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69086-6533-4BB6-B388-35950032F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3AC38-AA94-4EF4-9A2C-6175CAC35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CA2E9-78D6-434C-9B30-50317C89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7B8C-08E4-4137-8759-1554236B2857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B3FA4-9C4B-4989-A166-8596735DE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2CCA4-A88F-490C-A9B6-1B360CF3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FFC3-F807-4A9F-885E-C8E70CFFA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32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E11AA-8840-499D-87EE-BD688D9A7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AE510-C5EF-411C-93C5-7D377F347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1D362-E6AA-44B0-B3CA-3F04C0C03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7B8C-08E4-4137-8759-1554236B2857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A9AAF-39B4-4F65-AEF7-BB1639DDF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AA559-7006-4696-BA92-932DC246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FFC3-F807-4A9F-885E-C8E70CFFA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76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C47425-66C0-46DC-A956-21F69C3608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4F97F-2BA0-46B4-A14F-28D6E7B3F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A556A-6A8C-44F3-AA60-A3321E69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7B8C-08E4-4137-8759-1554236B2857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58BEC-DE25-46EF-BB7E-167E96FD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47D2C-F153-4343-BF2F-F5F02E7D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FFC3-F807-4A9F-885E-C8E70CFFA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42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18949-346A-4E5F-B9DD-1CED6C04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80018-7CCC-45D6-B2B2-3B13290F0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9572F-B16A-4A92-94ED-59E874792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7B8C-08E4-4137-8759-1554236B2857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F9C81-81F6-4B34-AC56-A85E65D2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93E77-09BD-4C29-AA75-D84B7D43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FFC3-F807-4A9F-885E-C8E70CFFA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1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597CD-D51B-461E-B984-33E11C4A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37A94-F2A7-42EE-A1BF-C0DEB09E1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CD282-E767-4E6A-8B4D-F0957AD3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7B8C-08E4-4137-8759-1554236B2857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42560-29A8-49C0-8101-48FD4CAEA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2BAA3-18D6-445E-9864-031E4B9B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FFC3-F807-4A9F-885E-C8E70CFFA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72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5D712-382F-4188-8D1B-AA51EEC77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8284-038E-4F66-AFCB-45CC014F5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3BD2A-905A-4914-857A-684196BBB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E9C8E-E9F8-4BC9-B122-4653A3C5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7B8C-08E4-4137-8759-1554236B2857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6EA06-0D53-409F-8033-C8A8825DE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24684-57F7-4115-ADFD-3C9EE9431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FFC3-F807-4A9F-885E-C8E70CFFA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93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6DA1-6890-4F10-B8FA-74AD33830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0A4A3-428E-4C49-8028-610753FB8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6CDA2-113A-4A8E-8E16-3A0B74B5C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D7B7F-9869-41C3-B398-BAD48328B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D5261-0BD6-4B82-9B0B-8E00F4C69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9163CC-2923-4139-A1C2-202B53B77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7B8C-08E4-4137-8759-1554236B2857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793876-5120-4657-9527-9F6803D2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0E5705-CBB0-45C3-84F9-BCD32C605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FFC3-F807-4A9F-885E-C8E70CFFA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78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17B9-9433-48D0-8BDD-36ED0B3A5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19F35-456A-4870-A993-7379A42C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7B8C-08E4-4137-8759-1554236B2857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7E649-7604-4CA1-B64D-2ECE28D4E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BB9AF-2692-4E29-B370-CD362B02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FFC3-F807-4A9F-885E-C8E70CFFA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65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CB8BD2-14F6-4551-BA2B-96D092FE6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7B8C-08E4-4137-8759-1554236B2857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876528-3281-46CA-BC6C-3B0B579D4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100C0-D5A4-470F-8512-7CE53DD0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FFC3-F807-4A9F-885E-C8E70CFFA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8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ECB69-D9F1-4740-A4B3-AFFF93D11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3485E-954B-4212-AE02-77EF7E6C4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09073-7859-498A-A991-0E4D5752F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C5D58-0E28-470D-80B0-37F28D3F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7B8C-08E4-4137-8759-1554236B2857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EF29E-1EF9-42A1-9349-E158026B7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D3DAA-BF29-463C-A37A-CB8F227F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FFC3-F807-4A9F-885E-C8E70CFFA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04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3A51-C3C2-4814-A7B5-932AC10D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DB4B2F-AFD8-4A3B-913F-73EDEFE90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A25B5-13BD-45B0-9478-46798524D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FC1C1-8BE5-4060-AAD1-73CF0E636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7B8C-08E4-4137-8759-1554236B2857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00754-6038-4742-87C4-F9B0012D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788D4-203B-4F8B-8A1A-3E16E214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FFC3-F807-4A9F-885E-C8E70CFFA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87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D0A14F-9FD0-448A-B1DB-2E39D9C30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BB393-5337-4667-813C-900114B0D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57CDB-001A-4AFE-B612-095A89D64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87B8C-08E4-4137-8759-1554236B2857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0F6C9-7D3F-45FF-BED5-67E86589A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98B96-C708-4864-A135-18735B11C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7FFC3-F807-4A9F-885E-C8E70CFFA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53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mmons.wikimedia.org/wiki/File:Sticky_note.sv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mmons.wikimedia.org/wiki/File:Sticky_note.sv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mmons.wikimedia.org/wiki/File:Sticky_note.sv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mmons.wikimedia.org/wiki/File:Sticky_note.sv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mmons.wikimedia.org/wiki/File:Sticky_not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FDDC5-C329-4445-B3E8-CCE0EB6635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Output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5B590-A6C4-4D38-9AAE-7F5099379C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42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9D7BB1-00FA-44EF-A578-64F8A842D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35" y="332943"/>
            <a:ext cx="5033330" cy="61921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574F25-3F4A-4696-894E-E7B9D5065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054880" y="1153317"/>
            <a:ext cx="5397623" cy="47948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AD1819-0D2D-43DA-AD41-1C34D32F3D22}"/>
              </a:ext>
            </a:extLst>
          </p:cNvPr>
          <p:cNvSpPr txBox="1"/>
          <p:nvPr/>
        </p:nvSpPr>
        <p:spPr>
          <a:xfrm>
            <a:off x="7519386" y="1926454"/>
            <a:ext cx="33557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alligraphy" panose="03010101010101010101" pitchFamily="66" charset="0"/>
              </a:rPr>
              <a:t>Personalized message via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alligraphy" panose="03010101010101010101" pitchFamily="66" charset="0"/>
              </a:rPr>
              <a:t>Menu option to prompt the user with obvious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alligraphy" panose="03010101010101010101" pitchFamily="66" charset="0"/>
              </a:rPr>
              <a:t>Wait time in between the conversation to make it more human like</a:t>
            </a:r>
            <a:endParaRPr lang="en-IN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37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8D9DBD-674D-48FA-BF5D-4750755B2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786" y="275785"/>
            <a:ext cx="4848902" cy="63064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630239-F67D-4F0D-A625-0FCAEC341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88045" y="727189"/>
            <a:ext cx="5397623" cy="47948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578FF3-8500-465D-8F09-EE616EE88E96}"/>
              </a:ext>
            </a:extLst>
          </p:cNvPr>
          <p:cNvSpPr txBox="1"/>
          <p:nvPr/>
        </p:nvSpPr>
        <p:spPr>
          <a:xfrm>
            <a:off x="7519386" y="1926454"/>
            <a:ext cx="335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alligraphy" panose="03010101010101010101" pitchFamily="66" charset="0"/>
              </a:rPr>
              <a:t>Text with buttons for quick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alligraphy" panose="03010101010101010101" pitchFamily="66" charset="0"/>
              </a:rPr>
              <a:t>Outside value handling</a:t>
            </a:r>
            <a:endParaRPr lang="en-IN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953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C07712-BF79-4486-A559-CE1B0AF43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64" y="430598"/>
            <a:ext cx="4696480" cy="61921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D7C26B-6F35-465C-8B2F-B3DD03088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699773" y="1031555"/>
            <a:ext cx="5397623" cy="47948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1E9241-6DB5-458F-87EE-ECBB48374F13}"/>
              </a:ext>
            </a:extLst>
          </p:cNvPr>
          <p:cNvSpPr txBox="1"/>
          <p:nvPr/>
        </p:nvSpPr>
        <p:spPr>
          <a:xfrm>
            <a:off x="7031114" y="2230820"/>
            <a:ext cx="3684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alligraphy" panose="03010101010101010101" pitchFamily="66" charset="0"/>
              </a:rPr>
              <a:t>Using entity extraction for identifying any probable seat preference</a:t>
            </a:r>
            <a:endParaRPr lang="en-IN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9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8F3CC0-CF40-4568-9841-38FEFCC1E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31" y="304364"/>
            <a:ext cx="4763165" cy="62492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D2CA91-8A12-4CE1-8602-02258AF614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88045" y="878110"/>
            <a:ext cx="5397623" cy="47948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2DD0E7-4341-4C8F-9563-41B05ACA044B}"/>
              </a:ext>
            </a:extLst>
          </p:cNvPr>
          <p:cNvSpPr txBox="1"/>
          <p:nvPr/>
        </p:nvSpPr>
        <p:spPr>
          <a:xfrm>
            <a:off x="7519386" y="2077375"/>
            <a:ext cx="3355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alligraphy" panose="03010101010101010101" pitchFamily="66" charset="0"/>
              </a:rPr>
              <a:t>Structured output for clear visibility of information collected and for future reference</a:t>
            </a:r>
            <a:endParaRPr lang="en-IN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67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4C4F97-A9CD-4969-B56C-176912085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35" y="202595"/>
            <a:ext cx="4772691" cy="62397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2070DE-7B5F-41D7-AD58-12EA453B4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88045" y="727189"/>
            <a:ext cx="5397623" cy="47948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EE6C70-7F2B-4311-8E04-E6133FF46043}"/>
              </a:ext>
            </a:extLst>
          </p:cNvPr>
          <p:cNvSpPr txBox="1"/>
          <p:nvPr/>
        </p:nvSpPr>
        <p:spPr>
          <a:xfrm>
            <a:off x="7519386" y="1926454"/>
            <a:ext cx="335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alligraphy" panose="03010101010101010101" pitchFamily="66" charset="0"/>
              </a:rPr>
              <a:t>Company norms are checked</a:t>
            </a:r>
            <a:endParaRPr lang="en-IN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063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61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Lucida Calligraphy</vt:lpstr>
      <vt:lpstr>Office Theme</vt:lpstr>
      <vt:lpstr>Assignment Output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Archana Singh</dc:creator>
  <cp:lastModifiedBy>Archana Singh</cp:lastModifiedBy>
  <cp:revision>3</cp:revision>
  <dcterms:created xsi:type="dcterms:W3CDTF">2021-06-17T05:59:18Z</dcterms:created>
  <dcterms:modified xsi:type="dcterms:W3CDTF">2021-06-17T07:03:33Z</dcterms:modified>
</cp:coreProperties>
</file>