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ADVERSARIAL PHISHING ATTACKS &amp; DEFENCES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006400" y="5472000"/>
            <a:ext cx="37281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Archana Sreekumar</a:t>
            </a:r>
            <a:endParaRPr b="0" lang="en-IN" sz="2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AM.EN.P2CSN18005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006400" y="5472000"/>
            <a:ext cx="37281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Archana Sreekumar</a:t>
            </a:r>
            <a:endParaRPr b="0" lang="en-IN" sz="2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AM.EN.P2CSN18005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4975920" y="720000"/>
            <a:ext cx="2367360" cy="7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656000" y="1800000"/>
            <a:ext cx="3334320" cy="31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machine learning ?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machine learning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IDS with ML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attack on IDS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Classifier model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Advesarial attack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examples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does it work?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Classifying the attacks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584000" y="298080"/>
            <a:ext cx="7765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PAPERS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47560" y="1584000"/>
            <a:ext cx="10971000" cy="47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“</a:t>
            </a:r>
            <a:r>
              <a:rPr b="0" lang="en-IN" sz="1800" spc="-1" strike="noStrike">
                <a:latin typeface="Arial"/>
              </a:rPr>
              <a:t>Cracking Classifiers for Evasion: A Case Study on the Google’s Phishing Pages Filter “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Authors: Bin Liang, Miaoqiang Su, Wei You, Wenchang Shi, Gang Yang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ACM 978-1-4503-4143-1/16/04, 2016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“</a:t>
            </a:r>
            <a:r>
              <a:rPr b="0" lang="en-IN" sz="1800" spc="-1" strike="noStrike">
                <a:latin typeface="Arial"/>
              </a:rPr>
              <a:t>Wild Patterns: Ten Years After the Rise of Adversarial Machine Learning”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Authors: Battista Biggio, Fabio Roli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latin typeface="Arial"/>
              </a:rPr>
              <a:t>Pattern Recognition(Journal), 2017 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Adversarial Examples for Malware Detection”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Authors: Kathrin Grosse, Nicolas Papernot, Praveen Manoharan, Michael Backes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Computer Security – ESORICS 2017 </a:t>
            </a: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800000" y="1540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PAPERS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4) “Defense Against the Dark Arts: An overview of adversarial example security research and 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future research directions”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Authors: Ian Goodfellow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IEEE workshop on Security and Privacy, 2018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5) “Adversarial Sampling Attacks Against Phishing Detection”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Authors: Hossein Shirazi, Bruhadeshwar Bezawada, Indrakshi Ray, Charles Anderson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IFIP Annual Conference on Data and Applications Security and Privacy, 2019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2014-09-12T02:18:09Z</dcterms:created>
  <dc:creator> </dc:creator>
  <dc:description/>
  <dc:language>en-IN</dc:language>
  <cp:lastModifiedBy/>
  <dcterms:modified xsi:type="dcterms:W3CDTF">2019-08-27T23:53:27Z</dcterms:modified>
  <cp:revision>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