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6DF8E4-4C3B-4C67-AC54-38D23606A121}">
  <a:tblStyle styleId="{A76DF8E4-4C3B-4C67-AC54-38D23606A1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BE9B294-1518-4A5E-9A92-97DA4DFFF2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5b1ea0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5b1ea0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5b1ea0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5b1ea0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5b1ea0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5b1ea0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5b1ea0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5b1ea0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397400" y="630225"/>
            <a:ext cx="4305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FLIGHT DELAY PREDICTION</a:t>
            </a:r>
            <a:endParaRPr sz="4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515525" y="2961750"/>
            <a:ext cx="43056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STAT 652 - Project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ARCHANA SUBRAMANIAN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301402868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934200"/>
            <a:ext cx="3634823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65500" y="284625"/>
            <a:ext cx="4045200" cy="9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2"/>
                </a:solidFill>
              </a:rPr>
              <a:t>Conclusion: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65500" y="1235625"/>
            <a:ext cx="40452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With the knowledge gained from Lectures 17-22 on Classification form of supervised learning and its corresponding models, I was able to develop and apply suitable models for the data I chose.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With the performance that I observed, I believe that the data predicted would be more than 90% accurate if done using Neural nets.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00" y="152400"/>
            <a:ext cx="36270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83100" y="712151"/>
            <a:ext cx="8119500" cy="3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90550" y="350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Why this data?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Flight schedules are almost always erratic.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little personal inspiration.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Source: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https://www.kaggle.com/divyansh22/flight-delay-prediction?select=Jan_2020_ontime.csv</a:t>
            </a:r>
            <a:endParaRPr b="0"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425" y="1535775"/>
            <a:ext cx="3106226" cy="207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" y="49700"/>
            <a:ext cx="8286126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001625" y="795750"/>
            <a:ext cx="5532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is the data about?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1153075" y="1377475"/>
            <a:ext cx="66357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data is basically flight schedule information in the US for the month of January.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21 features both continuous and categorical.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Huge dataset with ~600k rows. It was very difficult to explore with the entire dataset, so I took a random 10k records to do my evaluation.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target variable is categorical with 2 levels  - 1 -&gt; delay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1148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  - 0 -&gt; no delay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26575" y="214775"/>
            <a:ext cx="52449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Analysis Outline: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295634" y="1300184"/>
            <a:ext cx="8552670" cy="3176582"/>
            <a:chOff x="6803275" y="427445"/>
            <a:chExt cx="2212050" cy="2504994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757143"/>
              <a:ext cx="1960500" cy="19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★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Due to the huge dataset, I made a choice of exploring only a part of it 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(10k records) to give sufficient time to explore models.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★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Removed correlated variables.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★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Randomly split the data into train and test sets.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★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Used the data to fit models (scale data if necessary).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★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Observe the error and chose the model with the least error as the best model.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46925" y="222400"/>
            <a:ext cx="4215000" cy="12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data: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46925" y="1248050"/>
            <a:ext cx="8799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is a sample of the data that was used for modelling after removing the correlated columns and converting the categorical columns to factors.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850"/>
            <a:ext cx="8839200" cy="21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6575" y="214775"/>
            <a:ext cx="52449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Relevant Steps: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295583" y="1099745"/>
            <a:ext cx="8552670" cy="3896768"/>
            <a:chOff x="6803275" y="427445"/>
            <a:chExt cx="2212050" cy="2504994"/>
          </a:xfrm>
        </p:grpSpPr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 txBox="1"/>
            <p:nvPr/>
          </p:nvSpPr>
          <p:spPr>
            <a:xfrm>
              <a:off x="6944800" y="634955"/>
              <a:ext cx="1960500" cy="20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Picked a random (~2%) subset of the dataset and used this for all analysis.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Removed correlated columns.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Converted all categorical variables to factors.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Re-scaled other columns between 0 and 1.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Fit multiple classification models using the above modified data.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Inferred the error (misclassification rate) for each model.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aleway"/>
                <a:buChar char="❖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Least error = Best model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3221750" y="3990450"/>
            <a:ext cx="2204400" cy="42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000000">
                <a:alpha val="5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Winner - Neural 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21574" r="21574" t="0"/>
          <a:stretch/>
        </p:blipFill>
        <p:spPr>
          <a:xfrm>
            <a:off x="5075675" y="463575"/>
            <a:ext cx="3661375" cy="40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0" y="180850"/>
            <a:ext cx="4974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Observations:</a:t>
            </a:r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423700" y="12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{A76DF8E4-4C3B-4C67-AC54-38D23606A121}</a:tableStyleId>
              </a:tblPr>
              <a:tblGrid>
                <a:gridCol w="1690550"/>
                <a:gridCol w="1759900"/>
              </a:tblGrid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Misclassification rates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 (k = 8)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 Min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Lasso 1SE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 Default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0.0672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66250" y="454825"/>
            <a:ext cx="82632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Measure of uncertainty: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100"/>
              <a:t>Based on the least errors observed for all models, I concluded neural nets as the best, as it had least misclassification rate.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Confusion matrix: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3111850" y="29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{BBE9B294-1518-4A5E-9A92-97DA4DFFF2F1}</a:tableStyleId>
              </a:tblPr>
              <a:tblGrid>
                <a:gridCol w="1007825"/>
                <a:gridCol w="984775"/>
                <a:gridCol w="779400"/>
              </a:tblGrid>
              <a:tr h="4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hMerge="1"/>
              </a:tr>
              <a:tr h="4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Observed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4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4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258725" y="457225"/>
            <a:ext cx="63315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258725" y="1581700"/>
            <a:ext cx="4237500" cy="15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explanatories.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correlated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775" y="920463"/>
            <a:ext cx="4342975" cy="330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