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2"/>
  </p:sldMasterIdLst>
  <p:notesMasterIdLst>
    <p:notesMasterId r:id="rId15"/>
  </p:notesMasterIdLst>
  <p:sldIdLst>
    <p:sldId id="256" r:id="rId3"/>
    <p:sldId id="266" r:id="rId4"/>
    <p:sldId id="257" r:id="rId5"/>
    <p:sldId id="258" r:id="rId6"/>
    <p:sldId id="259" r:id="rId7"/>
    <p:sldId id="260" r:id="rId8"/>
    <p:sldId id="261" r:id="rId9"/>
    <p:sldId id="262" r:id="rId10"/>
    <p:sldId id="263" r:id="rId11"/>
    <p:sldId id="264" r:id="rId12"/>
    <p:sldId id="265"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286" autoAdjust="0"/>
    <p:restoredTop sz="86410" autoAdjust="0"/>
  </p:normalViewPr>
  <p:slideViewPr>
    <p:cSldViewPr snapToGrid="0" snapToObjects="1">
      <p:cViewPr varScale="1">
        <p:scale>
          <a:sx n="54" d="100"/>
          <a:sy n="54" d="100"/>
        </p:scale>
        <p:origin x="1024" y="6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CDFA6A-5530-48BD-9E26-3105B3B934E4}" type="datetimeFigureOut">
              <a:rPr lang="en-IN" smtClean="0"/>
              <a:t>31-07-2025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DD5A1F-C1ED-46E4-8406-3C094F52FB17}" type="slidenum">
              <a:rPr lang="en-IN" smtClean="0"/>
              <a:t>‹#›</a:t>
            </a:fld>
            <a:endParaRPr lang="en-IN"/>
          </a:p>
        </p:txBody>
      </p:sp>
    </p:spTree>
    <p:extLst>
      <p:ext uri="{BB962C8B-B14F-4D97-AF65-F5344CB8AC3E}">
        <p14:creationId xmlns:p14="http://schemas.microsoft.com/office/powerpoint/2010/main" val="331862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7DD5A1F-C1ED-46E4-8406-3C094F52FB17}" type="slidenum">
              <a:rPr lang="en-IN" smtClean="0"/>
              <a:t>1</a:t>
            </a:fld>
            <a:endParaRPr lang="en-IN"/>
          </a:p>
        </p:txBody>
      </p:sp>
    </p:spTree>
    <p:extLst>
      <p:ext uri="{BB962C8B-B14F-4D97-AF65-F5344CB8AC3E}">
        <p14:creationId xmlns:p14="http://schemas.microsoft.com/office/powerpoint/2010/main" val="38447761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13. Number of products supplied by each supplier</a:t>
            </a:r>
            <a:endParaRPr dirty="0"/>
          </a:p>
          <a:p>
            <a:r>
              <a:rPr b="0" dirty="0"/>
              <a:t>No alt text provided</a:t>
            </a:r>
            <a:endParaRPr dirty="0"/>
          </a:p>
          <a:p>
            <a:endParaRPr dirty="0"/>
          </a:p>
          <a:p>
            <a:r>
              <a:rPr b="1" dirty="0"/>
              <a:t>12. Pricing distribution</a:t>
            </a:r>
            <a:endParaRPr dirty="0"/>
          </a:p>
          <a:p>
            <a:r>
              <a:rPr b="0" dirty="0"/>
              <a:t>No alt text provided</a:t>
            </a:r>
            <a:endParaRPr dirty="0"/>
          </a:p>
          <a:p>
            <a:endParaRPr dirty="0"/>
          </a:p>
          <a:p>
            <a:r>
              <a:rPr b="1" dirty="0"/>
              <a:t>15. Geographical distribution of suppliers</a:t>
            </a:r>
            <a:endParaRPr dirty="0"/>
          </a:p>
          <a:p>
            <a:r>
              <a:rPr b="0" dirty="0"/>
              <a:t>No alt text provided</a:t>
            </a:r>
            <a:endParaRPr dirty="0"/>
          </a:p>
          <a:p>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14. Product Pricing across suppliers</a:t>
            </a:r>
            <a:endParaRPr dirty="0"/>
          </a:p>
          <a:p>
            <a:r>
              <a:rPr b="0" dirty="0"/>
              <a:t>No alt text provided</a:t>
            </a:r>
            <a:endParaRPr dirty="0"/>
          </a:p>
          <a:p>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C826C8-B9FC-2CDD-ED39-C5571F710EC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BAFBB6E-D05C-6CB4-FA74-DBE23DDD80E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23B9E0E-1A9B-30C3-3044-0D6461C83A93}"/>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406F9011-DC00-F2A0-5A3C-1852A2466CEC}"/>
              </a:ext>
            </a:extLst>
          </p:cNvPr>
          <p:cNvSpPr>
            <a:spLocks noGrp="1"/>
          </p:cNvSpPr>
          <p:nvPr>
            <p:ph type="sldNum" sz="quarter" idx="5"/>
          </p:nvPr>
        </p:nvSpPr>
        <p:spPr/>
        <p:txBody>
          <a:bodyPr/>
          <a:lstStyle/>
          <a:p>
            <a:fld id="{37DD5A1F-C1ED-46E4-8406-3C094F52FB17}" type="slidenum">
              <a:rPr lang="en-IN" smtClean="0"/>
              <a:t>12</a:t>
            </a:fld>
            <a:endParaRPr lang="en-IN"/>
          </a:p>
        </p:txBody>
      </p:sp>
    </p:spTree>
    <p:extLst>
      <p:ext uri="{BB962C8B-B14F-4D97-AF65-F5344CB8AC3E}">
        <p14:creationId xmlns:p14="http://schemas.microsoft.com/office/powerpoint/2010/main" val="2457087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7DD5A1F-C1ED-46E4-8406-3C094F52FB17}" type="slidenum">
              <a:rPr lang="en-IN" smtClean="0"/>
              <a:t>2</a:t>
            </a:fld>
            <a:endParaRPr lang="en-IN"/>
          </a:p>
        </p:txBody>
      </p:sp>
    </p:spTree>
    <p:extLst>
      <p:ext uri="{BB962C8B-B14F-4D97-AF65-F5344CB8AC3E}">
        <p14:creationId xmlns:p14="http://schemas.microsoft.com/office/powerpoint/2010/main" val="34352525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shape</a:t>
            </a:r>
            <a:endParaRPr dirty="0"/>
          </a:p>
          <a:p>
            <a:r>
              <a:rPr b="0" dirty="0"/>
              <a:t>No alt text provided</a:t>
            </a:r>
            <a:endParaRPr dirty="0"/>
          </a:p>
          <a:p>
            <a:endParaRPr dirty="0"/>
          </a:p>
          <a:p>
            <a:r>
              <a:rPr b="1" dirty="0"/>
              <a:t>1. Customer distribution across countries</a:t>
            </a:r>
            <a:endParaRPr dirty="0"/>
          </a:p>
          <a:p>
            <a:r>
              <a:rPr b="0" dirty="0"/>
              <a:t>No alt text provided</a:t>
            </a:r>
            <a:endParaRPr dirty="0"/>
          </a:p>
          <a:p>
            <a:endParaRPr dirty="0"/>
          </a:p>
          <a:p>
            <a:r>
              <a:rPr b="1" dirty="0"/>
              <a:t>1. Customer distribution across continents</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1. Customer distribution across cities</a:t>
            </a:r>
            <a:endParaRPr dirty="0"/>
          </a:p>
          <a:p>
            <a:r>
              <a:rPr b="0" dirty="0"/>
              <a:t>No alt text provided</a:t>
            </a:r>
            <a:endParaRPr dirty="0"/>
          </a:p>
          <a:p>
            <a:endParaRPr dirty="0"/>
          </a:p>
          <a:p>
            <a:r>
              <a:rPr b="1" dirty="0"/>
              <a:t>3. Customer distribution by contact title</a:t>
            </a:r>
            <a:endParaRPr dirty="0"/>
          </a:p>
          <a:p>
            <a:r>
              <a:rPr b="0" dirty="0"/>
              <a:t>No alt text provided</a:t>
            </a:r>
            <a:endParaRPr dirty="0"/>
          </a:p>
          <a:p>
            <a:endParaRPr dirty="0"/>
          </a:p>
          <a:p>
            <a:r>
              <a:rPr b="1" dirty="0"/>
              <a:t>Cities with Brand Presence</a:t>
            </a:r>
            <a:endParaRPr dirty="0"/>
          </a:p>
          <a:p>
            <a:r>
              <a:rPr b="0" dirty="0"/>
              <a:t>No alt text provided</a:t>
            </a:r>
            <a:endParaRPr dirty="0"/>
          </a:p>
          <a:p>
            <a:endParaRPr dirty="0"/>
          </a:p>
          <a:p>
            <a:r>
              <a:rPr b="1" dirty="0"/>
              <a:t>Countries with Brand Presence</a:t>
            </a:r>
            <a:endParaRPr dirty="0"/>
          </a:p>
          <a:p>
            <a:r>
              <a:rPr b="0" dirty="0"/>
              <a:t>No alt text provided</a:t>
            </a:r>
            <a:endParaRPr dirty="0"/>
          </a:p>
          <a:p>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shape</a:t>
            </a:r>
            <a:endParaRPr dirty="0"/>
          </a:p>
          <a:p>
            <a:r>
              <a:rPr b="0" dirty="0"/>
              <a:t>No alt text provided</a:t>
            </a:r>
            <a:endParaRPr dirty="0"/>
          </a:p>
          <a:p>
            <a:endParaRPr dirty="0"/>
          </a:p>
          <a:p>
            <a:r>
              <a:rPr b="1" dirty="0"/>
              <a:t>2. Number of orders over years</a:t>
            </a:r>
            <a:endParaRPr dirty="0"/>
          </a:p>
          <a:p>
            <a:r>
              <a:rPr b="0" dirty="0"/>
              <a:t>No alt text provided</a:t>
            </a:r>
            <a:endParaRPr dirty="0"/>
          </a:p>
          <a:p>
            <a:endParaRPr dirty="0"/>
          </a:p>
          <a:p>
            <a:r>
              <a:rPr b="1" dirty="0"/>
              <a:t>2. Number of orders over years</a:t>
            </a:r>
            <a:endParaRPr dirty="0"/>
          </a:p>
          <a:p>
            <a:r>
              <a:rPr b="0" dirty="0"/>
              <a:t>No alt text provided</a:t>
            </a:r>
            <a:endParaRPr dirty="0"/>
          </a:p>
          <a:p>
            <a:endParaRPr dirty="0"/>
          </a:p>
          <a:p>
            <a:r>
              <a:rPr b="1" dirty="0"/>
              <a:t>4. Order Volume over years</a:t>
            </a:r>
            <a:endParaRPr dirty="0"/>
          </a:p>
          <a:p>
            <a:r>
              <a:rPr b="0" dirty="0"/>
              <a:t>No alt text provided</a:t>
            </a:r>
            <a:endParaRPr dirty="0"/>
          </a:p>
          <a:p>
            <a:endParaRPr dirty="0"/>
          </a:p>
          <a:p>
            <a:r>
              <a:rPr b="1" dirty="0"/>
              <a:t>advancedSlicerVisual</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5. Distribution of order values</a:t>
            </a:r>
            <a:endParaRPr dirty="0"/>
          </a:p>
          <a:p>
            <a:r>
              <a:rPr b="0" dirty="0"/>
              <a:t>No alt text provided</a:t>
            </a:r>
            <a:endParaRPr dirty="0"/>
          </a:p>
          <a:p>
            <a:endParaRPr dirty="0"/>
          </a:p>
          <a:p>
            <a:r>
              <a:rPr b="1" dirty="0"/>
              <a:t>6. Average Shipping Duration</a:t>
            </a:r>
            <a:endParaRPr dirty="0"/>
          </a:p>
          <a:p>
            <a:r>
              <a:rPr b="0" dirty="0"/>
              <a:t>No alt text provided</a:t>
            </a:r>
            <a:endParaRPr dirty="0"/>
          </a:p>
          <a:p>
            <a:endParaRPr dirty="0"/>
          </a:p>
          <a:p>
            <a:r>
              <a:rPr b="1" dirty="0"/>
              <a:t>7. Count of employees by title</a:t>
            </a:r>
            <a:endParaRPr dirty="0"/>
          </a:p>
          <a:p>
            <a:r>
              <a:rPr b="0" dirty="0"/>
              <a:t>No alt text provided</a:t>
            </a:r>
            <a:endParaRPr dirty="0"/>
          </a:p>
          <a:p>
            <a:endParaRPr dirty="0"/>
          </a:p>
          <a:p>
            <a:r>
              <a:rPr b="1" dirty="0"/>
              <a:t>8. Distribution of Employee Tenure</a:t>
            </a:r>
            <a:endParaRPr dirty="0"/>
          </a:p>
          <a:p>
            <a:r>
              <a:rPr b="0" dirty="0"/>
              <a:t>No alt text provided</a:t>
            </a:r>
            <a:endParaRPr dirty="0"/>
          </a:p>
          <a:p>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9. Reporting structure</a:t>
            </a:r>
            <a:endParaRPr dirty="0"/>
          </a:p>
          <a:p>
            <a:r>
              <a:rPr b="0" dirty="0"/>
              <a:t>No alt text provided</a:t>
            </a:r>
            <a:endParaRPr dirty="0"/>
          </a:p>
          <a:p>
            <a:endParaRPr dirty="0"/>
          </a:p>
          <a:p>
            <a:r>
              <a:rPr b="1" dirty="0"/>
              <a:t>10. Sales Volume of products</a:t>
            </a:r>
            <a:endParaRPr dirty="0"/>
          </a:p>
          <a:p>
            <a:r>
              <a:rPr b="0" dirty="0"/>
              <a:t>No alt text provided</a:t>
            </a:r>
            <a:endParaRPr dirty="0"/>
          </a:p>
          <a:p>
            <a:endParaRPr dirty="0"/>
          </a:p>
          <a:p>
            <a:r>
              <a:rPr b="1" dirty="0"/>
              <a:t>11. Sales Volume - Category-wise</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7/31/2025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7/31/2025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7/31/2025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7/31/2025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7/31/2025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7/31/2025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7/31/2025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7/31/2025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7/31/2025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7/31/2025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7/31/2025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7/31/2025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hyperlink" Target="https://app.powerbi.com/groups/me/reports/511f7077-3dcd-4d74-9a70-db8a72b2538d?pbi_source=PowerPoint"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app.powerbi.com/groups/me/reports/511f7077-3dcd-4d74-9a70-db8a72b2538d/?pbi_source=PowerPoint" TargetMode="External"/><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hyperlink" Target="https://app.powerbi.com/groups/me/reports/511f7077-3dcd-4d74-9a70-db8a72b2538d/?pbi_source=PowerPoint" TargetMode="External"/><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app.powerbi.com/groups/me/reports/511f7077-3dcd-4d74-9a70-db8a72b2538d/?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hyperlink" Target="https://app.powerbi.com/groups/me/reports/511f7077-3dcd-4d74-9a70-db8a72b2538d/?pbi_source=PowerPoint"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hyperlink" Target="https://app.powerbi.com/groups/me/reports/511f7077-3dcd-4d74-9a70-db8a72b2538d/?pbi_source=PowerPoint" TargetMode="External"/><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hyperlink" Target="https://app.powerbi.com/groups/me/reports/511f7077-3dcd-4d74-9a70-db8a72b2538d/?pbi_source=PowerPoint" TargetMode="External"/><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hyperlink" Target="https://app.powerbi.com/groups/me/reports/511f7077-3dcd-4d74-9a70-db8a72b2538d/?pbi_source=PowerPoint" TargetMode="External"/><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hyperlink" Target="https://app.powerbi.com/groups/me/reports/511f7077-3dcd-4d74-9a70-db8a72b2538d/?pbi_source=PowerPoint" TargetMode="External"/><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hyperlink" Target="https://app.powerbi.com/groups/me/reports/511f7077-3dcd-4d74-9a70-db8a72b2538d/?pbi_source=PowerPoint" TargetMode="External"/><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628"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rPr>
              <a:t>Power BI Report - </a:t>
            </a:r>
            <a:r>
              <a:rPr lang="en-US" dirty="0">
                <a:solidFill>
                  <a:srgbClr val="F3C910"/>
                </a:solidFill>
              </a:rPr>
              <a:t>N</a:t>
            </a:r>
            <a:r>
              <a:rPr kumimoji="0" lang="en-US" sz="4400" b="0" i="0" u="none" strike="noStrike" kern="1200" cap="none" spc="0" normalizeH="0" baseline="0" noProof="0" dirty="0" err="1">
                <a:ln>
                  <a:noFill/>
                </a:ln>
                <a:solidFill>
                  <a:srgbClr val="F3C910"/>
                </a:solidFill>
                <a:effectLst/>
                <a:uLnTx/>
                <a:uFillTx/>
                <a:latin typeface="Segoe UI Light" charset="0"/>
                <a:ea typeface="Segoe UI Light" charset="0"/>
                <a:cs typeface="Segoe UI Light" charset="0"/>
              </a:rPr>
              <a:t>orthwind</a:t>
            </a:r>
            <a:r>
              <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rPr>
              <a:t> Traders</a:t>
            </a: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rId4"/>
              </a:rPr>
              <a:t>View in Power BI</a:t>
            </a:r>
            <a:endParaRPr lang="en-US" dirty="0">
              <a:solidFill>
                <a:schemeClr val="bg1"/>
              </a:solidFill>
            </a:endParaRPr>
          </a:p>
        </p:txBody>
      </p:sp>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mc:AlternateContent xmlns:mc="http://schemas.openxmlformats.org/markup-compatibility/2006" xmlns:p14="http://schemas.microsoft.com/office/powerpoint/2010/main">
    <mc:Choice Requires="p14">
      <p:transition spd="slow" p14:dur="2000" advTm="36486"/>
    </mc:Choice>
    <mc:Fallback xmlns="">
      <p:transition spd="slow" advTm="3648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13. Number of products supplied by each supplier ,12. Pricing distribution ,15. Geographical distribution of suppliers.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5</a:t>
            </a:r>
          </a:p>
        </p:txBody>
      </p:sp>
    </p:spTree>
  </p:cSld>
  <p:clrMapOvr>
    <a:masterClrMapping/>
  </p:clrMapOvr>
  <mc:AlternateContent xmlns:mc="http://schemas.openxmlformats.org/markup-compatibility/2006" xmlns:p14="http://schemas.microsoft.com/office/powerpoint/2010/main">
    <mc:Choice Requires="p14">
      <p:transition spd="slow" p14:dur="2000" advTm="53276"/>
    </mc:Choice>
    <mc:Fallback xmlns="">
      <p:transition spd="slow" advTm="53276"/>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14. Product Pricing across suppliers.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6</a:t>
            </a:r>
          </a:p>
        </p:txBody>
      </p:sp>
    </p:spTree>
  </p:cSld>
  <p:clrMapOvr>
    <a:masterClrMapping/>
  </p:clrMapOvr>
  <mc:AlternateContent xmlns:mc="http://schemas.openxmlformats.org/markup-compatibility/2006" xmlns:p14="http://schemas.microsoft.com/office/powerpoint/2010/main">
    <mc:Choice Requires="p14">
      <p:transition spd="slow" p14:dur="2000" advTm="27112"/>
    </mc:Choice>
    <mc:Fallback xmlns="">
      <p:transition spd="slow" advTm="27112"/>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22B12A-7333-9179-E9E5-9E1692CE3398}"/>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6FD0AC86-7886-A25B-09F1-4EBB4B159B23}"/>
              </a:ext>
            </a:extLst>
          </p:cNvPr>
          <p:cNvSpPr>
            <a:spLocks noGrp="1"/>
          </p:cNvSpPr>
          <p:nvPr>
            <p:ph type="title"/>
          </p:nvPr>
        </p:nvSpPr>
        <p:spPr/>
        <p:txBody>
          <a:bodyPr/>
          <a:lstStyle/>
          <a:p>
            <a:r>
              <a:rPr lang="en-IN" dirty="0"/>
              <a:t>CONCLUSION</a:t>
            </a:r>
            <a:br>
              <a:rPr lang="en-IN" dirty="0"/>
            </a:br>
            <a:endParaRPr lang="en-IN" dirty="0"/>
          </a:p>
        </p:txBody>
      </p:sp>
      <p:sp>
        <p:nvSpPr>
          <p:cNvPr id="6" name="Content Placeholder 5">
            <a:extLst>
              <a:ext uri="{FF2B5EF4-FFF2-40B4-BE49-F238E27FC236}">
                <a16:creationId xmlns:a16="http://schemas.microsoft.com/office/drawing/2014/main" id="{6F955EBA-F0E9-C8E5-50F5-EDCBD4B0A74D}"/>
              </a:ext>
            </a:extLst>
          </p:cNvPr>
          <p:cNvSpPr>
            <a:spLocks noGrp="1"/>
          </p:cNvSpPr>
          <p:nvPr>
            <p:ph idx="1"/>
          </p:nvPr>
        </p:nvSpPr>
        <p:spPr/>
        <p:txBody>
          <a:bodyPr/>
          <a:lstStyle/>
          <a:p>
            <a:pPr lvl="0"/>
            <a:r>
              <a:rPr lang="en-IN" dirty="0"/>
              <a:t>Real-time decision-making: Through slicers, filters, and dynamic charts.</a:t>
            </a:r>
          </a:p>
          <a:p>
            <a:pPr lvl="0"/>
            <a:r>
              <a:rPr lang="en-IN" dirty="0"/>
              <a:t>Business growth opportunities: Identified by drilling into high-performing products, stores, and customer segments.</a:t>
            </a:r>
          </a:p>
          <a:p>
            <a:pPr lvl="0"/>
            <a:r>
              <a:rPr lang="en-IN" dirty="0"/>
              <a:t>Cost optimization avenues: In procurement and logistics through supplier price analysis and order bin sizing.</a:t>
            </a:r>
          </a:p>
        </p:txBody>
      </p:sp>
    </p:spTree>
    <p:extLst>
      <p:ext uri="{BB962C8B-B14F-4D97-AF65-F5344CB8AC3E}">
        <p14:creationId xmlns:p14="http://schemas.microsoft.com/office/powerpoint/2010/main" val="2014513741"/>
      </p:ext>
    </p:extLst>
  </p:cSld>
  <p:clrMapOvr>
    <a:masterClrMapping/>
  </p:clrMapOvr>
  <mc:AlternateContent xmlns:mc="http://schemas.openxmlformats.org/markup-compatibility/2006" xmlns:p14="http://schemas.microsoft.com/office/powerpoint/2010/main">
    <mc:Choice Requires="p14">
      <p:transition spd="slow" p14:dur="2000" advTm="17540"/>
    </mc:Choice>
    <mc:Fallback xmlns="">
      <p:transition spd="slow" advTm="1754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A1FD75-028F-E39B-E96D-FDAC2A49BEEC}"/>
              </a:ext>
            </a:extLst>
          </p:cNvPr>
          <p:cNvSpPr>
            <a:spLocks noGrp="1"/>
          </p:cNvSpPr>
          <p:nvPr>
            <p:ph type="title"/>
          </p:nvPr>
        </p:nvSpPr>
        <p:spPr/>
        <p:txBody>
          <a:bodyPr/>
          <a:lstStyle/>
          <a:p>
            <a:r>
              <a:rPr lang="en-IN" b="1" dirty="0"/>
              <a:t>Project Overview</a:t>
            </a:r>
            <a:br>
              <a:rPr lang="en-IN" dirty="0"/>
            </a:br>
            <a:endParaRPr lang="en-IN" dirty="0"/>
          </a:p>
        </p:txBody>
      </p:sp>
      <p:sp>
        <p:nvSpPr>
          <p:cNvPr id="6" name="Content Placeholder 5">
            <a:extLst>
              <a:ext uri="{FF2B5EF4-FFF2-40B4-BE49-F238E27FC236}">
                <a16:creationId xmlns:a16="http://schemas.microsoft.com/office/drawing/2014/main" id="{A56D6B3A-3282-B8C0-6F11-6EDA908517CB}"/>
              </a:ext>
            </a:extLst>
          </p:cNvPr>
          <p:cNvSpPr>
            <a:spLocks noGrp="1"/>
          </p:cNvSpPr>
          <p:nvPr>
            <p:ph idx="1"/>
          </p:nvPr>
        </p:nvSpPr>
        <p:spPr/>
        <p:txBody>
          <a:bodyPr/>
          <a:lstStyle/>
          <a:p>
            <a:r>
              <a:rPr lang="en-IN" dirty="0"/>
              <a:t>This project focuses on developing a comprehensive and interactive business intelligence dashboard for Northwind Traders, dealing the import and export of specialty food products.</a:t>
            </a:r>
          </a:p>
          <a:p>
            <a:r>
              <a:rPr lang="en-IN" dirty="0"/>
              <a:t> The dashboard aims to consolidate various aspects of the company's operations—customer behaviour, employee performance, inventory movement, supplier engagement, and order transactions—into meaningful visual insights that support informed strategic decision-making</a:t>
            </a:r>
          </a:p>
        </p:txBody>
      </p:sp>
    </p:spTree>
    <p:extLst>
      <p:ext uri="{BB962C8B-B14F-4D97-AF65-F5344CB8AC3E}">
        <p14:creationId xmlns:p14="http://schemas.microsoft.com/office/powerpoint/2010/main" val="3630623529"/>
      </p:ext>
    </p:extLst>
  </p:cSld>
  <p:clrMapOvr>
    <a:masterClrMapping/>
  </p:clrMapOvr>
  <mc:AlternateContent xmlns:mc="http://schemas.openxmlformats.org/markup-compatibility/2006" xmlns:p14="http://schemas.microsoft.com/office/powerpoint/2010/main">
    <mc:Choice Requires="p14">
      <p:transition spd="slow" p14:dur="2000" advTm="32363"/>
    </mc:Choice>
    <mc:Fallback xmlns="">
      <p:transition spd="slow" advTm="32363"/>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hape ,shape ,shape ,shape ,shape ,shape ,shape ,shape ,shape ,shape ,shape ,shape ,shape ,shape ,shape ,shape ,shap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Overview</a:t>
            </a:r>
          </a:p>
        </p:txBody>
      </p:sp>
    </p:spTree>
  </p:cSld>
  <p:clrMapOvr>
    <a:masterClrMapping/>
  </p:clrMapOvr>
  <mc:AlternateContent xmlns:mc="http://schemas.openxmlformats.org/markup-compatibility/2006" xmlns:p14="http://schemas.microsoft.com/office/powerpoint/2010/main">
    <mc:Choice Requires="p14">
      <p:transition spd="slow" p14:dur="2000" advTm="22097"/>
    </mc:Choice>
    <mc:Fallback xmlns="">
      <p:transition spd="slow" advTm="22097"/>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hape ,shape ,shape ,shape ,shape ,shape ,shape ,shape ,shape ,shap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Navigation</a:t>
            </a:r>
          </a:p>
        </p:txBody>
      </p:sp>
    </p:spTree>
  </p:cSld>
  <p:clrMapOvr>
    <a:masterClrMapping/>
  </p:clrMapOvr>
  <mc:AlternateContent xmlns:mc="http://schemas.openxmlformats.org/markup-compatibility/2006" xmlns:p14="http://schemas.microsoft.com/office/powerpoint/2010/main">
    <mc:Choice Requires="p14">
      <p:transition spd="slow" p14:dur="2000" advTm="5711"/>
    </mc:Choice>
    <mc:Fallback xmlns="">
      <p:transition spd="slow" advTm="5711"/>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hape ,shape ,shape ,shape ,shape ,shape ,shap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Navigation</a:t>
            </a:r>
          </a:p>
        </p:txBody>
      </p:sp>
    </p:spTree>
  </p:cSld>
  <p:clrMapOvr>
    <a:masterClrMapping/>
  </p:clrMapOvr>
  <mc:AlternateContent xmlns:mc="http://schemas.openxmlformats.org/markup-compatibility/2006" xmlns:p14="http://schemas.microsoft.com/office/powerpoint/2010/main">
    <mc:Choice Requires="p14">
      <p:transition spd="slow" p14:dur="2000" advTm="23728"/>
    </mc:Choice>
    <mc:Fallback xmlns="">
      <p:transition spd="slow" advTm="23728"/>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hape ,1. Customer distribution across countries ,1. Customer distribution across continents ,card ,1. Customer distribution across cities ,3. Customer distribution by contact title ,Cities with Brand Presence ,Countries with Brand Presenc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1</a:t>
            </a:r>
          </a:p>
        </p:txBody>
      </p:sp>
    </p:spTree>
  </p:cSld>
  <p:clrMapOvr>
    <a:masterClrMapping/>
  </p:clrMapOvr>
  <mc:AlternateContent xmlns:mc="http://schemas.openxmlformats.org/markup-compatibility/2006" xmlns:p14="http://schemas.microsoft.com/office/powerpoint/2010/main">
    <mc:Choice Requires="p14">
      <p:transition spd="slow" p14:dur="2000" advTm="106557"/>
    </mc:Choice>
    <mc:Fallback xmlns="">
      <p:transition spd="slow" advTm="106557"/>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hape ,2. Number of orders over years ,2. Number of orders over years ,4. Order Volume over years ,advancedSlicerVisual ,actionButton.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2</a:t>
            </a:r>
          </a:p>
        </p:txBody>
      </p:sp>
    </p:spTree>
  </p:cSld>
  <p:clrMapOvr>
    <a:masterClrMapping/>
  </p:clrMapOvr>
  <mc:AlternateContent xmlns:mc="http://schemas.openxmlformats.org/markup-compatibility/2006" xmlns:p14="http://schemas.microsoft.com/office/powerpoint/2010/main">
    <mc:Choice Requires="p14">
      <p:transition spd="slow" p14:dur="2000" advTm="72857"/>
    </mc:Choice>
    <mc:Fallback xmlns="">
      <p:transition spd="slow" advTm="72857"/>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5. Distribution of order values ,6. Average Shipping Duration ,7. Count of employees by title ,8. Distribution of Employee Tenur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3</a:t>
            </a:r>
          </a:p>
        </p:txBody>
      </p:sp>
    </p:spTree>
  </p:cSld>
  <p:clrMapOvr>
    <a:masterClrMapping/>
  </p:clrMapOvr>
  <mc:AlternateContent xmlns:mc="http://schemas.openxmlformats.org/markup-compatibility/2006" xmlns:p14="http://schemas.microsoft.com/office/powerpoint/2010/main">
    <mc:Choice Requires="p14">
      <p:transition spd="slow" p14:dur="2000" advTm="87605"/>
    </mc:Choice>
    <mc:Fallback xmlns="">
      <p:transition spd="slow" advTm="87605"/>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9. Reporting structure ,10. Sales Volume of products ,11. Sales Volume - Category-wis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4</a:t>
            </a:r>
          </a:p>
        </p:txBody>
      </p:sp>
    </p:spTree>
  </p:cSld>
  <p:clrMapOvr>
    <a:masterClrMapping/>
  </p:clrMapOvr>
  <mc:AlternateContent xmlns:mc="http://schemas.openxmlformats.org/markup-compatibility/2006" xmlns:p14="http://schemas.microsoft.com/office/powerpoint/2010/main">
    <mc:Choice Requires="p14">
      <p:transition spd="slow" p14:dur="2000" advTm="55630"/>
    </mc:Choice>
    <mc:Fallback xmlns="">
      <p:transition spd="slow" advTm="55630"/>
    </mc:Fallback>
  </mc:AlternateContent>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Klassify>
  <SNO>1</SNO>
  <KDate>2025-07-31 20:43:28</KDate>
  <Classification>Restricted</Classification>
  <Subclassification/>
  <HostName>VGILLL01216</HostName>
  <Domain_User>VGUARD/archana.vijayan</Domain_User>
  <IPAdd>192.168.1.3</IPAdd>
  <FilePath>C:\Users\archana.vijayan\Downloads\Power BI Report - Final - Northwind Traders.pptx</FilePath>
  <KID>C88A9AFDFF75638895914082581320</KID>
  <UniqueName/>
  <Suggested/>
  <Justification/>
</Klassify>
</file>

<file path=customXml/itemProps1.xml><?xml version="1.0" encoding="utf-8"?>
<ds:datastoreItem xmlns:ds="http://schemas.openxmlformats.org/officeDocument/2006/customXml" ds:itemID="{AAACFB6E-7935-4C03-8657-4000C5827061}">
  <ds:schemaRefs/>
</ds:datastoreItem>
</file>

<file path=docProps/app.xml><?xml version="1.0" encoding="utf-8"?>
<Properties xmlns="http://schemas.openxmlformats.org/officeDocument/2006/extended-properties" xmlns:vt="http://schemas.openxmlformats.org/officeDocument/2006/docPropsVTypes">
  <Template/>
  <TotalTime>31</TotalTime>
  <Words>530</Words>
  <Application>Microsoft Office PowerPoint</Application>
  <PresentationFormat>Widescreen</PresentationFormat>
  <Paragraphs>189</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Aptos</vt:lpstr>
      <vt:lpstr>Arial</vt:lpstr>
      <vt:lpstr>Calibri</vt:lpstr>
      <vt:lpstr>Calibri Light</vt:lpstr>
      <vt:lpstr>Segoe UI Light</vt:lpstr>
      <vt:lpstr>Custom Design</vt:lpstr>
      <vt:lpstr>Power BI Report - Northwind Traders</vt:lpstr>
      <vt:lpstr>Project Overview </vt:lpstr>
      <vt:lpstr>Overview</vt:lpstr>
      <vt:lpstr>Navigation</vt:lpstr>
      <vt:lpstr>Navigation</vt:lpstr>
      <vt:lpstr>1</vt:lpstr>
      <vt:lpstr>2</vt:lpstr>
      <vt:lpstr>3</vt:lpstr>
      <vt:lpstr>4</vt:lpstr>
      <vt:lpstr>5</vt:lpstr>
      <vt:lpstr>6</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ARCHANA VIJAYAN</cp:lastModifiedBy>
  <cp:revision>7</cp:revision>
  <dcterms:created xsi:type="dcterms:W3CDTF">2016-09-04T11:54:55Z</dcterms:created>
  <dcterms:modified xsi:type="dcterms:W3CDTF">2025-07-31T15:41:35Z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
    <vt:lpwstr>Restricted</vt:lpwstr>
  </property>
  <property fmtid="{D5CDD505-2E9C-101B-9397-08002B2CF9AE}" pid="3" name="Rules">
    <vt:lpwstr/>
  </property>
  <property fmtid="{D5CDD505-2E9C-101B-9397-08002B2CF9AE}" pid="4" name="KID">
    <vt:lpwstr>C88A9AFDFF75638895914082581320</vt:lpwstr>
  </property>
</Properties>
</file>