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Year and Quarter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Sub-Category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a861754-c521-4db7-bbc6-21be9c757fc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73b028e5fbc48fb" /><Relationship Type="http://schemas.openxmlformats.org/officeDocument/2006/relationships/slideLayout" Target="/ppt/slideLayouts/slideLayout8.xml" Id="Rc1301f5053e24e68" /><Relationship Type="http://schemas.openxmlformats.org/officeDocument/2006/relationships/hyperlink" Target="https://app.powerbi.com/groups/me/reports/ba861754-c521-4db7-bbc6-21be9c757fc9/?pbi_source=PowerPoint" TargetMode="External" Id="RelId0" /><Relationship Type="http://schemas.openxmlformats.org/officeDocument/2006/relationships/image" Target="/ppt/media/image4.png" Id="imgId2818385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profit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29-06-2023 10:24:56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29-06-2023 10:23:22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pivotTable ,slicer ,textbox ,Profit by Year and Quarter ,Profit by Sub-Category ,Profit by Region ,Profit by Segment ,Profit by Category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18385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