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54305" y="487045"/>
            <a:ext cx="11726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sourcetype="WinEventLog" EventCode=4688 New_Process_Name="*powershell.exe" | stats count by New_Process_Name, Process_Command_Line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54305" y="1424305"/>
            <a:ext cx="11591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sourcetype="XmlWinEventLog:Microsoft-Windows-Sysmon/Operational” EventID=1 Image=”*powershell.exe” | stats count by Image, CommandLine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2243455"/>
            <a:ext cx="11710035" cy="4481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425" y="2219960"/>
            <a:ext cx="11741785" cy="17570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8030" y="104775"/>
            <a:ext cx="7943850" cy="66478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1190" y="432435"/>
            <a:ext cx="11163300" cy="5993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0955" y="1146810"/>
            <a:ext cx="9766300" cy="4065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" y="1264920"/>
            <a:ext cx="11262995" cy="3662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0975" y="204470"/>
            <a:ext cx="118294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([scriptblock]::create((New-Object System.IO.StreamReader(New-Object System.IO.Compression.GzipStream((New-Object System.IO.MemoryStream(,[System.Convert]::FromBase64String('H4sIAAGu2V0CA7VW+2+bS</a:t>
            </a:r>
            <a:endParaRPr lang="en-US"/>
          </a:p>
          <a:p>
            <a:r>
              <a:rPr lang="en-US"/>
              <a:t>[abridged for readability]</a:t>
            </a:r>
            <a:endParaRPr lang="en-US"/>
          </a:p>
          <a:p>
            <a:r>
              <a:rPr lang="en-US"/>
              <a:t>Smp3Bv/sXwP1be8Xp78FXj57CvaH7e83/gjLP417gCkHQRN6DyOn2fdW+AklXn0aQEIg407yxB93jxG/eoAPhovzfwBcvAfyRwoAAA=='))),[System.IO.Compression.CompressionMode]::Decompress))).ReadToEnd()))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950" y="1740535"/>
            <a:ext cx="10178415" cy="49822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" y="579120"/>
            <a:ext cx="11150600" cy="57003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5260" y="106045"/>
            <a:ext cx="9301480" cy="66459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WPS Presentation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</cp:revision>
  <dcterms:created xsi:type="dcterms:W3CDTF">2022-08-13T15:33:49Z</dcterms:created>
  <dcterms:modified xsi:type="dcterms:W3CDTF">2022-08-13T15:33:49Z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E4BAA02F08A743A58A33496476AB94F2</vt:lpwstr>
  </property>
  <property fmtid="{D5CDD505-2E9C-101B-9397-08002B2CF9AE}" pid="3" name="KSOProductBuildVer">
    <vt:lpwstr>1033-11.2.0.11210</vt:lpwstr>
  </property>
</Properties>
</file>