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7" r:id="rId6"/>
    <p:sldId id="258" r:id="rId7"/>
    <p:sldId id="280" r:id="rId8"/>
    <p:sldId id="282" r:id="rId9"/>
    <p:sldId id="287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164" y="90"/>
      </p:cViewPr>
      <p:guideLst>
        <p:guide orient="horz" pos="2174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3EB5-CB9F-AD47-9B92-C78F0B93E28B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5BD4-788B-ED4E-A4F0-FED83489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0415"/>
            <a:ext cx="7772400" cy="182003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Flip that Switch!</a:t>
            </a:r>
            <a:br>
              <a:rPr lang="en-US" sz="4900" dirty="0" smtClean="0"/>
            </a:br>
            <a:r>
              <a:rPr lang="en-US" sz="3600" dirty="0" smtClean="0"/>
              <a:t>Implications of a rogue switch </a:t>
            </a:r>
            <a:br>
              <a:rPr lang="en-US" sz="3600" dirty="0" smtClean="0"/>
            </a:br>
            <a:r>
              <a:rPr lang="en-US" sz="3600" dirty="0" smtClean="0"/>
              <a:t>in SDN security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Bonnie </a:t>
            </a:r>
            <a:r>
              <a:rPr lang="en-US" dirty="0" err="1" smtClean="0"/>
              <a:t>Eisenman</a:t>
            </a:r>
            <a:endParaRPr lang="en-US" dirty="0" smtClean="0"/>
          </a:p>
          <a:p>
            <a:r>
              <a:rPr lang="en-US" dirty="0" smtClean="0"/>
              <a:t>Michael </a:t>
            </a:r>
            <a:r>
              <a:rPr lang="en-US" dirty="0" err="1" smtClean="0"/>
              <a:t>Kranch</a:t>
            </a:r>
            <a:endParaRPr lang="en-US" dirty="0" smtClean="0"/>
          </a:p>
          <a:p>
            <a:r>
              <a:rPr lang="en-US" dirty="0" smtClean="0"/>
              <a:t>Anna </a:t>
            </a:r>
            <a:r>
              <a:rPr lang="en-US" dirty="0" err="1" smtClean="0"/>
              <a:t>Kornfield</a:t>
            </a:r>
            <a:r>
              <a:rPr lang="en-US" dirty="0" smtClean="0"/>
              <a:t> Simpson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other attack vectors</a:t>
            </a:r>
          </a:p>
          <a:p>
            <a:pPr lvl="1"/>
            <a:r>
              <a:rPr lang="en-US" dirty="0" smtClean="0"/>
              <a:t>Switch-to-switch </a:t>
            </a:r>
            <a:r>
              <a:rPr lang="en-US" dirty="0"/>
              <a:t>a</a:t>
            </a:r>
            <a:r>
              <a:rPr lang="en-US" dirty="0" smtClean="0"/>
              <a:t>ttacks</a:t>
            </a:r>
          </a:p>
          <a:p>
            <a:pPr lvl="1"/>
            <a:r>
              <a:rPr lang="en-US" dirty="0" smtClean="0"/>
              <a:t>MITM switch/controller connection</a:t>
            </a:r>
          </a:p>
          <a:p>
            <a:pPr lvl="1"/>
            <a:r>
              <a:rPr lang="en-US" dirty="0" smtClean="0"/>
              <a:t>Boundary between SDN and legacy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computerplatforms.wikispaces.com/file/view/Network_Switch.jpg/190354618/228x186/Network_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18" y="4354512"/>
            <a:ext cx="21717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omputerplatforms.wikispaces.com/file/view/Network_Switch.jpg/190354618/228x186/Network_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8308" y="4354511"/>
            <a:ext cx="21717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149984" y="5240336"/>
            <a:ext cx="1862691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9984" y="4638101"/>
            <a:ext cx="15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FLIP!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4019" y="5894024"/>
            <a:ext cx="845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CC image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77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Implementing a Rogue Switch</a:t>
            </a:r>
          </a:p>
          <a:p>
            <a:r>
              <a:rPr lang="en-US" dirty="0" smtClean="0"/>
              <a:t>Results of our Attacks</a:t>
            </a:r>
          </a:p>
          <a:p>
            <a:r>
              <a:rPr lang="en-US" dirty="0" smtClean="0"/>
              <a:t>Additional Attacks</a:t>
            </a:r>
          </a:p>
          <a:p>
            <a:r>
              <a:rPr lang="en-US" dirty="0" smtClean="0"/>
              <a:t>Countermeasures</a:t>
            </a:r>
          </a:p>
          <a:p>
            <a:r>
              <a:rPr lang="en-US" dirty="0" smtClean="0"/>
              <a:t>Way Ahead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prominent in Ethane (2007)</a:t>
            </a:r>
          </a:p>
          <a:p>
            <a:r>
              <a:rPr lang="en-US" dirty="0" smtClean="0"/>
              <a:t>Little work on security of SDN</a:t>
            </a:r>
          </a:p>
          <a:p>
            <a:r>
              <a:rPr lang="en-US" dirty="0" smtClean="0"/>
              <a:t>Threat </a:t>
            </a:r>
            <a:r>
              <a:rPr lang="en-US" dirty="0"/>
              <a:t>m</a:t>
            </a:r>
            <a:r>
              <a:rPr lang="en-US" dirty="0" smtClean="0"/>
              <a:t>odel == compromised switch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62" y="3536415"/>
            <a:ext cx="4160676" cy="2886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2027" y="5258835"/>
            <a:ext cx="1631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Kreutz</a:t>
            </a:r>
            <a:r>
              <a:rPr lang="en-US" sz="1200" dirty="0" smtClean="0"/>
              <a:t> et. </a:t>
            </a:r>
            <a:r>
              <a:rPr lang="en-US" sz="1200" dirty="0"/>
              <a:t>a</a:t>
            </a:r>
            <a:r>
              <a:rPr lang="en-US" sz="1200" dirty="0" smtClean="0"/>
              <a:t>l. “Towards Secure and Dependable Software Defined Networks” </a:t>
            </a:r>
            <a:r>
              <a:rPr lang="en-US" sz="1200" i="1" dirty="0" err="1" smtClean="0"/>
              <a:t>HotSDN</a:t>
            </a:r>
            <a:r>
              <a:rPr lang="en-US" sz="1200" dirty="0" smtClean="0"/>
              <a:t>, 2013.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4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Rogue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OpenFlow Protocol</a:t>
            </a:r>
          </a:p>
          <a:p>
            <a:pPr lvl="1"/>
            <a:r>
              <a:rPr lang="en-US" dirty="0" smtClean="0"/>
              <a:t>Header</a:t>
            </a:r>
          </a:p>
          <a:p>
            <a:r>
              <a:rPr lang="en-US" dirty="0" smtClean="0"/>
              <a:t>Bootstrapping a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3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Rogue Switch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</a:p>
          <a:p>
            <a:r>
              <a:rPr lang="en-US" dirty="0" smtClean="0"/>
              <a:t>Parser</a:t>
            </a:r>
          </a:p>
          <a:p>
            <a:r>
              <a:rPr lang="en-US" dirty="0" smtClean="0"/>
              <a:t>Test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Demo (probably some screen shots)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DOS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7" y="2268045"/>
            <a:ext cx="5813829" cy="33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BONNIE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8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Possibly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BONNIE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6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BONNIE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0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1352</TotalTime>
  <Words>128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Flip that Switch! Implications of a rogue switch  in SDN security</vt:lpstr>
      <vt:lpstr>Overview</vt:lpstr>
      <vt:lpstr>Background</vt:lpstr>
      <vt:lpstr>Implementing a Rogue Switch</vt:lpstr>
      <vt:lpstr>Our Rogue Switch Utility</vt:lpstr>
      <vt:lpstr>Results</vt:lpstr>
      <vt:lpstr>Other Attacks</vt:lpstr>
      <vt:lpstr>Possibly More</vt:lpstr>
      <vt:lpstr>Countermeasures</vt:lpstr>
      <vt:lpstr>Way Ahead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Anna Kornfeld Simpson</cp:lastModifiedBy>
  <cp:revision>62</cp:revision>
  <dcterms:created xsi:type="dcterms:W3CDTF">2010-04-12T23:12:02Z</dcterms:created>
  <dcterms:modified xsi:type="dcterms:W3CDTF">2014-01-16T04:59:57Z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