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5"/>
  </p:notesMasterIdLst>
  <p:sldIdLst>
    <p:sldId id="256" r:id="rId5"/>
    <p:sldId id="257" r:id="rId6"/>
    <p:sldId id="258" r:id="rId7"/>
    <p:sldId id="280" r:id="rId8"/>
    <p:sldId id="282" r:id="rId9"/>
    <p:sldId id="287" r:id="rId10"/>
    <p:sldId id="283" r:id="rId11"/>
    <p:sldId id="284" r:id="rId12"/>
    <p:sldId id="285" r:id="rId13"/>
    <p:sldId id="28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9" autoAdjust="0"/>
    <p:restoredTop sz="94660"/>
  </p:normalViewPr>
  <p:slideViewPr>
    <p:cSldViewPr snapToGrid="0" snapToObjects="1">
      <p:cViewPr>
        <p:scale>
          <a:sx n="112" d="100"/>
          <a:sy n="112" d="100"/>
        </p:scale>
        <p:origin x="-80" y="-80"/>
      </p:cViewPr>
      <p:guideLst>
        <p:guide orient="horz" pos="2174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83EB5-CB9F-AD47-9B92-C78F0B93E28B}" type="datetimeFigureOut">
              <a:rPr lang="en-US" smtClean="0"/>
              <a:t>1/15/14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55BD4-788B-ED4E-A4F0-FED834892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71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1/15/14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80415"/>
            <a:ext cx="7772400" cy="1820035"/>
          </a:xfrm>
        </p:spPr>
        <p:txBody>
          <a:bodyPr>
            <a:normAutofit fontScale="90000"/>
          </a:bodyPr>
          <a:lstStyle/>
          <a:p>
            <a:r>
              <a:rPr lang="en-US" sz="4900" dirty="0" smtClean="0"/>
              <a:t>Flip that Switch!</a:t>
            </a:r>
            <a:br>
              <a:rPr lang="en-US" sz="4900" dirty="0" smtClean="0"/>
            </a:br>
            <a:r>
              <a:rPr lang="en-US" sz="3600" dirty="0" smtClean="0"/>
              <a:t>Implications of a rogue switch </a:t>
            </a:r>
            <a:br>
              <a:rPr lang="en-US" sz="3600" dirty="0" smtClean="0"/>
            </a:br>
            <a:r>
              <a:rPr lang="en-US" sz="3600" dirty="0" smtClean="0"/>
              <a:t>in SDN security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Bonnie </a:t>
            </a:r>
            <a:r>
              <a:rPr lang="en-US" dirty="0" err="1" smtClean="0"/>
              <a:t>Eisenman</a:t>
            </a:r>
            <a:endParaRPr lang="en-US" dirty="0" smtClean="0"/>
          </a:p>
          <a:p>
            <a:r>
              <a:rPr lang="en-US" dirty="0" smtClean="0"/>
              <a:t>Michael </a:t>
            </a:r>
            <a:r>
              <a:rPr lang="en-US" dirty="0" err="1" smtClean="0"/>
              <a:t>Kranch</a:t>
            </a:r>
            <a:endParaRPr lang="en-US" dirty="0" smtClean="0"/>
          </a:p>
          <a:p>
            <a:r>
              <a:rPr lang="en-US" dirty="0" smtClean="0"/>
              <a:t>Anna </a:t>
            </a:r>
            <a:r>
              <a:rPr lang="en-US" dirty="0" err="1" smtClean="0"/>
              <a:t>Kornfield</a:t>
            </a:r>
            <a:r>
              <a:rPr lang="en-US" dirty="0" smtClean="0"/>
              <a:t> Simpson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93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 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Walk about other attacks ( we focused Switch to Controller)</a:t>
            </a:r>
          </a:p>
          <a:p>
            <a:pPr lvl="1"/>
            <a:r>
              <a:rPr lang="en-US" dirty="0" smtClean="0"/>
              <a:t>Implement Switch to Switch Attacks</a:t>
            </a:r>
          </a:p>
          <a:p>
            <a:pPr lvl="1"/>
            <a:r>
              <a:rPr lang="en-US" dirty="0" smtClean="0"/>
              <a:t>MITM switch/controller connection</a:t>
            </a:r>
          </a:p>
          <a:p>
            <a:pPr lvl="1"/>
            <a:r>
              <a:rPr lang="en-US" dirty="0" smtClean="0"/>
              <a:t>Other random stuff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075934" y="601032"/>
            <a:ext cx="138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ANNA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79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Implementing a Rogue Switch</a:t>
            </a:r>
          </a:p>
          <a:p>
            <a:r>
              <a:rPr lang="en-US" dirty="0" smtClean="0"/>
              <a:t>Results of our Attacks</a:t>
            </a:r>
          </a:p>
          <a:p>
            <a:r>
              <a:rPr lang="en-US" dirty="0" smtClean="0"/>
              <a:t>Additional Attacks</a:t>
            </a:r>
          </a:p>
          <a:p>
            <a:r>
              <a:rPr lang="en-US" dirty="0" smtClean="0"/>
              <a:t>Countermeasures</a:t>
            </a:r>
          </a:p>
          <a:p>
            <a:r>
              <a:rPr lang="en-US" dirty="0" smtClean="0"/>
              <a:t>Way Ahead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075934" y="601032"/>
            <a:ext cx="138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ANNA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29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SDN</a:t>
            </a:r>
          </a:p>
          <a:p>
            <a:r>
              <a:rPr lang="en-US" dirty="0" smtClean="0"/>
              <a:t>Security Work in SDN</a:t>
            </a:r>
          </a:p>
          <a:p>
            <a:r>
              <a:rPr lang="en-US" dirty="0" smtClean="0"/>
              <a:t>Threat Model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075934" y="601032"/>
            <a:ext cx="138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ANNA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420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Rogue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OpenFlow Protocol</a:t>
            </a:r>
          </a:p>
          <a:p>
            <a:pPr lvl="1"/>
            <a:r>
              <a:rPr lang="en-US" dirty="0" smtClean="0"/>
              <a:t>Header</a:t>
            </a:r>
          </a:p>
          <a:p>
            <a:r>
              <a:rPr lang="en-US" dirty="0" smtClean="0"/>
              <a:t>Bootstrapping a Controller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03365" y="274638"/>
            <a:ext cx="138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MICHAEL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630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Rogue Switch Utility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Connecting</a:t>
            </a:r>
          </a:p>
          <a:p>
            <a:r>
              <a:rPr lang="en-US" dirty="0" smtClean="0"/>
              <a:t>Parser</a:t>
            </a:r>
          </a:p>
          <a:p>
            <a:r>
              <a:rPr lang="en-US" dirty="0" smtClean="0"/>
              <a:t>Test Setup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03365" y="274638"/>
            <a:ext cx="138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MICHAEL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14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Demo (probably some screen shots)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03365" y="274638"/>
            <a:ext cx="138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MICHAEL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DOSAtt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337" y="2268045"/>
            <a:ext cx="5813829" cy="335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40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SDN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75934" y="601032"/>
            <a:ext cx="138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BONNIE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088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Possibly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SDN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75934" y="601032"/>
            <a:ext cx="138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BONNIE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163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SDN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75934" y="601032"/>
            <a:ext cx="138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BONNIE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109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1325</TotalTime>
  <Words>104</Words>
  <Application>Microsoft Macintosh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Flip that Switch! Implications of a rogue switch  in SDN security</vt:lpstr>
      <vt:lpstr>Overview</vt:lpstr>
      <vt:lpstr>Background</vt:lpstr>
      <vt:lpstr>Implementing a Rogue Switch</vt:lpstr>
      <vt:lpstr>Our Rogue Switch Utility</vt:lpstr>
      <vt:lpstr>Results</vt:lpstr>
      <vt:lpstr>Other Attacks</vt:lpstr>
      <vt:lpstr>Possibly More</vt:lpstr>
      <vt:lpstr>Countermeasures</vt:lpstr>
      <vt:lpstr>Way Ahead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MICHAEL KRANCH</cp:lastModifiedBy>
  <cp:revision>57</cp:revision>
  <dcterms:created xsi:type="dcterms:W3CDTF">2010-04-12T23:12:02Z</dcterms:created>
  <dcterms:modified xsi:type="dcterms:W3CDTF">2014-01-15T15:14:45Z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