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708" y="-6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1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1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8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6801"/>
            <a:ext cx="7772400" cy="2884398"/>
          </a:xfrm>
        </p:spPr>
        <p:txBody>
          <a:bodyPr/>
          <a:lstStyle/>
          <a:p>
            <a:r>
              <a:rPr lang="en-IN" dirty="0"/>
              <a:t>🤖 </a:t>
            </a:r>
            <a:r>
              <a:rPr dirty="0"/>
              <a:t>SYNTAXIS - AI Chat Assistant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👤 Team Member(s)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Name: Aayansh Vashisht</a:t>
            </a:r>
          </a:p>
          <a:p>
            <a:r>
              <a:rPr dirty="0"/>
              <a:t>Roll No: </a:t>
            </a:r>
            <a:r>
              <a:rPr lang="en-IN" dirty="0"/>
              <a:t>2401730247</a:t>
            </a:r>
            <a:endParaRPr dirty="0"/>
          </a:p>
          <a:p>
            <a:r>
              <a:rPr dirty="0"/>
              <a:t>Branch: </a:t>
            </a:r>
            <a:r>
              <a:rPr dirty="0" err="1"/>
              <a:t>B.Tech</a:t>
            </a:r>
            <a:r>
              <a:rPr dirty="0"/>
              <a:t> AIML</a:t>
            </a:r>
          </a:p>
          <a:p>
            <a:r>
              <a:rPr dirty="0"/>
              <a:t>Semester: 2nd</a:t>
            </a:r>
          </a:p>
          <a:p>
            <a:r>
              <a:rPr dirty="0"/>
              <a:t>Section: 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Syntaxis is a self-hosted, customizable AI-powered chatbot UI that supports multiple AI models like OpenAI GPT, Claude, Gemini, and more. It provides an intuitive chat interface with support for plugins, prompt customization, and data privacy.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Multi-model support (GPT, Claude, Gemini, etc.)</a:t>
            </a:r>
          </a:p>
          <a:p>
            <a:r>
              <a:rPr dirty="0"/>
              <a:t>Chat with Markdown and Code rendering</a:t>
            </a:r>
          </a:p>
          <a:p>
            <a:r>
              <a:rPr dirty="0"/>
              <a:t>Plugin and RAG API support</a:t>
            </a:r>
          </a:p>
          <a:p>
            <a:r>
              <a:rPr dirty="0"/>
              <a:t>Easy deployment with Docker</a:t>
            </a:r>
          </a:p>
          <a:p>
            <a:r>
              <a:rPr dirty="0"/>
              <a:t>Secure and self-hosted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Node.js, React.js, Express.js</a:t>
            </a:r>
          </a:p>
          <a:p>
            <a:r>
              <a:rPr dirty="0"/>
              <a:t>MongoDB, </a:t>
            </a:r>
            <a:r>
              <a:rPr dirty="0" err="1"/>
              <a:t>Meilisearch</a:t>
            </a:r>
            <a:endParaRPr dirty="0"/>
          </a:p>
          <a:p>
            <a:r>
              <a:rPr dirty="0"/>
              <a:t>Docker &amp; Docker Compose</a:t>
            </a:r>
          </a:p>
          <a:p>
            <a:r>
              <a:rPr dirty="0"/>
              <a:t>OpenAI / Claude / Gemini APIs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20" y="0"/>
            <a:ext cx="7772400" cy="1609344"/>
          </a:xfrm>
        </p:spPr>
        <p:txBody>
          <a:bodyPr/>
          <a:lstStyle/>
          <a:p>
            <a:r>
              <a:rPr lang="en-IN" dirty="0"/>
              <a:t>📸 Project Snapshots</a:t>
            </a:r>
            <a:endParaRPr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7D710C9-7B66-E948-053F-14806E3C6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21334784">
            <a:off x="207035" y="1551620"/>
            <a:ext cx="3679165" cy="2299477"/>
          </a:xfrm>
          <a:effectLst>
            <a:softEdge rad="38100"/>
          </a:effectLst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E3725CB9-EB49-AB9F-AE3E-CCE0B6435F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rot="448893">
            <a:off x="4476180" y="1554638"/>
            <a:ext cx="3983241" cy="2489525"/>
          </a:xfrm>
          <a:effectLst>
            <a:softEdge rad="2540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10730A-9997-2176-49EC-C2B48767DF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382184">
            <a:off x="438173" y="4246311"/>
            <a:ext cx="3638882" cy="2274302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689E3D-0952-BA7E-DF66-5BA644F08F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21282166">
            <a:off x="4484777" y="4448428"/>
            <a:ext cx="3330763" cy="2081728"/>
          </a:xfrm>
          <a:prstGeom prst="rect">
            <a:avLst/>
          </a:prstGeom>
          <a:effectLst>
            <a:softEdge rad="254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Steps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Clone the repo</a:t>
            </a:r>
          </a:p>
          <a:p>
            <a:r>
              <a:t>2. Rename `.env.example` to `.env` and fill in keys</a:t>
            </a:r>
          </a:p>
          <a:p>
            <a:r>
              <a:t>3. Run using Docker:</a:t>
            </a:r>
          </a:p>
          <a:p>
            <a:r>
              <a:t>`docker-compose up --build`</a:t>
            </a:r>
          </a:p>
          <a:p>
            <a:r>
              <a:t>4. Access via `http://localhost:3080`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</TotalTime>
  <Words>187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🤖 SYNTAXIS - AI Chat Assistant</vt:lpstr>
      <vt:lpstr>👤 Team Member(s)</vt:lpstr>
      <vt:lpstr>📘 Project Description</vt:lpstr>
      <vt:lpstr>🚀 Features</vt:lpstr>
      <vt:lpstr>🛠️ Technologies Used</vt:lpstr>
      <vt:lpstr>📸 Project Snapshots</vt:lpstr>
      <vt:lpstr>📦 Steps to Run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 ‎</cp:lastModifiedBy>
  <cp:revision>11</cp:revision>
  <dcterms:created xsi:type="dcterms:W3CDTF">2013-01-27T09:14:16Z</dcterms:created>
  <dcterms:modified xsi:type="dcterms:W3CDTF">2025-05-07T18:13:58Z</dcterms:modified>
  <cp:category/>
</cp:coreProperties>
</file>