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99" r:id="rId2"/>
    <p:sldId id="454" r:id="rId3"/>
    <p:sldId id="45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77" d="100"/>
          <a:sy n="77" d="100"/>
        </p:scale>
        <p:origin x="-108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03-Sep-14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03-Sep-14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859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533400" y="4460506"/>
            <a:ext cx="1248256" cy="79115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038600" y="609600"/>
            <a:ext cx="4789205" cy="1848026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Teamwork </a:t>
            </a:r>
            <a:br>
              <a:rPr lang="en-US" dirty="0" smtClean="0"/>
            </a:br>
            <a:r>
              <a:rPr lang="en-US" dirty="0" smtClean="0"/>
              <a:t>“Black Dragon”</a:t>
            </a:r>
            <a:endParaRPr lang="bg-BG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415" y="609600"/>
            <a:ext cx="2554804" cy="278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62" y="3124200"/>
            <a:ext cx="6324599" cy="22055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939" y="5942111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https://github.com/TeamBlackDragon/DataBasesTeamWork_TeamBlackDragon/</a:t>
            </a:r>
          </a:p>
        </p:txBody>
      </p:sp>
    </p:spTree>
    <p:extLst>
      <p:ext uri="{BB962C8B-B14F-4D97-AF65-F5344CB8AC3E}">
        <p14:creationId xmlns:p14="http://schemas.microsoft.com/office/powerpoint/2010/main" val="249991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838200"/>
            <a:ext cx="7924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Project “Ninja Factory”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670" y="2209800"/>
            <a:ext cx="804630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Black Dragons:</a:t>
            </a:r>
          </a:p>
          <a:p>
            <a:pPr marL="457200" indent="-457200">
              <a:buAutoNum type="arabicPeriod"/>
            </a:pPr>
            <a:r>
              <a:rPr lang="bg-BG" sz="3500" dirty="0" smtClean="0"/>
              <a:t>Александър Динков (</a:t>
            </a:r>
            <a:r>
              <a:rPr lang="en-US" sz="3500" dirty="0" smtClean="0"/>
              <a:t>lokiko91</a:t>
            </a:r>
            <a:r>
              <a:rPr lang="bg-BG" sz="3500" dirty="0" smtClean="0"/>
              <a:t>)</a:t>
            </a:r>
          </a:p>
          <a:p>
            <a:pPr marL="457200" indent="-457200">
              <a:buAutoNum type="arabicPeriod"/>
            </a:pPr>
            <a:r>
              <a:rPr lang="bg-BG" sz="3500" dirty="0" smtClean="0"/>
              <a:t>Веселин Димитров (</a:t>
            </a:r>
            <a:r>
              <a:rPr lang="en-US" sz="3500" dirty="0" err="1" smtClean="0"/>
              <a:t>veselin.dimitrov</a:t>
            </a:r>
            <a:r>
              <a:rPr lang="bg-BG" sz="3500" dirty="0" smtClean="0"/>
              <a:t>)</a:t>
            </a:r>
          </a:p>
          <a:p>
            <a:pPr marL="457200" indent="-457200">
              <a:buAutoNum type="arabicPeriod"/>
            </a:pPr>
            <a:r>
              <a:rPr lang="bg-BG" sz="3500" dirty="0" smtClean="0"/>
              <a:t>Емил Греков (</a:t>
            </a:r>
            <a:r>
              <a:rPr lang="en-US" sz="3500" dirty="0" err="1" smtClean="0"/>
              <a:t>etcet</a:t>
            </a:r>
            <a:r>
              <a:rPr lang="bg-BG" sz="3500" dirty="0" smtClean="0"/>
              <a:t>)</a:t>
            </a:r>
          </a:p>
          <a:p>
            <a:pPr marL="457200" indent="-457200">
              <a:buAutoNum type="arabicPeriod"/>
            </a:pPr>
            <a:r>
              <a:rPr lang="bg-BG" sz="3500" dirty="0" smtClean="0"/>
              <a:t>Иво Спасов (</a:t>
            </a:r>
            <a:r>
              <a:rPr lang="en-US" sz="3500" dirty="0" err="1" smtClean="0"/>
              <a:t>ivossss</a:t>
            </a:r>
            <a:r>
              <a:rPr lang="bg-BG" sz="3500" dirty="0" smtClean="0"/>
              <a:t>)</a:t>
            </a:r>
          </a:p>
          <a:p>
            <a:pPr marL="457200" indent="-457200">
              <a:buAutoNum type="arabicPeriod"/>
            </a:pPr>
            <a:r>
              <a:rPr lang="bg-BG" sz="3500" dirty="0" smtClean="0"/>
              <a:t>Цветан Манев (</a:t>
            </a:r>
            <a:r>
              <a:rPr lang="en-US" sz="3500" dirty="0" smtClean="0"/>
              <a:t>mage3</a:t>
            </a:r>
            <a:r>
              <a:rPr lang="bg-BG" sz="3500" dirty="0" smtClean="0"/>
              <a:t>)</a:t>
            </a:r>
          </a:p>
          <a:p>
            <a:pPr marL="457200" indent="-457200">
              <a:buAutoNum type="arabicPeriod"/>
            </a:pPr>
            <a:r>
              <a:rPr lang="bg-BG" sz="3500" dirty="0" smtClean="0"/>
              <a:t>Ради Шикеров (</a:t>
            </a:r>
            <a:r>
              <a:rPr lang="en-US" sz="3500" dirty="0" err="1" smtClean="0"/>
              <a:t>archangelmichael</a:t>
            </a:r>
            <a:r>
              <a:rPr lang="bg-BG" sz="3500" dirty="0" smtClean="0"/>
              <a:t>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57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9400" y="1676400"/>
            <a:ext cx="6546985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5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</a:t>
            </a:r>
            <a:endParaRPr lang="en-US" sz="25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0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6952</TotalTime>
  <Words>49</Words>
  <Application>Microsoft Office PowerPoint</Application>
  <PresentationFormat>On-screen Show (4:3)</PresentationFormat>
  <Paragraphs>15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Teamwork  “Black Dragon”</vt:lpstr>
      <vt:lpstr>PowerPoint Presentation</vt:lpstr>
      <vt:lpstr>PowerPoint Presentation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ARCHANGEL</cp:lastModifiedBy>
  <cp:revision>380</cp:revision>
  <dcterms:created xsi:type="dcterms:W3CDTF">2007-12-08T16:03:35Z</dcterms:created>
  <dcterms:modified xsi:type="dcterms:W3CDTF">2014-09-03T18:30:01Z</dcterms:modified>
  <cp:category>software engineering</cp:category>
</cp:coreProperties>
</file>