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5603200" cy="20116800"/>
  <p:notesSz cx="6858000" cy="9144000"/>
  <p:defaultTextStyle>
    <a:defPPr>
      <a:defRPr lang="en-US"/>
    </a:defPPr>
    <a:lvl1pPr marL="0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192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384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577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8769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5961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153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346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7538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521"/>
    <a:srgbClr val="BA510A"/>
    <a:srgbClr val="E9660D"/>
    <a:srgbClr val="AE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6" d="100"/>
          <a:sy n="2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Tweet Classification Performance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Naïve Bayes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762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0.54</c:v>
                </c:pt>
                <c:pt idx="1">
                  <c:v>0.56799999999999995</c:v>
                </c:pt>
                <c:pt idx="2">
                  <c:v>0.6</c:v>
                </c:pt>
                <c:pt idx="3">
                  <c:v>0.63</c:v>
                </c:pt>
                <c:pt idx="4">
                  <c:v>0.64</c:v>
                </c:pt>
                <c:pt idx="5">
                  <c:v>0.66</c:v>
                </c:pt>
                <c:pt idx="6">
                  <c:v>0.66</c:v>
                </c:pt>
                <c:pt idx="7">
                  <c:v>0.67</c:v>
                </c:pt>
                <c:pt idx="8">
                  <c:v>0.68</c:v>
                </c:pt>
                <c:pt idx="9">
                  <c:v>0.67</c:v>
                </c:pt>
              </c:numCache>
            </c:numRef>
          </c:yVal>
          <c:smooth val="0"/>
        </c:ser>
        <c:ser>
          <c:idx val="1"/>
          <c:order val="1"/>
          <c:tx>
            <c:v>Maximum Entropy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762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0.64</c:v>
                </c:pt>
                <c:pt idx="1">
                  <c:v>0.63</c:v>
                </c:pt>
                <c:pt idx="2">
                  <c:v>0.62</c:v>
                </c:pt>
                <c:pt idx="3">
                  <c:v>0.66</c:v>
                </c:pt>
                <c:pt idx="4">
                  <c:v>0.65</c:v>
                </c:pt>
                <c:pt idx="5">
                  <c:v>0.66</c:v>
                </c:pt>
                <c:pt idx="6">
                  <c:v>0.64</c:v>
                </c:pt>
                <c:pt idx="7">
                  <c:v>0.65</c:v>
                </c:pt>
                <c:pt idx="8">
                  <c:v>0.68</c:v>
                </c:pt>
                <c:pt idx="9">
                  <c:v>0.69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Support Vector Machines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762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0.63700000000000001</c:v>
                </c:pt>
                <c:pt idx="1">
                  <c:v>0.68799999999999994</c:v>
                </c:pt>
                <c:pt idx="2">
                  <c:v>0.69080779944299997</c:v>
                </c:pt>
                <c:pt idx="3">
                  <c:v>0.70752089136499996</c:v>
                </c:pt>
                <c:pt idx="4">
                  <c:v>0.71587743732599995</c:v>
                </c:pt>
                <c:pt idx="5">
                  <c:v>0.71587743732599995</c:v>
                </c:pt>
                <c:pt idx="6">
                  <c:v>0.69916434540399997</c:v>
                </c:pt>
                <c:pt idx="7">
                  <c:v>0.70752089136499996</c:v>
                </c:pt>
                <c:pt idx="8">
                  <c:v>0.70752089136499996</c:v>
                </c:pt>
                <c:pt idx="9">
                  <c:v>0.73816155988900001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9689104"/>
        <c:axId val="1459683120"/>
      </c:scatterChart>
      <c:valAx>
        <c:axId val="1459689104"/>
        <c:scaling>
          <c:orientation val="minMax"/>
          <c:max val="110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# Training Tweets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59683120"/>
        <c:crosses val="autoZero"/>
        <c:crossBetween val="midCat"/>
      </c:valAx>
      <c:valAx>
        <c:axId val="1459683120"/>
        <c:scaling>
          <c:orientation val="minMax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Percent</a:t>
                </a:r>
                <a:r>
                  <a:rPr lang="en-US" sz="240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Correct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596891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3292265"/>
            <a:ext cx="21762720" cy="7003627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0565978"/>
            <a:ext cx="19202400" cy="4856902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071033"/>
            <a:ext cx="5520690" cy="170480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071033"/>
            <a:ext cx="16242030" cy="170480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2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5015236"/>
            <a:ext cx="22082760" cy="8368029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13462429"/>
            <a:ext cx="22082760" cy="4400549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5355167"/>
            <a:ext cx="10881360" cy="1276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5355167"/>
            <a:ext cx="10881360" cy="1276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9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071038"/>
            <a:ext cx="22082760" cy="38883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4931411"/>
            <a:ext cx="10831352" cy="2416809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7348220"/>
            <a:ext cx="10831352" cy="10808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4931411"/>
            <a:ext cx="10884695" cy="2416809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7348220"/>
            <a:ext cx="10884695" cy="10808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7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2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341120"/>
            <a:ext cx="8257698" cy="46939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2896451"/>
            <a:ext cx="12961620" cy="14295967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6035040"/>
            <a:ext cx="8257698" cy="11180658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341120"/>
            <a:ext cx="8257698" cy="46939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2896451"/>
            <a:ext cx="12961620" cy="14295967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6035040"/>
            <a:ext cx="8257698" cy="11180658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2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071038"/>
            <a:ext cx="2208276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5355167"/>
            <a:ext cx="2208276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18645298"/>
            <a:ext cx="57607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A995A-22C5-47EF-9778-D203161F4BA9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18645298"/>
            <a:ext cx="86410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18645298"/>
            <a:ext cx="57607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200" y="1285621"/>
            <a:ext cx="24180799" cy="11490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4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Tweet Rises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067" y="2444672"/>
            <a:ext cx="24238044" cy="574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Aleksander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Bello, </a:t>
            </a:r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Alexandru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Cioc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Victor </a:t>
            </a:r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Duan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Archan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Luhar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Louis O’Bryan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711200" cy="2011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60"/>
          </a:p>
        </p:txBody>
      </p:sp>
      <p:sp>
        <p:nvSpPr>
          <p:cNvPr id="8" name="Rectangle 7"/>
          <p:cNvSpPr/>
          <p:nvPr/>
        </p:nvSpPr>
        <p:spPr>
          <a:xfrm>
            <a:off x="24891999" y="0"/>
            <a:ext cx="711200" cy="2011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60"/>
          </a:p>
        </p:txBody>
      </p:sp>
      <p:sp>
        <p:nvSpPr>
          <p:cNvPr id="9" name="Rectangle 8"/>
          <p:cNvSpPr/>
          <p:nvPr/>
        </p:nvSpPr>
        <p:spPr>
          <a:xfrm>
            <a:off x="743526" y="-9986"/>
            <a:ext cx="24148472" cy="71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60"/>
          </a:p>
        </p:txBody>
      </p:sp>
      <p:sp>
        <p:nvSpPr>
          <p:cNvPr id="11" name="Rectangle 10"/>
          <p:cNvSpPr/>
          <p:nvPr/>
        </p:nvSpPr>
        <p:spPr>
          <a:xfrm>
            <a:off x="743526" y="19415586"/>
            <a:ext cx="24148472" cy="71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60"/>
          </a:p>
        </p:txBody>
      </p:sp>
      <p:sp>
        <p:nvSpPr>
          <p:cNvPr id="12" name="TextBox 11"/>
          <p:cNvSpPr txBox="1"/>
          <p:nvPr/>
        </p:nvSpPr>
        <p:spPr>
          <a:xfrm>
            <a:off x="711200" y="701182"/>
            <a:ext cx="24116146" cy="574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733" dirty="0">
                <a:solidFill>
                  <a:srgbClr val="F37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CALIFORNIA INSTITUTE OF TECHNOLOGY</a:t>
            </a:r>
          </a:p>
        </p:txBody>
      </p:sp>
      <p:sp>
        <p:nvSpPr>
          <p:cNvPr id="13" name="object 6"/>
          <p:cNvSpPr/>
          <p:nvPr/>
        </p:nvSpPr>
        <p:spPr>
          <a:xfrm>
            <a:off x="28623" y="18523293"/>
            <a:ext cx="25603199" cy="1489510"/>
          </a:xfrm>
          <a:custGeom>
            <a:avLst/>
            <a:gdLst/>
            <a:ahLst/>
            <a:cxnLst/>
            <a:rect l="l" t="t" r="r" b="b"/>
            <a:pathLst>
              <a:path w="19266428" h="1317369">
                <a:moveTo>
                  <a:pt x="0" y="1317369"/>
                </a:moveTo>
                <a:lnTo>
                  <a:pt x="19266428" y="1317369"/>
                </a:lnTo>
                <a:lnTo>
                  <a:pt x="19266428" y="0"/>
                </a:lnTo>
                <a:lnTo>
                  <a:pt x="0" y="0"/>
                </a:lnTo>
                <a:lnTo>
                  <a:pt x="0" y="131736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>
            <a:spAutoFit/>
          </a:bodyPr>
          <a:lstStyle/>
          <a:p>
            <a:endParaRPr sz="9679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8709837"/>
            <a:ext cx="1120904" cy="11164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106633" y="19030354"/>
            <a:ext cx="14720713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8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COMPUTING AND MATHEMATICAL SCIENCES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-32327" y="18523293"/>
            <a:ext cx="25664149" cy="0"/>
          </a:xfrm>
          <a:prstGeom prst="line">
            <a:avLst/>
          </a:prstGeom>
          <a:ln w="76200" cmpd="sng">
            <a:solidFill>
              <a:srgbClr val="BA51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bject 18"/>
          <p:cNvSpPr/>
          <p:nvPr/>
        </p:nvSpPr>
        <p:spPr>
          <a:xfrm>
            <a:off x="695038" y="3393428"/>
            <a:ext cx="24180798" cy="1489510"/>
          </a:xfrm>
          <a:custGeom>
            <a:avLst/>
            <a:gdLst/>
            <a:ahLst/>
            <a:cxnLst/>
            <a:rect l="l" t="t" r="r" b="b"/>
            <a:pathLst>
              <a:path w="18149533">
                <a:moveTo>
                  <a:pt x="0" y="0"/>
                </a:moveTo>
                <a:lnTo>
                  <a:pt x="18149533" y="0"/>
                </a:lnTo>
              </a:path>
            </a:pathLst>
          </a:custGeom>
          <a:ln w="9602">
            <a:solidFill>
              <a:srgbClr val="717272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sz="9679"/>
          </a:p>
        </p:txBody>
      </p:sp>
      <p:sp>
        <p:nvSpPr>
          <p:cNvPr id="25" name="Rectangle 24"/>
          <p:cNvSpPr/>
          <p:nvPr/>
        </p:nvSpPr>
        <p:spPr>
          <a:xfrm>
            <a:off x="718608" y="3377580"/>
            <a:ext cx="24173390" cy="201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60"/>
          </a:p>
        </p:txBody>
      </p:sp>
      <p:sp>
        <p:nvSpPr>
          <p:cNvPr id="59" name="object 3"/>
          <p:cNvSpPr txBox="1"/>
          <p:nvPr/>
        </p:nvSpPr>
        <p:spPr>
          <a:xfrm>
            <a:off x="743526" y="3579122"/>
            <a:ext cx="7688772" cy="1307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sz="3600" b="1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3600" b="1" spc="-19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3600" b="1" spc="-13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3600" b="1" spc="-32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3600" b="1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3600" b="1" spc="-13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3600" b="1" spc="-19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3600" b="1" spc="-13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3600" b="1" spc="-6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3600" b="1" spc="6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3600" b="1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endParaRPr sz="36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--------- TODO: insert a description of our project ------</a:t>
            </a:r>
            <a:endParaRPr lang="en-US" sz="24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1867" dirty="0">
              <a:latin typeface="Arial"/>
              <a:cs typeface="Arial"/>
            </a:endParaRPr>
          </a:p>
        </p:txBody>
      </p:sp>
      <p:sp>
        <p:nvSpPr>
          <p:cNvPr id="65" name="object 3"/>
          <p:cNvSpPr txBox="1"/>
          <p:nvPr/>
        </p:nvSpPr>
        <p:spPr>
          <a:xfrm>
            <a:off x="743526" y="10280270"/>
            <a:ext cx="7643984" cy="2944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lang="en-US" sz="3600" b="1" dirty="0">
                <a:solidFill>
                  <a:srgbClr val="231F20"/>
                </a:solidFill>
                <a:latin typeface="Arial"/>
                <a:cs typeface="Arial"/>
              </a:rPr>
              <a:t>MACHINE LEARNING</a:t>
            </a:r>
            <a:endParaRPr sz="36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To classify tweets, we trained several machine learning algorithms, including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Naïve Bayes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Maximum Entropy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Support Vector Machines</a:t>
            </a:r>
            <a:endParaRPr lang="en-US" sz="24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1867" dirty="0">
              <a:latin typeface="Arial"/>
              <a:cs typeface="Arial"/>
            </a:endParaRPr>
          </a:p>
        </p:txBody>
      </p:sp>
      <p:sp>
        <p:nvSpPr>
          <p:cNvPr id="66" name="object 3"/>
          <p:cNvSpPr txBox="1"/>
          <p:nvPr/>
        </p:nvSpPr>
        <p:spPr>
          <a:xfrm>
            <a:off x="16885875" y="3629781"/>
            <a:ext cx="7653799" cy="8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lang="en-US" sz="3600" b="1" dirty="0">
                <a:solidFill>
                  <a:srgbClr val="231F20"/>
                </a:solidFill>
                <a:latin typeface="Arial"/>
                <a:cs typeface="Arial"/>
              </a:rPr>
              <a:t>FINAL </a:t>
            </a:r>
            <a:r>
              <a:rPr lang="en-US" sz="3600" b="1" dirty="0" smtClean="0">
                <a:solidFill>
                  <a:srgbClr val="231F20"/>
                </a:solidFill>
                <a:latin typeface="Arial"/>
                <a:cs typeface="Arial"/>
              </a:rPr>
              <a:t>PRODUCT</a:t>
            </a:r>
            <a:endParaRPr lang="en-US" sz="24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1867" dirty="0">
              <a:latin typeface="Arial"/>
              <a:cs typeface="Arial"/>
            </a:endParaRPr>
          </a:p>
        </p:txBody>
      </p:sp>
      <p:sp>
        <p:nvSpPr>
          <p:cNvPr id="67" name="object 19"/>
          <p:cNvSpPr/>
          <p:nvPr/>
        </p:nvSpPr>
        <p:spPr>
          <a:xfrm>
            <a:off x="8554674" y="3609284"/>
            <a:ext cx="65429" cy="1489510"/>
          </a:xfrm>
          <a:custGeom>
            <a:avLst/>
            <a:gdLst/>
            <a:ahLst/>
            <a:cxnLst/>
            <a:rect l="l" t="t" r="r" b="b"/>
            <a:pathLst>
              <a:path h="5507297">
                <a:moveTo>
                  <a:pt x="0" y="0"/>
                </a:moveTo>
                <a:lnTo>
                  <a:pt x="0" y="5507297"/>
                </a:lnTo>
              </a:path>
            </a:pathLst>
          </a:custGeom>
          <a:ln w="19050" cmpd="sng">
            <a:solidFill>
              <a:schemeClr val="tx1">
                <a:lumMod val="50000"/>
                <a:lumOff val="50000"/>
              </a:schemeClr>
            </a:solidFill>
            <a:prstDash val="dot"/>
          </a:ln>
        </p:spPr>
        <p:txBody>
          <a:bodyPr wrap="square" lIns="0" tIns="0" rIns="0" bIns="0" rtlCol="0">
            <a:spAutoFit/>
          </a:bodyPr>
          <a:lstStyle/>
          <a:p>
            <a:endParaRPr sz="9679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68" name="object 19"/>
          <p:cNvSpPr/>
          <p:nvPr/>
        </p:nvSpPr>
        <p:spPr>
          <a:xfrm>
            <a:off x="16678504" y="3592107"/>
            <a:ext cx="65429" cy="1489510"/>
          </a:xfrm>
          <a:custGeom>
            <a:avLst/>
            <a:gdLst/>
            <a:ahLst/>
            <a:cxnLst/>
            <a:rect l="l" t="t" r="r" b="b"/>
            <a:pathLst>
              <a:path h="5507297">
                <a:moveTo>
                  <a:pt x="0" y="0"/>
                </a:moveTo>
                <a:lnTo>
                  <a:pt x="0" y="5507297"/>
                </a:lnTo>
              </a:path>
            </a:pathLst>
          </a:custGeom>
          <a:ln w="19050" cmpd="sng">
            <a:solidFill>
              <a:schemeClr val="tx1">
                <a:lumMod val="50000"/>
                <a:lumOff val="50000"/>
              </a:schemeClr>
            </a:solidFill>
            <a:prstDash val="dot"/>
          </a:ln>
        </p:spPr>
        <p:txBody>
          <a:bodyPr wrap="square" lIns="0" tIns="0" rIns="0" bIns="0" rtlCol="0">
            <a:spAutoFit/>
          </a:bodyPr>
          <a:lstStyle/>
          <a:p>
            <a:endParaRPr sz="9679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70" name="object 4"/>
          <p:cNvSpPr txBox="1"/>
          <p:nvPr/>
        </p:nvSpPr>
        <p:spPr>
          <a:xfrm>
            <a:off x="682577" y="5287708"/>
            <a:ext cx="7656445" cy="2219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lang="en-US" sz="3200" b="1" dirty="0">
                <a:solidFill>
                  <a:srgbClr val="4C4D4F"/>
                </a:solidFill>
                <a:latin typeface="Arial"/>
                <a:cs typeface="Arial"/>
              </a:rPr>
              <a:t>Goals</a:t>
            </a:r>
          </a:p>
          <a:p>
            <a:pPr marL="16170" marR="8084">
              <a:lnSpc>
                <a:spcPct val="102899"/>
              </a:lnSpc>
              <a:spcBef>
                <a:spcPts val="433"/>
              </a:spcBef>
            </a:pPr>
            <a:r>
              <a:rPr lang="en-US" sz="2400" spc="13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 TODO: Goals --------</a:t>
            </a:r>
            <a:endParaRPr lang="en-US" sz="2400" spc="6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878" marR="8084" indent="-266708">
              <a:lnSpc>
                <a:spcPct val="102899"/>
              </a:lnSpc>
              <a:spcBef>
                <a:spcPts val="433"/>
              </a:spcBef>
              <a:buFont typeface="Arial" panose="020B0604020202020204" pitchFamily="34" charset="0"/>
              <a:buChar char="•"/>
            </a:pPr>
            <a:r>
              <a:rPr lang="en-US" sz="2400" spc="6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1</a:t>
            </a:r>
            <a:endParaRPr lang="en-US" sz="2400" spc="6" dirty="0" smtClean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878" marR="8084" indent="-266708">
              <a:lnSpc>
                <a:spcPct val="102899"/>
              </a:lnSpc>
              <a:spcBef>
                <a:spcPts val="433"/>
              </a:spcBef>
              <a:buFont typeface="Arial" panose="020B0604020202020204" pitchFamily="34" charset="0"/>
              <a:buChar char="•"/>
            </a:pPr>
            <a:r>
              <a:rPr lang="en-US" sz="2400" spc="6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2</a:t>
            </a:r>
            <a:endParaRPr lang="en-US" sz="2400" spc="6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878" marR="8084" indent="-266708">
              <a:lnSpc>
                <a:spcPct val="102899"/>
              </a:lnSpc>
              <a:spcBef>
                <a:spcPts val="433"/>
              </a:spcBef>
              <a:buFont typeface="Arial" panose="020B0604020202020204" pitchFamily="34" charset="0"/>
              <a:buChar char="•"/>
            </a:pPr>
            <a:r>
              <a:rPr lang="en-US" sz="2400" spc="6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3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4"/>
          <p:cNvSpPr txBox="1"/>
          <p:nvPr/>
        </p:nvSpPr>
        <p:spPr>
          <a:xfrm>
            <a:off x="727363" y="8020073"/>
            <a:ext cx="7656445" cy="924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lang="en-US" sz="3200" b="1" dirty="0">
                <a:solidFill>
                  <a:srgbClr val="4C4D4F"/>
                </a:solidFill>
                <a:latin typeface="Arial"/>
                <a:cs typeface="Arial"/>
              </a:rPr>
              <a:t>Challenges</a:t>
            </a:r>
            <a:endParaRPr sz="32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433"/>
              </a:spcBef>
            </a:pPr>
            <a:r>
              <a:rPr lang="en-US" sz="2400" spc="13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 TODO: Challenges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bject 3"/>
          <p:cNvSpPr txBox="1"/>
          <p:nvPr/>
        </p:nvSpPr>
        <p:spPr>
          <a:xfrm>
            <a:off x="8768459" y="3609284"/>
            <a:ext cx="7643984" cy="714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 marR="8084">
              <a:lnSpc>
                <a:spcPct val="102899"/>
              </a:lnSpc>
              <a:spcBef>
                <a:spcPts val="256"/>
              </a:spcBef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------- TODO: machine learning -----------</a:t>
            </a:r>
            <a:endParaRPr lang="en-US" sz="24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1867" dirty="0">
              <a:latin typeface="Arial"/>
              <a:cs typeface="Arial"/>
            </a:endParaRPr>
          </a:p>
        </p:txBody>
      </p:sp>
      <p:sp>
        <p:nvSpPr>
          <p:cNvPr id="74" name="object 3"/>
          <p:cNvSpPr txBox="1"/>
          <p:nvPr/>
        </p:nvSpPr>
        <p:spPr>
          <a:xfrm>
            <a:off x="8620103" y="5348084"/>
            <a:ext cx="7643984" cy="1687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lang="en-US" sz="3600" b="1" dirty="0" smtClean="0">
                <a:solidFill>
                  <a:srgbClr val="231F20"/>
                </a:solidFill>
                <a:latin typeface="Arial"/>
                <a:cs typeface="Arial"/>
              </a:rPr>
              <a:t>BACK END</a:t>
            </a:r>
            <a:endParaRPr sz="36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r>
              <a:rPr lang="en-US" sz="2400" spc="13" dirty="0" err="1">
                <a:solidFill>
                  <a:srgbClr val="231F20"/>
                </a:solidFill>
                <a:latin typeface="Arial"/>
                <a:cs typeface="Arial"/>
              </a:rPr>
              <a:t>abcdeabcdeabcdeabcdeabcdeabcdeabcdeabcdeabcdeabcdeabcdeabcde</a:t>
            </a:r>
            <a:endParaRPr lang="en-US" sz="24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1867" dirty="0">
              <a:latin typeface="Arial"/>
              <a:cs typeface="Arial"/>
            </a:endParaRPr>
          </a:p>
        </p:txBody>
      </p:sp>
      <p:graphicFrame>
        <p:nvGraphicFramePr>
          <p:cNvPr id="77" name="Chart 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377775"/>
              </p:ext>
            </p:extLst>
          </p:nvPr>
        </p:nvGraphicFramePr>
        <p:xfrm>
          <a:off x="769872" y="13814956"/>
          <a:ext cx="7732887" cy="3476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8" name="Rectangle 77"/>
          <p:cNvSpPr/>
          <p:nvPr/>
        </p:nvSpPr>
        <p:spPr>
          <a:xfrm>
            <a:off x="16885117" y="4304583"/>
            <a:ext cx="7653799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8006916" y="5976139"/>
            <a:ext cx="54102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Website image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8620103" y="7107385"/>
            <a:ext cx="7672607" cy="319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bject 3"/>
          <p:cNvSpPr txBox="1"/>
          <p:nvPr/>
        </p:nvSpPr>
        <p:spPr>
          <a:xfrm>
            <a:off x="16885117" y="12012146"/>
            <a:ext cx="7653799" cy="714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 marR="8084">
              <a:lnSpc>
                <a:spcPct val="102899"/>
              </a:lnSpc>
              <a:spcBef>
                <a:spcPts val="256"/>
              </a:spcBef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------- TODO: final product description -----------</a:t>
            </a:r>
            <a:endParaRPr lang="en-US" sz="24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1867" dirty="0">
              <a:latin typeface="Arial"/>
              <a:cs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991458" y="7664103"/>
            <a:ext cx="525705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end image</a:t>
            </a:r>
            <a:endParaRPr lang="en-US" dirty="0"/>
          </a:p>
        </p:txBody>
      </p:sp>
      <p:sp>
        <p:nvSpPr>
          <p:cNvPr id="88" name="object 3"/>
          <p:cNvSpPr txBox="1"/>
          <p:nvPr/>
        </p:nvSpPr>
        <p:spPr>
          <a:xfrm>
            <a:off x="8620102" y="13293889"/>
            <a:ext cx="7672607" cy="714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 marR="8084">
              <a:lnSpc>
                <a:spcPct val="102899"/>
              </a:lnSpc>
              <a:spcBef>
                <a:spcPts val="256"/>
              </a:spcBef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------- TODO: back end description -----------</a:t>
            </a:r>
            <a:endParaRPr lang="en-US" sz="24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1867" dirty="0">
              <a:latin typeface="Arial"/>
              <a:cs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6885117" y="8885322"/>
            <a:ext cx="7653799" cy="290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8273486" y="9650969"/>
            <a:ext cx="439782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White space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8620103" y="10397422"/>
            <a:ext cx="7643984" cy="238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0004297" y="11163068"/>
            <a:ext cx="439218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White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7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119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O'Bryan</dc:creator>
  <cp:lastModifiedBy>Louis O'Bryan</cp:lastModifiedBy>
  <cp:revision>21</cp:revision>
  <dcterms:created xsi:type="dcterms:W3CDTF">2014-05-27T18:51:52Z</dcterms:created>
  <dcterms:modified xsi:type="dcterms:W3CDTF">2014-05-27T22:50:33Z</dcterms:modified>
</cp:coreProperties>
</file>