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ECE2B-6F85-442F-AF08-D8F6B7216B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18462F-C58D-456C-9400-46BDEB648012}">
      <dgm:prSet/>
      <dgm:spPr/>
      <dgm:t>
        <a:bodyPr/>
        <a:lstStyle/>
        <a:p>
          <a:r>
            <a:rPr lang="en-GB" b="0" i="0"/>
            <a:t>Register for companies </a:t>
          </a:r>
          <a:endParaRPr lang="en-US"/>
        </a:p>
      </dgm:t>
    </dgm:pt>
    <dgm:pt modelId="{23C801B9-1104-45AF-BC7C-7C4B53990A36}" type="parTrans" cxnId="{988C120B-B060-4A7B-BCB7-B372D2FE74DC}">
      <dgm:prSet/>
      <dgm:spPr/>
      <dgm:t>
        <a:bodyPr/>
        <a:lstStyle/>
        <a:p>
          <a:endParaRPr lang="en-US"/>
        </a:p>
      </dgm:t>
    </dgm:pt>
    <dgm:pt modelId="{DDBF632E-B7CA-4522-AA84-9652BBEC94AF}" type="sibTrans" cxnId="{988C120B-B060-4A7B-BCB7-B372D2FE74DC}">
      <dgm:prSet/>
      <dgm:spPr/>
      <dgm:t>
        <a:bodyPr/>
        <a:lstStyle/>
        <a:p>
          <a:endParaRPr lang="en-US"/>
        </a:p>
      </dgm:t>
    </dgm:pt>
    <dgm:pt modelId="{994A18F5-EFF0-42DF-82C0-19B36950A55C}">
      <dgm:prSet/>
      <dgm:spPr/>
      <dgm:t>
        <a:bodyPr/>
        <a:lstStyle/>
        <a:p>
          <a:r>
            <a:rPr lang="en-GB" b="0" i="0"/>
            <a:t>Can apply for job</a:t>
          </a:r>
          <a:endParaRPr lang="en-US"/>
        </a:p>
      </dgm:t>
    </dgm:pt>
    <dgm:pt modelId="{B81F8F59-B2B1-4028-8C78-C0BFECC277BB}" type="parTrans" cxnId="{8FCBC827-A4A7-4DA8-97AC-3D4D3F1563D2}">
      <dgm:prSet/>
      <dgm:spPr/>
      <dgm:t>
        <a:bodyPr/>
        <a:lstStyle/>
        <a:p>
          <a:endParaRPr lang="en-US"/>
        </a:p>
      </dgm:t>
    </dgm:pt>
    <dgm:pt modelId="{FB8EF53D-37EB-42E4-B7D1-8CC6B87BC277}" type="sibTrans" cxnId="{8FCBC827-A4A7-4DA8-97AC-3D4D3F1563D2}">
      <dgm:prSet/>
      <dgm:spPr/>
      <dgm:t>
        <a:bodyPr/>
        <a:lstStyle/>
        <a:p>
          <a:endParaRPr lang="en-US"/>
        </a:p>
      </dgm:t>
    </dgm:pt>
    <dgm:pt modelId="{0D08F9DE-93F5-45C2-9594-729C48C058EE}">
      <dgm:prSet/>
      <dgm:spPr/>
      <dgm:t>
        <a:bodyPr/>
        <a:lstStyle/>
        <a:p>
          <a:r>
            <a:rPr lang="en-GB" b="0" i="0"/>
            <a:t>Interview Exam</a:t>
          </a:r>
          <a:endParaRPr lang="en-US"/>
        </a:p>
      </dgm:t>
    </dgm:pt>
    <dgm:pt modelId="{0D9B17A9-3BB3-4DCB-9EE9-5253C2873FAB}" type="parTrans" cxnId="{63F00B05-02AD-480E-AE41-4C3F52AE789A}">
      <dgm:prSet/>
      <dgm:spPr/>
      <dgm:t>
        <a:bodyPr/>
        <a:lstStyle/>
        <a:p>
          <a:endParaRPr lang="en-US"/>
        </a:p>
      </dgm:t>
    </dgm:pt>
    <dgm:pt modelId="{53B701A2-BB0D-4DEA-9AF6-57E2D2D15D93}" type="sibTrans" cxnId="{63F00B05-02AD-480E-AE41-4C3F52AE789A}">
      <dgm:prSet/>
      <dgm:spPr/>
      <dgm:t>
        <a:bodyPr/>
        <a:lstStyle/>
        <a:p>
          <a:endParaRPr lang="en-US"/>
        </a:p>
      </dgm:t>
    </dgm:pt>
    <dgm:pt modelId="{A5B7A0B4-8660-48E0-B5B7-4D422B32A943}">
      <dgm:prSet/>
      <dgm:spPr/>
      <dgm:t>
        <a:bodyPr/>
        <a:lstStyle/>
        <a:p>
          <a:r>
            <a:rPr lang="en-GB" b="0" i="0"/>
            <a:t>Module of applied job earlier</a:t>
          </a:r>
          <a:endParaRPr lang="en-US"/>
        </a:p>
      </dgm:t>
    </dgm:pt>
    <dgm:pt modelId="{B041CE70-FB34-4878-87AF-0A218D2568F4}" type="parTrans" cxnId="{478D1B69-FD7E-40BD-A8F4-B768E6D2706D}">
      <dgm:prSet/>
      <dgm:spPr/>
      <dgm:t>
        <a:bodyPr/>
        <a:lstStyle/>
        <a:p>
          <a:endParaRPr lang="en-US"/>
        </a:p>
      </dgm:t>
    </dgm:pt>
    <dgm:pt modelId="{D695E268-539A-4623-BB4A-34BFA644DF43}" type="sibTrans" cxnId="{478D1B69-FD7E-40BD-A8F4-B768E6D2706D}">
      <dgm:prSet/>
      <dgm:spPr/>
      <dgm:t>
        <a:bodyPr/>
        <a:lstStyle/>
        <a:p>
          <a:endParaRPr lang="en-US"/>
        </a:p>
      </dgm:t>
    </dgm:pt>
    <dgm:pt modelId="{D99A760B-5F73-42AA-B146-6569F55CE413}">
      <dgm:prSet/>
      <dgm:spPr/>
      <dgm:t>
        <a:bodyPr/>
        <a:lstStyle/>
        <a:p>
          <a:r>
            <a:rPr lang="en-GB" b="0" i="0"/>
            <a:t>Edit own details</a:t>
          </a:r>
          <a:endParaRPr lang="en-US"/>
        </a:p>
      </dgm:t>
    </dgm:pt>
    <dgm:pt modelId="{FC4671A2-8FE2-4D50-8449-FF2395A9BA72}" type="parTrans" cxnId="{305EC1B9-9571-42A0-AA8C-BF02E4CE46AE}">
      <dgm:prSet/>
      <dgm:spPr/>
      <dgm:t>
        <a:bodyPr/>
        <a:lstStyle/>
        <a:p>
          <a:endParaRPr lang="en-US"/>
        </a:p>
      </dgm:t>
    </dgm:pt>
    <dgm:pt modelId="{440EF5C3-59E8-48E5-B7A4-4CB944D17353}" type="sibTrans" cxnId="{305EC1B9-9571-42A0-AA8C-BF02E4CE46AE}">
      <dgm:prSet/>
      <dgm:spPr/>
      <dgm:t>
        <a:bodyPr/>
        <a:lstStyle/>
        <a:p>
          <a:endParaRPr lang="en-US"/>
        </a:p>
      </dgm:t>
    </dgm:pt>
    <dgm:pt modelId="{02DCE33E-A11A-4EAF-A9F4-6CBC73CEA2E8}" type="pres">
      <dgm:prSet presAssocID="{81EECE2B-6F85-442F-AF08-D8F6B7216BB0}" presName="root" presStyleCnt="0">
        <dgm:presLayoutVars>
          <dgm:dir/>
          <dgm:resizeHandles val="exact"/>
        </dgm:presLayoutVars>
      </dgm:prSet>
      <dgm:spPr/>
    </dgm:pt>
    <dgm:pt modelId="{B78B21B5-2FFD-4EB9-BFBD-21ABA6A16598}" type="pres">
      <dgm:prSet presAssocID="{4518462F-C58D-456C-9400-46BDEB648012}" presName="compNode" presStyleCnt="0"/>
      <dgm:spPr/>
    </dgm:pt>
    <dgm:pt modelId="{D4C3B1BF-0252-4462-A700-9BD1204456C1}" type="pres">
      <dgm:prSet presAssocID="{4518462F-C58D-456C-9400-46BDEB648012}" presName="bgRect" presStyleLbl="bgShp" presStyleIdx="0" presStyleCnt="5"/>
      <dgm:spPr/>
    </dgm:pt>
    <dgm:pt modelId="{305E2A72-4333-4B79-A0F4-41F1BC89B32B}" type="pres">
      <dgm:prSet presAssocID="{4518462F-C58D-456C-9400-46BDEB6480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38270F0-A610-480C-905C-B24DD2C72263}" type="pres">
      <dgm:prSet presAssocID="{4518462F-C58D-456C-9400-46BDEB648012}" presName="spaceRect" presStyleCnt="0"/>
      <dgm:spPr/>
    </dgm:pt>
    <dgm:pt modelId="{8CE2163C-FE98-44BA-BD58-AD147536B992}" type="pres">
      <dgm:prSet presAssocID="{4518462F-C58D-456C-9400-46BDEB648012}" presName="parTx" presStyleLbl="revTx" presStyleIdx="0" presStyleCnt="5">
        <dgm:presLayoutVars>
          <dgm:chMax val="0"/>
          <dgm:chPref val="0"/>
        </dgm:presLayoutVars>
      </dgm:prSet>
      <dgm:spPr/>
    </dgm:pt>
    <dgm:pt modelId="{C10E8457-92E8-4BE3-8D54-AFD7ADC2C316}" type="pres">
      <dgm:prSet presAssocID="{DDBF632E-B7CA-4522-AA84-9652BBEC94AF}" presName="sibTrans" presStyleCnt="0"/>
      <dgm:spPr/>
    </dgm:pt>
    <dgm:pt modelId="{78637A1A-210A-4811-9D2C-1771AD90FA5F}" type="pres">
      <dgm:prSet presAssocID="{994A18F5-EFF0-42DF-82C0-19B36950A55C}" presName="compNode" presStyleCnt="0"/>
      <dgm:spPr/>
    </dgm:pt>
    <dgm:pt modelId="{DAD00F62-8B69-46CB-84C5-B663285217A9}" type="pres">
      <dgm:prSet presAssocID="{994A18F5-EFF0-42DF-82C0-19B36950A55C}" presName="bgRect" presStyleLbl="bgShp" presStyleIdx="1" presStyleCnt="5"/>
      <dgm:spPr/>
    </dgm:pt>
    <dgm:pt modelId="{DC0790F2-022D-4C75-9D1B-415FFCBD0156}" type="pres">
      <dgm:prSet presAssocID="{994A18F5-EFF0-42DF-82C0-19B36950A5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160DFEE-2A1E-4554-BFC2-D37BAD82AAEE}" type="pres">
      <dgm:prSet presAssocID="{994A18F5-EFF0-42DF-82C0-19B36950A55C}" presName="spaceRect" presStyleCnt="0"/>
      <dgm:spPr/>
    </dgm:pt>
    <dgm:pt modelId="{83A5A301-66A3-4337-A5CC-F92FE32A5892}" type="pres">
      <dgm:prSet presAssocID="{994A18F5-EFF0-42DF-82C0-19B36950A55C}" presName="parTx" presStyleLbl="revTx" presStyleIdx="1" presStyleCnt="5">
        <dgm:presLayoutVars>
          <dgm:chMax val="0"/>
          <dgm:chPref val="0"/>
        </dgm:presLayoutVars>
      </dgm:prSet>
      <dgm:spPr/>
    </dgm:pt>
    <dgm:pt modelId="{C215A98A-E386-49E6-91AB-A31D70497267}" type="pres">
      <dgm:prSet presAssocID="{FB8EF53D-37EB-42E4-B7D1-8CC6B87BC277}" presName="sibTrans" presStyleCnt="0"/>
      <dgm:spPr/>
    </dgm:pt>
    <dgm:pt modelId="{6EFEA957-1AFD-4502-A8BC-E3539C526903}" type="pres">
      <dgm:prSet presAssocID="{0D08F9DE-93F5-45C2-9594-729C48C058EE}" presName="compNode" presStyleCnt="0"/>
      <dgm:spPr/>
    </dgm:pt>
    <dgm:pt modelId="{28D9B594-98EC-4ACF-8B5F-230F03763464}" type="pres">
      <dgm:prSet presAssocID="{0D08F9DE-93F5-45C2-9594-729C48C058EE}" presName="bgRect" presStyleLbl="bgShp" presStyleIdx="2" presStyleCnt="5"/>
      <dgm:spPr/>
    </dgm:pt>
    <dgm:pt modelId="{2B98A605-E627-474F-8474-6F2765DA17CE}" type="pres">
      <dgm:prSet presAssocID="{0D08F9DE-93F5-45C2-9594-729C48C058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F791838-85D1-4841-8DB0-694B42FDFC88}" type="pres">
      <dgm:prSet presAssocID="{0D08F9DE-93F5-45C2-9594-729C48C058EE}" presName="spaceRect" presStyleCnt="0"/>
      <dgm:spPr/>
    </dgm:pt>
    <dgm:pt modelId="{102341EF-A383-47C4-A81A-A57FC64C7450}" type="pres">
      <dgm:prSet presAssocID="{0D08F9DE-93F5-45C2-9594-729C48C058EE}" presName="parTx" presStyleLbl="revTx" presStyleIdx="2" presStyleCnt="5">
        <dgm:presLayoutVars>
          <dgm:chMax val="0"/>
          <dgm:chPref val="0"/>
        </dgm:presLayoutVars>
      </dgm:prSet>
      <dgm:spPr/>
    </dgm:pt>
    <dgm:pt modelId="{672AEAEE-0014-4458-A4A3-574ADC870125}" type="pres">
      <dgm:prSet presAssocID="{53B701A2-BB0D-4DEA-9AF6-57E2D2D15D93}" presName="sibTrans" presStyleCnt="0"/>
      <dgm:spPr/>
    </dgm:pt>
    <dgm:pt modelId="{1DF9C3E2-49E6-4E49-8148-3CAD13077332}" type="pres">
      <dgm:prSet presAssocID="{A5B7A0B4-8660-48E0-B5B7-4D422B32A943}" presName="compNode" presStyleCnt="0"/>
      <dgm:spPr/>
    </dgm:pt>
    <dgm:pt modelId="{B01E1219-8F7B-4B15-9CC2-1D176A5C0366}" type="pres">
      <dgm:prSet presAssocID="{A5B7A0B4-8660-48E0-B5B7-4D422B32A943}" presName="bgRect" presStyleLbl="bgShp" presStyleIdx="3" presStyleCnt="5"/>
      <dgm:spPr/>
    </dgm:pt>
    <dgm:pt modelId="{1E358177-8EE9-43A1-A659-F71872855B27}" type="pres">
      <dgm:prSet presAssocID="{A5B7A0B4-8660-48E0-B5B7-4D422B32A9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1EC85C0-3B3F-45B1-98F9-9221A2BC1C41}" type="pres">
      <dgm:prSet presAssocID="{A5B7A0B4-8660-48E0-B5B7-4D422B32A943}" presName="spaceRect" presStyleCnt="0"/>
      <dgm:spPr/>
    </dgm:pt>
    <dgm:pt modelId="{B372DBF5-06E6-4003-B5CD-9717594B199F}" type="pres">
      <dgm:prSet presAssocID="{A5B7A0B4-8660-48E0-B5B7-4D422B32A943}" presName="parTx" presStyleLbl="revTx" presStyleIdx="3" presStyleCnt="5">
        <dgm:presLayoutVars>
          <dgm:chMax val="0"/>
          <dgm:chPref val="0"/>
        </dgm:presLayoutVars>
      </dgm:prSet>
      <dgm:spPr/>
    </dgm:pt>
    <dgm:pt modelId="{7355E71A-C2E7-492C-BD1A-D810F4876375}" type="pres">
      <dgm:prSet presAssocID="{D695E268-539A-4623-BB4A-34BFA644DF43}" presName="sibTrans" presStyleCnt="0"/>
      <dgm:spPr/>
    </dgm:pt>
    <dgm:pt modelId="{49963FAF-67C2-4B13-A8A5-DACB09745577}" type="pres">
      <dgm:prSet presAssocID="{D99A760B-5F73-42AA-B146-6569F55CE413}" presName="compNode" presStyleCnt="0"/>
      <dgm:spPr/>
    </dgm:pt>
    <dgm:pt modelId="{43B932D4-7443-4920-8E5C-8B0542046582}" type="pres">
      <dgm:prSet presAssocID="{D99A760B-5F73-42AA-B146-6569F55CE413}" presName="bgRect" presStyleLbl="bgShp" presStyleIdx="4" presStyleCnt="5"/>
      <dgm:spPr/>
    </dgm:pt>
    <dgm:pt modelId="{6ECEFEEA-03A5-430E-BD73-B06F28B2E2FF}" type="pres">
      <dgm:prSet presAssocID="{D99A760B-5F73-42AA-B146-6569F55CE4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637F937-8C36-429F-97A5-9982ED60233F}" type="pres">
      <dgm:prSet presAssocID="{D99A760B-5F73-42AA-B146-6569F55CE413}" presName="spaceRect" presStyleCnt="0"/>
      <dgm:spPr/>
    </dgm:pt>
    <dgm:pt modelId="{4391534D-9F93-46D4-A1F5-32EAAC881FD5}" type="pres">
      <dgm:prSet presAssocID="{D99A760B-5F73-42AA-B146-6569F55CE41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3F00B05-02AD-480E-AE41-4C3F52AE789A}" srcId="{81EECE2B-6F85-442F-AF08-D8F6B7216BB0}" destId="{0D08F9DE-93F5-45C2-9594-729C48C058EE}" srcOrd="2" destOrd="0" parTransId="{0D9B17A9-3BB3-4DCB-9EE9-5253C2873FAB}" sibTransId="{53B701A2-BB0D-4DEA-9AF6-57E2D2D15D93}"/>
    <dgm:cxn modelId="{988C120B-B060-4A7B-BCB7-B372D2FE74DC}" srcId="{81EECE2B-6F85-442F-AF08-D8F6B7216BB0}" destId="{4518462F-C58D-456C-9400-46BDEB648012}" srcOrd="0" destOrd="0" parTransId="{23C801B9-1104-45AF-BC7C-7C4B53990A36}" sibTransId="{DDBF632E-B7CA-4522-AA84-9652BBEC94AF}"/>
    <dgm:cxn modelId="{8FCBC827-A4A7-4DA8-97AC-3D4D3F1563D2}" srcId="{81EECE2B-6F85-442F-AF08-D8F6B7216BB0}" destId="{994A18F5-EFF0-42DF-82C0-19B36950A55C}" srcOrd="1" destOrd="0" parTransId="{B81F8F59-B2B1-4028-8C78-C0BFECC277BB}" sibTransId="{FB8EF53D-37EB-42E4-B7D1-8CC6B87BC277}"/>
    <dgm:cxn modelId="{D566AC34-1AA6-458F-96E4-F6E4894BF329}" type="presOf" srcId="{A5B7A0B4-8660-48E0-B5B7-4D422B32A943}" destId="{B372DBF5-06E6-4003-B5CD-9717594B199F}" srcOrd="0" destOrd="0" presId="urn:microsoft.com/office/officeart/2018/2/layout/IconVerticalSolidList"/>
    <dgm:cxn modelId="{3040885C-E23B-43E9-A667-E5B209DE6612}" type="presOf" srcId="{994A18F5-EFF0-42DF-82C0-19B36950A55C}" destId="{83A5A301-66A3-4337-A5CC-F92FE32A5892}" srcOrd="0" destOrd="0" presId="urn:microsoft.com/office/officeart/2018/2/layout/IconVerticalSolidList"/>
    <dgm:cxn modelId="{478D1B69-FD7E-40BD-A8F4-B768E6D2706D}" srcId="{81EECE2B-6F85-442F-AF08-D8F6B7216BB0}" destId="{A5B7A0B4-8660-48E0-B5B7-4D422B32A943}" srcOrd="3" destOrd="0" parTransId="{B041CE70-FB34-4878-87AF-0A218D2568F4}" sibTransId="{D695E268-539A-4623-BB4A-34BFA644DF43}"/>
    <dgm:cxn modelId="{F663DB57-A727-4AD7-AC3C-A43606C2CF0E}" type="presOf" srcId="{4518462F-C58D-456C-9400-46BDEB648012}" destId="{8CE2163C-FE98-44BA-BD58-AD147536B992}" srcOrd="0" destOrd="0" presId="urn:microsoft.com/office/officeart/2018/2/layout/IconVerticalSolidList"/>
    <dgm:cxn modelId="{3B1BB4A7-AA74-44FF-84EB-81447DF71978}" type="presOf" srcId="{81EECE2B-6F85-442F-AF08-D8F6B7216BB0}" destId="{02DCE33E-A11A-4EAF-A9F4-6CBC73CEA2E8}" srcOrd="0" destOrd="0" presId="urn:microsoft.com/office/officeart/2018/2/layout/IconVerticalSolidList"/>
    <dgm:cxn modelId="{305EC1B9-9571-42A0-AA8C-BF02E4CE46AE}" srcId="{81EECE2B-6F85-442F-AF08-D8F6B7216BB0}" destId="{D99A760B-5F73-42AA-B146-6569F55CE413}" srcOrd="4" destOrd="0" parTransId="{FC4671A2-8FE2-4D50-8449-FF2395A9BA72}" sibTransId="{440EF5C3-59E8-48E5-B7A4-4CB944D17353}"/>
    <dgm:cxn modelId="{7EB8F2F3-C670-479B-9C51-5C79B02A4ABD}" type="presOf" srcId="{0D08F9DE-93F5-45C2-9594-729C48C058EE}" destId="{102341EF-A383-47C4-A81A-A57FC64C7450}" srcOrd="0" destOrd="0" presId="urn:microsoft.com/office/officeart/2018/2/layout/IconVerticalSolidList"/>
    <dgm:cxn modelId="{4752AEFA-41D5-4BB2-A544-3E613655967A}" type="presOf" srcId="{D99A760B-5F73-42AA-B146-6569F55CE413}" destId="{4391534D-9F93-46D4-A1F5-32EAAC881FD5}" srcOrd="0" destOrd="0" presId="urn:microsoft.com/office/officeart/2018/2/layout/IconVerticalSolidList"/>
    <dgm:cxn modelId="{8E95B2BA-78E1-4634-BBAE-F7D7B8B2A9D0}" type="presParOf" srcId="{02DCE33E-A11A-4EAF-A9F4-6CBC73CEA2E8}" destId="{B78B21B5-2FFD-4EB9-BFBD-21ABA6A16598}" srcOrd="0" destOrd="0" presId="urn:microsoft.com/office/officeart/2018/2/layout/IconVerticalSolidList"/>
    <dgm:cxn modelId="{CEDF9848-7556-4860-946B-C933C7D105E2}" type="presParOf" srcId="{B78B21B5-2FFD-4EB9-BFBD-21ABA6A16598}" destId="{D4C3B1BF-0252-4462-A700-9BD1204456C1}" srcOrd="0" destOrd="0" presId="urn:microsoft.com/office/officeart/2018/2/layout/IconVerticalSolidList"/>
    <dgm:cxn modelId="{8AC56A39-4197-44C6-BB0C-07BDE9F3333E}" type="presParOf" srcId="{B78B21B5-2FFD-4EB9-BFBD-21ABA6A16598}" destId="{305E2A72-4333-4B79-A0F4-41F1BC89B32B}" srcOrd="1" destOrd="0" presId="urn:microsoft.com/office/officeart/2018/2/layout/IconVerticalSolidList"/>
    <dgm:cxn modelId="{0C25AB72-7EB8-419A-B645-A38A93D89E64}" type="presParOf" srcId="{B78B21B5-2FFD-4EB9-BFBD-21ABA6A16598}" destId="{038270F0-A610-480C-905C-B24DD2C72263}" srcOrd="2" destOrd="0" presId="urn:microsoft.com/office/officeart/2018/2/layout/IconVerticalSolidList"/>
    <dgm:cxn modelId="{EB779EE2-C0E4-489E-9A4C-8C81A236A590}" type="presParOf" srcId="{B78B21B5-2FFD-4EB9-BFBD-21ABA6A16598}" destId="{8CE2163C-FE98-44BA-BD58-AD147536B992}" srcOrd="3" destOrd="0" presId="urn:microsoft.com/office/officeart/2018/2/layout/IconVerticalSolidList"/>
    <dgm:cxn modelId="{0E9D6C6F-5688-4875-A85B-3CB95D4DDB22}" type="presParOf" srcId="{02DCE33E-A11A-4EAF-A9F4-6CBC73CEA2E8}" destId="{C10E8457-92E8-4BE3-8D54-AFD7ADC2C316}" srcOrd="1" destOrd="0" presId="urn:microsoft.com/office/officeart/2018/2/layout/IconVerticalSolidList"/>
    <dgm:cxn modelId="{466192E2-18C8-447D-A70C-EB68E2D414ED}" type="presParOf" srcId="{02DCE33E-A11A-4EAF-A9F4-6CBC73CEA2E8}" destId="{78637A1A-210A-4811-9D2C-1771AD90FA5F}" srcOrd="2" destOrd="0" presId="urn:microsoft.com/office/officeart/2018/2/layout/IconVerticalSolidList"/>
    <dgm:cxn modelId="{4A0D8764-4915-4DAC-AEF7-B2007A55616E}" type="presParOf" srcId="{78637A1A-210A-4811-9D2C-1771AD90FA5F}" destId="{DAD00F62-8B69-46CB-84C5-B663285217A9}" srcOrd="0" destOrd="0" presId="urn:microsoft.com/office/officeart/2018/2/layout/IconVerticalSolidList"/>
    <dgm:cxn modelId="{91579F16-852B-47D9-AB98-A31058A919D0}" type="presParOf" srcId="{78637A1A-210A-4811-9D2C-1771AD90FA5F}" destId="{DC0790F2-022D-4C75-9D1B-415FFCBD0156}" srcOrd="1" destOrd="0" presId="urn:microsoft.com/office/officeart/2018/2/layout/IconVerticalSolidList"/>
    <dgm:cxn modelId="{65530861-47A8-43AC-9639-43A89AC89801}" type="presParOf" srcId="{78637A1A-210A-4811-9D2C-1771AD90FA5F}" destId="{E160DFEE-2A1E-4554-BFC2-D37BAD82AAEE}" srcOrd="2" destOrd="0" presId="urn:microsoft.com/office/officeart/2018/2/layout/IconVerticalSolidList"/>
    <dgm:cxn modelId="{5A6BBA70-EFB9-499D-B0E7-0444A3216E72}" type="presParOf" srcId="{78637A1A-210A-4811-9D2C-1771AD90FA5F}" destId="{83A5A301-66A3-4337-A5CC-F92FE32A5892}" srcOrd="3" destOrd="0" presId="urn:microsoft.com/office/officeart/2018/2/layout/IconVerticalSolidList"/>
    <dgm:cxn modelId="{A44433BA-393B-409C-B853-8470D35F423C}" type="presParOf" srcId="{02DCE33E-A11A-4EAF-A9F4-6CBC73CEA2E8}" destId="{C215A98A-E386-49E6-91AB-A31D70497267}" srcOrd="3" destOrd="0" presId="urn:microsoft.com/office/officeart/2018/2/layout/IconVerticalSolidList"/>
    <dgm:cxn modelId="{3F369E50-1F7E-4C5F-9D6B-55B53A670AD1}" type="presParOf" srcId="{02DCE33E-A11A-4EAF-A9F4-6CBC73CEA2E8}" destId="{6EFEA957-1AFD-4502-A8BC-E3539C526903}" srcOrd="4" destOrd="0" presId="urn:microsoft.com/office/officeart/2018/2/layout/IconVerticalSolidList"/>
    <dgm:cxn modelId="{3978052D-1FF4-47AC-B113-0A89D175C5D9}" type="presParOf" srcId="{6EFEA957-1AFD-4502-A8BC-E3539C526903}" destId="{28D9B594-98EC-4ACF-8B5F-230F03763464}" srcOrd="0" destOrd="0" presId="urn:microsoft.com/office/officeart/2018/2/layout/IconVerticalSolidList"/>
    <dgm:cxn modelId="{70297956-E452-4339-9564-A8916D9E0571}" type="presParOf" srcId="{6EFEA957-1AFD-4502-A8BC-E3539C526903}" destId="{2B98A605-E627-474F-8474-6F2765DA17CE}" srcOrd="1" destOrd="0" presId="urn:microsoft.com/office/officeart/2018/2/layout/IconVerticalSolidList"/>
    <dgm:cxn modelId="{52CD9F3B-D47C-4AF3-A8DF-41117396578F}" type="presParOf" srcId="{6EFEA957-1AFD-4502-A8BC-E3539C526903}" destId="{7F791838-85D1-4841-8DB0-694B42FDFC88}" srcOrd="2" destOrd="0" presId="urn:microsoft.com/office/officeart/2018/2/layout/IconVerticalSolidList"/>
    <dgm:cxn modelId="{22B97C28-357A-42E5-8BC9-6C5DCC81890D}" type="presParOf" srcId="{6EFEA957-1AFD-4502-A8BC-E3539C526903}" destId="{102341EF-A383-47C4-A81A-A57FC64C7450}" srcOrd="3" destOrd="0" presId="urn:microsoft.com/office/officeart/2018/2/layout/IconVerticalSolidList"/>
    <dgm:cxn modelId="{8684567C-2079-4EE2-9727-96FD2732FA4A}" type="presParOf" srcId="{02DCE33E-A11A-4EAF-A9F4-6CBC73CEA2E8}" destId="{672AEAEE-0014-4458-A4A3-574ADC870125}" srcOrd="5" destOrd="0" presId="urn:microsoft.com/office/officeart/2018/2/layout/IconVerticalSolidList"/>
    <dgm:cxn modelId="{98BF81CE-FB0B-4979-89D4-894859662915}" type="presParOf" srcId="{02DCE33E-A11A-4EAF-A9F4-6CBC73CEA2E8}" destId="{1DF9C3E2-49E6-4E49-8148-3CAD13077332}" srcOrd="6" destOrd="0" presId="urn:microsoft.com/office/officeart/2018/2/layout/IconVerticalSolidList"/>
    <dgm:cxn modelId="{95017BE3-ACAE-4BA9-BC0D-A9E3E52A9713}" type="presParOf" srcId="{1DF9C3E2-49E6-4E49-8148-3CAD13077332}" destId="{B01E1219-8F7B-4B15-9CC2-1D176A5C0366}" srcOrd="0" destOrd="0" presId="urn:microsoft.com/office/officeart/2018/2/layout/IconVerticalSolidList"/>
    <dgm:cxn modelId="{2863E084-A950-4C4F-9506-08987AD3F898}" type="presParOf" srcId="{1DF9C3E2-49E6-4E49-8148-3CAD13077332}" destId="{1E358177-8EE9-43A1-A659-F71872855B27}" srcOrd="1" destOrd="0" presId="urn:microsoft.com/office/officeart/2018/2/layout/IconVerticalSolidList"/>
    <dgm:cxn modelId="{03ED13F2-03BC-4B20-9E0A-01A0A3775653}" type="presParOf" srcId="{1DF9C3E2-49E6-4E49-8148-3CAD13077332}" destId="{A1EC85C0-3B3F-45B1-98F9-9221A2BC1C41}" srcOrd="2" destOrd="0" presId="urn:microsoft.com/office/officeart/2018/2/layout/IconVerticalSolidList"/>
    <dgm:cxn modelId="{C295C99A-CB1E-4C86-8A52-4F078A70F986}" type="presParOf" srcId="{1DF9C3E2-49E6-4E49-8148-3CAD13077332}" destId="{B372DBF5-06E6-4003-B5CD-9717594B199F}" srcOrd="3" destOrd="0" presId="urn:microsoft.com/office/officeart/2018/2/layout/IconVerticalSolidList"/>
    <dgm:cxn modelId="{8B89B2BF-FF8A-46F5-A1E5-AFA04A35C0A8}" type="presParOf" srcId="{02DCE33E-A11A-4EAF-A9F4-6CBC73CEA2E8}" destId="{7355E71A-C2E7-492C-BD1A-D810F4876375}" srcOrd="7" destOrd="0" presId="urn:microsoft.com/office/officeart/2018/2/layout/IconVerticalSolidList"/>
    <dgm:cxn modelId="{4744CA6E-CDA1-4467-BAB8-9E7087C70E28}" type="presParOf" srcId="{02DCE33E-A11A-4EAF-A9F4-6CBC73CEA2E8}" destId="{49963FAF-67C2-4B13-A8A5-DACB09745577}" srcOrd="8" destOrd="0" presId="urn:microsoft.com/office/officeart/2018/2/layout/IconVerticalSolidList"/>
    <dgm:cxn modelId="{7C220147-EA0B-4584-AEF9-48308B7A1969}" type="presParOf" srcId="{49963FAF-67C2-4B13-A8A5-DACB09745577}" destId="{43B932D4-7443-4920-8E5C-8B0542046582}" srcOrd="0" destOrd="0" presId="urn:microsoft.com/office/officeart/2018/2/layout/IconVerticalSolidList"/>
    <dgm:cxn modelId="{A522E57F-934D-4EC4-B28B-4908897B84FD}" type="presParOf" srcId="{49963FAF-67C2-4B13-A8A5-DACB09745577}" destId="{6ECEFEEA-03A5-430E-BD73-B06F28B2E2FF}" srcOrd="1" destOrd="0" presId="urn:microsoft.com/office/officeart/2018/2/layout/IconVerticalSolidList"/>
    <dgm:cxn modelId="{4AE5C87E-5FD3-4D5A-BC01-57708DD72E5E}" type="presParOf" srcId="{49963FAF-67C2-4B13-A8A5-DACB09745577}" destId="{7637F937-8C36-429F-97A5-9982ED60233F}" srcOrd="2" destOrd="0" presId="urn:microsoft.com/office/officeart/2018/2/layout/IconVerticalSolidList"/>
    <dgm:cxn modelId="{4DA5459D-4FB6-41A3-89E1-C7CEBD15A5E7}" type="presParOf" srcId="{49963FAF-67C2-4B13-A8A5-DACB09745577}" destId="{4391534D-9F93-46D4-A1F5-32EAAC881F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577C26-267B-4350-ACBA-A3E41A159F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759BF8-5160-45FE-BFA9-160EB09B06B1}">
      <dgm:prSet/>
      <dgm:spPr/>
      <dgm:t>
        <a:bodyPr/>
        <a:lstStyle/>
        <a:p>
          <a:r>
            <a:rPr lang="en-GB" b="0" i="0"/>
            <a:t>Create new job opportunity</a:t>
          </a:r>
          <a:endParaRPr lang="en-US"/>
        </a:p>
      </dgm:t>
    </dgm:pt>
    <dgm:pt modelId="{52C6B487-5314-4E5C-B4D6-C0816D3B3D69}" type="parTrans" cxnId="{17F7B998-B4D6-474F-BBF2-D9E66D9497AD}">
      <dgm:prSet/>
      <dgm:spPr/>
      <dgm:t>
        <a:bodyPr/>
        <a:lstStyle/>
        <a:p>
          <a:endParaRPr lang="en-US"/>
        </a:p>
      </dgm:t>
    </dgm:pt>
    <dgm:pt modelId="{91487BE9-AB94-4C49-A385-5A97A756DDDB}" type="sibTrans" cxnId="{17F7B998-B4D6-474F-BBF2-D9E66D9497AD}">
      <dgm:prSet/>
      <dgm:spPr/>
      <dgm:t>
        <a:bodyPr/>
        <a:lstStyle/>
        <a:p>
          <a:endParaRPr lang="en-US"/>
        </a:p>
      </dgm:t>
    </dgm:pt>
    <dgm:pt modelId="{65D25E56-D155-4343-8CB3-8BB2C8D84465}">
      <dgm:prSet/>
      <dgm:spPr/>
      <dgm:t>
        <a:bodyPr/>
        <a:lstStyle/>
        <a:p>
          <a:r>
            <a:rPr lang="en-GB" b="0" i="0"/>
            <a:t>Modification of Exam questions</a:t>
          </a:r>
          <a:endParaRPr lang="en-US"/>
        </a:p>
      </dgm:t>
    </dgm:pt>
    <dgm:pt modelId="{4CFBEA6E-2D47-4C53-9BB8-E4D152A5AFC8}" type="parTrans" cxnId="{7FD5C193-6D98-43CB-9911-1D78E8FE0FDD}">
      <dgm:prSet/>
      <dgm:spPr/>
      <dgm:t>
        <a:bodyPr/>
        <a:lstStyle/>
        <a:p>
          <a:endParaRPr lang="en-US"/>
        </a:p>
      </dgm:t>
    </dgm:pt>
    <dgm:pt modelId="{7AEB1881-6304-4F00-A46A-07A038BC769C}" type="sibTrans" cxnId="{7FD5C193-6D98-43CB-9911-1D78E8FE0FDD}">
      <dgm:prSet/>
      <dgm:spPr/>
      <dgm:t>
        <a:bodyPr/>
        <a:lstStyle/>
        <a:p>
          <a:endParaRPr lang="en-US"/>
        </a:p>
      </dgm:t>
    </dgm:pt>
    <dgm:pt modelId="{F1279A8C-056E-4045-B33F-E19E3333C44E}">
      <dgm:prSet/>
      <dgm:spPr/>
      <dgm:t>
        <a:bodyPr/>
        <a:lstStyle/>
        <a:p>
          <a:r>
            <a:rPr lang="en-GB" b="0" i="0"/>
            <a:t>Approval after interview</a:t>
          </a:r>
          <a:endParaRPr lang="en-US"/>
        </a:p>
      </dgm:t>
    </dgm:pt>
    <dgm:pt modelId="{769F8DA2-1D08-48E7-A4ED-52274945B3C2}" type="parTrans" cxnId="{040E8118-CCF6-4B69-82CF-38E76E298300}">
      <dgm:prSet/>
      <dgm:spPr/>
      <dgm:t>
        <a:bodyPr/>
        <a:lstStyle/>
        <a:p>
          <a:endParaRPr lang="en-US"/>
        </a:p>
      </dgm:t>
    </dgm:pt>
    <dgm:pt modelId="{DB96FD8B-C26E-4DA2-9B97-3FE99A6D0561}" type="sibTrans" cxnId="{040E8118-CCF6-4B69-82CF-38E76E298300}">
      <dgm:prSet/>
      <dgm:spPr/>
      <dgm:t>
        <a:bodyPr/>
        <a:lstStyle/>
        <a:p>
          <a:endParaRPr lang="en-US"/>
        </a:p>
      </dgm:t>
    </dgm:pt>
    <dgm:pt modelId="{1B85A70A-D74C-4C28-8447-9E6DDE008383}">
      <dgm:prSet/>
      <dgm:spPr/>
      <dgm:t>
        <a:bodyPr/>
        <a:lstStyle/>
        <a:p>
          <a:r>
            <a:rPr lang="en-GB" b="0" i="0"/>
            <a:t>Data of All Candidates</a:t>
          </a:r>
          <a:endParaRPr lang="en-US"/>
        </a:p>
      </dgm:t>
    </dgm:pt>
    <dgm:pt modelId="{AF47A0CA-BB7F-40BE-A5AD-638AF388684C}" type="parTrans" cxnId="{C5E47EAE-DC45-4962-A3A0-0E2A008F8AB8}">
      <dgm:prSet/>
      <dgm:spPr/>
      <dgm:t>
        <a:bodyPr/>
        <a:lstStyle/>
        <a:p>
          <a:endParaRPr lang="en-US"/>
        </a:p>
      </dgm:t>
    </dgm:pt>
    <dgm:pt modelId="{4BD8303A-8547-4E39-9DB5-DB09FE9B8BE7}" type="sibTrans" cxnId="{C5E47EAE-DC45-4962-A3A0-0E2A008F8AB8}">
      <dgm:prSet/>
      <dgm:spPr/>
      <dgm:t>
        <a:bodyPr/>
        <a:lstStyle/>
        <a:p>
          <a:endParaRPr lang="en-US"/>
        </a:p>
      </dgm:t>
    </dgm:pt>
    <dgm:pt modelId="{DE33D5CA-F7A7-4F97-B9C3-521928ACA010}" type="pres">
      <dgm:prSet presAssocID="{58577C26-267B-4350-ACBA-A3E41A159F5C}" presName="root" presStyleCnt="0">
        <dgm:presLayoutVars>
          <dgm:dir/>
          <dgm:resizeHandles val="exact"/>
        </dgm:presLayoutVars>
      </dgm:prSet>
      <dgm:spPr/>
    </dgm:pt>
    <dgm:pt modelId="{4632D815-C93B-44C3-8C37-FA4C7C9473ED}" type="pres">
      <dgm:prSet presAssocID="{DE759BF8-5160-45FE-BFA9-160EB09B06B1}" presName="compNode" presStyleCnt="0"/>
      <dgm:spPr/>
    </dgm:pt>
    <dgm:pt modelId="{F244BA42-D9AC-40B2-A846-999FA4C748D4}" type="pres">
      <dgm:prSet presAssocID="{DE759BF8-5160-45FE-BFA9-160EB09B06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8D8DFB6-0C09-4B80-98F8-7A19914CED08}" type="pres">
      <dgm:prSet presAssocID="{DE759BF8-5160-45FE-BFA9-160EB09B06B1}" presName="spaceRect" presStyleCnt="0"/>
      <dgm:spPr/>
    </dgm:pt>
    <dgm:pt modelId="{C4B0DA2C-E0CB-48B0-8722-652E766BE70B}" type="pres">
      <dgm:prSet presAssocID="{DE759BF8-5160-45FE-BFA9-160EB09B06B1}" presName="textRect" presStyleLbl="revTx" presStyleIdx="0" presStyleCnt="4">
        <dgm:presLayoutVars>
          <dgm:chMax val="1"/>
          <dgm:chPref val="1"/>
        </dgm:presLayoutVars>
      </dgm:prSet>
      <dgm:spPr/>
    </dgm:pt>
    <dgm:pt modelId="{76D21C5B-FB0C-4644-BD56-3907F839B6D4}" type="pres">
      <dgm:prSet presAssocID="{91487BE9-AB94-4C49-A385-5A97A756DDDB}" presName="sibTrans" presStyleCnt="0"/>
      <dgm:spPr/>
    </dgm:pt>
    <dgm:pt modelId="{8AB96FCF-BE1A-46A8-8F43-FF4DB1A47883}" type="pres">
      <dgm:prSet presAssocID="{65D25E56-D155-4343-8CB3-8BB2C8D84465}" presName="compNode" presStyleCnt="0"/>
      <dgm:spPr/>
    </dgm:pt>
    <dgm:pt modelId="{1E725A3E-A715-467B-8B94-B32BB3A6A7B2}" type="pres">
      <dgm:prSet presAssocID="{65D25E56-D155-4343-8CB3-8BB2C8D844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D6D8A8E-AEF3-47EC-BD68-D4E2D0C6E4C7}" type="pres">
      <dgm:prSet presAssocID="{65D25E56-D155-4343-8CB3-8BB2C8D84465}" presName="spaceRect" presStyleCnt="0"/>
      <dgm:spPr/>
    </dgm:pt>
    <dgm:pt modelId="{46F1818F-0E54-42B7-B91C-7EF2FC29F31A}" type="pres">
      <dgm:prSet presAssocID="{65D25E56-D155-4343-8CB3-8BB2C8D84465}" presName="textRect" presStyleLbl="revTx" presStyleIdx="1" presStyleCnt="4">
        <dgm:presLayoutVars>
          <dgm:chMax val="1"/>
          <dgm:chPref val="1"/>
        </dgm:presLayoutVars>
      </dgm:prSet>
      <dgm:spPr/>
    </dgm:pt>
    <dgm:pt modelId="{4C6BE947-2A04-490C-A079-B25BF99234E9}" type="pres">
      <dgm:prSet presAssocID="{7AEB1881-6304-4F00-A46A-07A038BC769C}" presName="sibTrans" presStyleCnt="0"/>
      <dgm:spPr/>
    </dgm:pt>
    <dgm:pt modelId="{6072BE2C-97F5-4B89-849D-F3C831867158}" type="pres">
      <dgm:prSet presAssocID="{F1279A8C-056E-4045-B33F-E19E3333C44E}" presName="compNode" presStyleCnt="0"/>
      <dgm:spPr/>
    </dgm:pt>
    <dgm:pt modelId="{FF1BA03D-D495-4B6E-B0F3-CA8CB1370D97}" type="pres">
      <dgm:prSet presAssocID="{F1279A8C-056E-4045-B33F-E19E3333C4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28905C9-FBCD-48B0-91B3-1274297F1068}" type="pres">
      <dgm:prSet presAssocID="{F1279A8C-056E-4045-B33F-E19E3333C44E}" presName="spaceRect" presStyleCnt="0"/>
      <dgm:spPr/>
    </dgm:pt>
    <dgm:pt modelId="{E14C19D5-7D26-4E99-8AAA-55FAF16D05D7}" type="pres">
      <dgm:prSet presAssocID="{F1279A8C-056E-4045-B33F-E19E3333C44E}" presName="textRect" presStyleLbl="revTx" presStyleIdx="2" presStyleCnt="4">
        <dgm:presLayoutVars>
          <dgm:chMax val="1"/>
          <dgm:chPref val="1"/>
        </dgm:presLayoutVars>
      </dgm:prSet>
      <dgm:spPr/>
    </dgm:pt>
    <dgm:pt modelId="{6DC56482-D772-4D1C-AE72-A0F2B277E473}" type="pres">
      <dgm:prSet presAssocID="{DB96FD8B-C26E-4DA2-9B97-3FE99A6D0561}" presName="sibTrans" presStyleCnt="0"/>
      <dgm:spPr/>
    </dgm:pt>
    <dgm:pt modelId="{385015EA-15BE-47E5-8F68-AE6C3F12653E}" type="pres">
      <dgm:prSet presAssocID="{1B85A70A-D74C-4C28-8447-9E6DDE008383}" presName="compNode" presStyleCnt="0"/>
      <dgm:spPr/>
    </dgm:pt>
    <dgm:pt modelId="{79357D0D-5CF9-4C1B-AE4A-074A61D2AB0A}" type="pres">
      <dgm:prSet presAssocID="{1B85A70A-D74C-4C28-8447-9E6DDE0083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BC3C04-EC20-4004-9E2F-51B1313F089D}" type="pres">
      <dgm:prSet presAssocID="{1B85A70A-D74C-4C28-8447-9E6DDE008383}" presName="spaceRect" presStyleCnt="0"/>
      <dgm:spPr/>
    </dgm:pt>
    <dgm:pt modelId="{FB0985EE-588D-45E2-B632-82B435614C14}" type="pres">
      <dgm:prSet presAssocID="{1B85A70A-D74C-4C28-8447-9E6DDE0083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9E7703-E798-46B7-860B-44F6EA1B22B8}" type="presOf" srcId="{1B85A70A-D74C-4C28-8447-9E6DDE008383}" destId="{FB0985EE-588D-45E2-B632-82B435614C14}" srcOrd="0" destOrd="0" presId="urn:microsoft.com/office/officeart/2018/2/layout/IconLabelList"/>
    <dgm:cxn modelId="{040E8118-CCF6-4B69-82CF-38E76E298300}" srcId="{58577C26-267B-4350-ACBA-A3E41A159F5C}" destId="{F1279A8C-056E-4045-B33F-E19E3333C44E}" srcOrd="2" destOrd="0" parTransId="{769F8DA2-1D08-48E7-A4ED-52274945B3C2}" sibTransId="{DB96FD8B-C26E-4DA2-9B97-3FE99A6D0561}"/>
    <dgm:cxn modelId="{69E33D32-3CF9-4E3A-8AB0-58C751430DAB}" type="presOf" srcId="{58577C26-267B-4350-ACBA-A3E41A159F5C}" destId="{DE33D5CA-F7A7-4F97-B9C3-521928ACA010}" srcOrd="0" destOrd="0" presId="urn:microsoft.com/office/officeart/2018/2/layout/IconLabelList"/>
    <dgm:cxn modelId="{07B4ED69-DF37-4420-8C69-F7D2DF1104CB}" type="presOf" srcId="{DE759BF8-5160-45FE-BFA9-160EB09B06B1}" destId="{C4B0DA2C-E0CB-48B0-8722-652E766BE70B}" srcOrd="0" destOrd="0" presId="urn:microsoft.com/office/officeart/2018/2/layout/IconLabelList"/>
    <dgm:cxn modelId="{59D7EF72-E2B7-476D-9109-273DEAA744E4}" type="presOf" srcId="{65D25E56-D155-4343-8CB3-8BB2C8D84465}" destId="{46F1818F-0E54-42B7-B91C-7EF2FC29F31A}" srcOrd="0" destOrd="0" presId="urn:microsoft.com/office/officeart/2018/2/layout/IconLabelList"/>
    <dgm:cxn modelId="{7FD5C193-6D98-43CB-9911-1D78E8FE0FDD}" srcId="{58577C26-267B-4350-ACBA-A3E41A159F5C}" destId="{65D25E56-D155-4343-8CB3-8BB2C8D84465}" srcOrd="1" destOrd="0" parTransId="{4CFBEA6E-2D47-4C53-9BB8-E4D152A5AFC8}" sibTransId="{7AEB1881-6304-4F00-A46A-07A038BC769C}"/>
    <dgm:cxn modelId="{17F7B998-B4D6-474F-BBF2-D9E66D9497AD}" srcId="{58577C26-267B-4350-ACBA-A3E41A159F5C}" destId="{DE759BF8-5160-45FE-BFA9-160EB09B06B1}" srcOrd="0" destOrd="0" parTransId="{52C6B487-5314-4E5C-B4D6-C0816D3B3D69}" sibTransId="{91487BE9-AB94-4C49-A385-5A97A756DDDB}"/>
    <dgm:cxn modelId="{C5E47EAE-DC45-4962-A3A0-0E2A008F8AB8}" srcId="{58577C26-267B-4350-ACBA-A3E41A159F5C}" destId="{1B85A70A-D74C-4C28-8447-9E6DDE008383}" srcOrd="3" destOrd="0" parTransId="{AF47A0CA-BB7F-40BE-A5AD-638AF388684C}" sibTransId="{4BD8303A-8547-4E39-9DB5-DB09FE9B8BE7}"/>
    <dgm:cxn modelId="{ECC097BF-669D-4016-BABF-7E9E3ECC8C60}" type="presOf" srcId="{F1279A8C-056E-4045-B33F-E19E3333C44E}" destId="{E14C19D5-7D26-4E99-8AAA-55FAF16D05D7}" srcOrd="0" destOrd="0" presId="urn:microsoft.com/office/officeart/2018/2/layout/IconLabelList"/>
    <dgm:cxn modelId="{667A2169-6493-4B2D-AB37-51A1859018DD}" type="presParOf" srcId="{DE33D5CA-F7A7-4F97-B9C3-521928ACA010}" destId="{4632D815-C93B-44C3-8C37-FA4C7C9473ED}" srcOrd="0" destOrd="0" presId="urn:microsoft.com/office/officeart/2018/2/layout/IconLabelList"/>
    <dgm:cxn modelId="{26E3F8F6-7F48-4D47-A685-DA7B9ABD8C73}" type="presParOf" srcId="{4632D815-C93B-44C3-8C37-FA4C7C9473ED}" destId="{F244BA42-D9AC-40B2-A846-999FA4C748D4}" srcOrd="0" destOrd="0" presId="urn:microsoft.com/office/officeart/2018/2/layout/IconLabelList"/>
    <dgm:cxn modelId="{3F7EB85E-2888-41F5-BA98-29C499FDA780}" type="presParOf" srcId="{4632D815-C93B-44C3-8C37-FA4C7C9473ED}" destId="{08D8DFB6-0C09-4B80-98F8-7A19914CED08}" srcOrd="1" destOrd="0" presId="urn:microsoft.com/office/officeart/2018/2/layout/IconLabelList"/>
    <dgm:cxn modelId="{6A1836BA-285C-48F0-9DA7-5DBB812BAF64}" type="presParOf" srcId="{4632D815-C93B-44C3-8C37-FA4C7C9473ED}" destId="{C4B0DA2C-E0CB-48B0-8722-652E766BE70B}" srcOrd="2" destOrd="0" presId="urn:microsoft.com/office/officeart/2018/2/layout/IconLabelList"/>
    <dgm:cxn modelId="{55FB14C0-0E57-4646-AD59-4C8709DE86ED}" type="presParOf" srcId="{DE33D5CA-F7A7-4F97-B9C3-521928ACA010}" destId="{76D21C5B-FB0C-4644-BD56-3907F839B6D4}" srcOrd="1" destOrd="0" presId="urn:microsoft.com/office/officeart/2018/2/layout/IconLabelList"/>
    <dgm:cxn modelId="{3CB2FA62-C8E9-409D-852A-CE83038DA445}" type="presParOf" srcId="{DE33D5CA-F7A7-4F97-B9C3-521928ACA010}" destId="{8AB96FCF-BE1A-46A8-8F43-FF4DB1A47883}" srcOrd="2" destOrd="0" presId="urn:microsoft.com/office/officeart/2018/2/layout/IconLabelList"/>
    <dgm:cxn modelId="{52960FFA-69D3-4C25-9EEB-F01AED2FB944}" type="presParOf" srcId="{8AB96FCF-BE1A-46A8-8F43-FF4DB1A47883}" destId="{1E725A3E-A715-467B-8B94-B32BB3A6A7B2}" srcOrd="0" destOrd="0" presId="urn:microsoft.com/office/officeart/2018/2/layout/IconLabelList"/>
    <dgm:cxn modelId="{AC8A8F06-12BC-4BEA-B860-1BC732D3CA76}" type="presParOf" srcId="{8AB96FCF-BE1A-46A8-8F43-FF4DB1A47883}" destId="{AD6D8A8E-AEF3-47EC-BD68-D4E2D0C6E4C7}" srcOrd="1" destOrd="0" presId="urn:microsoft.com/office/officeart/2018/2/layout/IconLabelList"/>
    <dgm:cxn modelId="{B939BE98-AA37-42A8-B567-757ADBF8EC53}" type="presParOf" srcId="{8AB96FCF-BE1A-46A8-8F43-FF4DB1A47883}" destId="{46F1818F-0E54-42B7-B91C-7EF2FC29F31A}" srcOrd="2" destOrd="0" presId="urn:microsoft.com/office/officeart/2018/2/layout/IconLabelList"/>
    <dgm:cxn modelId="{DE2E28E3-0AC7-46E2-8A9E-BE39AE04DC68}" type="presParOf" srcId="{DE33D5CA-F7A7-4F97-B9C3-521928ACA010}" destId="{4C6BE947-2A04-490C-A079-B25BF99234E9}" srcOrd="3" destOrd="0" presId="urn:microsoft.com/office/officeart/2018/2/layout/IconLabelList"/>
    <dgm:cxn modelId="{2B630163-97E7-4524-B90E-76F7930A1C65}" type="presParOf" srcId="{DE33D5CA-F7A7-4F97-B9C3-521928ACA010}" destId="{6072BE2C-97F5-4B89-849D-F3C831867158}" srcOrd="4" destOrd="0" presId="urn:microsoft.com/office/officeart/2018/2/layout/IconLabelList"/>
    <dgm:cxn modelId="{BCCE6DAF-FD8B-435B-BB59-838C50461919}" type="presParOf" srcId="{6072BE2C-97F5-4B89-849D-F3C831867158}" destId="{FF1BA03D-D495-4B6E-B0F3-CA8CB1370D97}" srcOrd="0" destOrd="0" presId="urn:microsoft.com/office/officeart/2018/2/layout/IconLabelList"/>
    <dgm:cxn modelId="{5F1592F4-F157-4124-B137-B3B8407705FC}" type="presParOf" srcId="{6072BE2C-97F5-4B89-849D-F3C831867158}" destId="{828905C9-FBCD-48B0-91B3-1274297F1068}" srcOrd="1" destOrd="0" presId="urn:microsoft.com/office/officeart/2018/2/layout/IconLabelList"/>
    <dgm:cxn modelId="{8E0DA96E-9CF3-4063-9EA6-7E709A456CD6}" type="presParOf" srcId="{6072BE2C-97F5-4B89-849D-F3C831867158}" destId="{E14C19D5-7D26-4E99-8AAA-55FAF16D05D7}" srcOrd="2" destOrd="0" presId="urn:microsoft.com/office/officeart/2018/2/layout/IconLabelList"/>
    <dgm:cxn modelId="{E25CA727-7DCF-4B7C-8204-7B4D0F6F0289}" type="presParOf" srcId="{DE33D5CA-F7A7-4F97-B9C3-521928ACA010}" destId="{6DC56482-D772-4D1C-AE72-A0F2B277E473}" srcOrd="5" destOrd="0" presId="urn:microsoft.com/office/officeart/2018/2/layout/IconLabelList"/>
    <dgm:cxn modelId="{47813FD5-AEBA-4CD6-A9B8-AC3B5439A1B1}" type="presParOf" srcId="{DE33D5CA-F7A7-4F97-B9C3-521928ACA010}" destId="{385015EA-15BE-47E5-8F68-AE6C3F12653E}" srcOrd="6" destOrd="0" presId="urn:microsoft.com/office/officeart/2018/2/layout/IconLabelList"/>
    <dgm:cxn modelId="{9AD7ADDE-75F9-47F6-9970-D76DFD6E1285}" type="presParOf" srcId="{385015EA-15BE-47E5-8F68-AE6C3F12653E}" destId="{79357D0D-5CF9-4C1B-AE4A-074A61D2AB0A}" srcOrd="0" destOrd="0" presId="urn:microsoft.com/office/officeart/2018/2/layout/IconLabelList"/>
    <dgm:cxn modelId="{D981AF96-9D54-4701-A722-15D86733123C}" type="presParOf" srcId="{385015EA-15BE-47E5-8F68-AE6C3F12653E}" destId="{97BC3C04-EC20-4004-9E2F-51B1313F089D}" srcOrd="1" destOrd="0" presId="urn:microsoft.com/office/officeart/2018/2/layout/IconLabelList"/>
    <dgm:cxn modelId="{694E34D6-88DF-4488-A415-EFE8C9FA48FB}" type="presParOf" srcId="{385015EA-15BE-47E5-8F68-AE6C3F12653E}" destId="{FB0985EE-588D-45E2-B632-82B435614C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B1BF-0252-4462-A700-9BD1204456C1}">
      <dsp:nvSpPr>
        <dsp:cNvPr id="0" name=""/>
        <dsp:cNvSpPr/>
      </dsp:nvSpPr>
      <dsp:spPr>
        <a:xfrm>
          <a:off x="0" y="3661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E2A72-4333-4B79-A0F4-41F1BC89B32B}">
      <dsp:nvSpPr>
        <dsp:cNvPr id="0" name=""/>
        <dsp:cNvSpPr/>
      </dsp:nvSpPr>
      <dsp:spPr>
        <a:xfrm>
          <a:off x="235915" y="179136"/>
          <a:ext cx="428937" cy="428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2163C-FE98-44BA-BD58-AD147536B992}">
      <dsp:nvSpPr>
        <dsp:cNvPr id="0" name=""/>
        <dsp:cNvSpPr/>
      </dsp:nvSpPr>
      <dsp:spPr>
        <a:xfrm>
          <a:off x="900769" y="3661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Register for companies </a:t>
          </a:r>
          <a:endParaRPr lang="en-US" sz="1900" kern="1200"/>
        </a:p>
      </dsp:txBody>
      <dsp:txXfrm>
        <a:off x="900769" y="3661"/>
        <a:ext cx="5005558" cy="779887"/>
      </dsp:txXfrm>
    </dsp:sp>
    <dsp:sp modelId="{DAD00F62-8B69-46CB-84C5-B663285217A9}">
      <dsp:nvSpPr>
        <dsp:cNvPr id="0" name=""/>
        <dsp:cNvSpPr/>
      </dsp:nvSpPr>
      <dsp:spPr>
        <a:xfrm>
          <a:off x="0" y="978520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790F2-022D-4C75-9D1B-415FFCBD0156}">
      <dsp:nvSpPr>
        <dsp:cNvPr id="0" name=""/>
        <dsp:cNvSpPr/>
      </dsp:nvSpPr>
      <dsp:spPr>
        <a:xfrm>
          <a:off x="235915" y="1153994"/>
          <a:ext cx="428937" cy="428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5A301-66A3-4337-A5CC-F92FE32A5892}">
      <dsp:nvSpPr>
        <dsp:cNvPr id="0" name=""/>
        <dsp:cNvSpPr/>
      </dsp:nvSpPr>
      <dsp:spPr>
        <a:xfrm>
          <a:off x="900769" y="978520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Can apply for job</a:t>
          </a:r>
          <a:endParaRPr lang="en-US" sz="1900" kern="1200"/>
        </a:p>
      </dsp:txBody>
      <dsp:txXfrm>
        <a:off x="900769" y="978520"/>
        <a:ext cx="5005558" cy="779887"/>
      </dsp:txXfrm>
    </dsp:sp>
    <dsp:sp modelId="{28D9B594-98EC-4ACF-8B5F-230F03763464}">
      <dsp:nvSpPr>
        <dsp:cNvPr id="0" name=""/>
        <dsp:cNvSpPr/>
      </dsp:nvSpPr>
      <dsp:spPr>
        <a:xfrm>
          <a:off x="0" y="1953378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8A605-E627-474F-8474-6F2765DA17CE}">
      <dsp:nvSpPr>
        <dsp:cNvPr id="0" name=""/>
        <dsp:cNvSpPr/>
      </dsp:nvSpPr>
      <dsp:spPr>
        <a:xfrm>
          <a:off x="235915" y="2128853"/>
          <a:ext cx="428937" cy="428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341EF-A383-47C4-A81A-A57FC64C7450}">
      <dsp:nvSpPr>
        <dsp:cNvPr id="0" name=""/>
        <dsp:cNvSpPr/>
      </dsp:nvSpPr>
      <dsp:spPr>
        <a:xfrm>
          <a:off x="900769" y="1953378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Interview Exam</a:t>
          </a:r>
          <a:endParaRPr lang="en-US" sz="1900" kern="1200"/>
        </a:p>
      </dsp:txBody>
      <dsp:txXfrm>
        <a:off x="900769" y="1953378"/>
        <a:ext cx="5005558" cy="779887"/>
      </dsp:txXfrm>
    </dsp:sp>
    <dsp:sp modelId="{B01E1219-8F7B-4B15-9CC2-1D176A5C0366}">
      <dsp:nvSpPr>
        <dsp:cNvPr id="0" name=""/>
        <dsp:cNvSpPr/>
      </dsp:nvSpPr>
      <dsp:spPr>
        <a:xfrm>
          <a:off x="0" y="2928237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58177-8EE9-43A1-A659-F71872855B27}">
      <dsp:nvSpPr>
        <dsp:cNvPr id="0" name=""/>
        <dsp:cNvSpPr/>
      </dsp:nvSpPr>
      <dsp:spPr>
        <a:xfrm>
          <a:off x="235915" y="3103712"/>
          <a:ext cx="428937" cy="428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DBF5-06E6-4003-B5CD-9717594B199F}">
      <dsp:nvSpPr>
        <dsp:cNvPr id="0" name=""/>
        <dsp:cNvSpPr/>
      </dsp:nvSpPr>
      <dsp:spPr>
        <a:xfrm>
          <a:off x="900769" y="2928237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Module of applied job earlier</a:t>
          </a:r>
          <a:endParaRPr lang="en-US" sz="1900" kern="1200"/>
        </a:p>
      </dsp:txBody>
      <dsp:txXfrm>
        <a:off x="900769" y="2928237"/>
        <a:ext cx="5005558" cy="779887"/>
      </dsp:txXfrm>
    </dsp:sp>
    <dsp:sp modelId="{43B932D4-7443-4920-8E5C-8B0542046582}">
      <dsp:nvSpPr>
        <dsp:cNvPr id="0" name=""/>
        <dsp:cNvSpPr/>
      </dsp:nvSpPr>
      <dsp:spPr>
        <a:xfrm>
          <a:off x="0" y="3903096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EFEEA-03A5-430E-BD73-B06F28B2E2FF}">
      <dsp:nvSpPr>
        <dsp:cNvPr id="0" name=""/>
        <dsp:cNvSpPr/>
      </dsp:nvSpPr>
      <dsp:spPr>
        <a:xfrm>
          <a:off x="235915" y="4078571"/>
          <a:ext cx="428937" cy="428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1534D-9F93-46D4-A1F5-32EAAC881FD5}">
      <dsp:nvSpPr>
        <dsp:cNvPr id="0" name=""/>
        <dsp:cNvSpPr/>
      </dsp:nvSpPr>
      <dsp:spPr>
        <a:xfrm>
          <a:off x="900769" y="3903096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Edit own details</a:t>
          </a:r>
          <a:endParaRPr lang="en-US" sz="1900" kern="1200"/>
        </a:p>
      </dsp:txBody>
      <dsp:txXfrm>
        <a:off x="900769" y="3903096"/>
        <a:ext cx="5005558" cy="779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4BA42-D9AC-40B2-A846-999FA4C748D4}">
      <dsp:nvSpPr>
        <dsp:cNvPr id="0" name=""/>
        <dsp:cNvSpPr/>
      </dsp:nvSpPr>
      <dsp:spPr>
        <a:xfrm>
          <a:off x="1155663" y="709927"/>
          <a:ext cx="933098" cy="933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0DA2C-E0CB-48B0-8722-652E766BE70B}">
      <dsp:nvSpPr>
        <dsp:cNvPr id="0" name=""/>
        <dsp:cNvSpPr/>
      </dsp:nvSpPr>
      <dsp:spPr>
        <a:xfrm>
          <a:off x="585436" y="1934813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Create new job opportunity</a:t>
          </a:r>
          <a:endParaRPr lang="en-US" sz="2100" kern="1200"/>
        </a:p>
      </dsp:txBody>
      <dsp:txXfrm>
        <a:off x="585436" y="1934813"/>
        <a:ext cx="2073553" cy="720000"/>
      </dsp:txXfrm>
    </dsp:sp>
    <dsp:sp modelId="{1E725A3E-A715-467B-8B94-B32BB3A6A7B2}">
      <dsp:nvSpPr>
        <dsp:cNvPr id="0" name=""/>
        <dsp:cNvSpPr/>
      </dsp:nvSpPr>
      <dsp:spPr>
        <a:xfrm>
          <a:off x="3592088" y="709927"/>
          <a:ext cx="933098" cy="933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1818F-0E54-42B7-B91C-7EF2FC29F31A}">
      <dsp:nvSpPr>
        <dsp:cNvPr id="0" name=""/>
        <dsp:cNvSpPr/>
      </dsp:nvSpPr>
      <dsp:spPr>
        <a:xfrm>
          <a:off x="3021860" y="1934813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Modification of Exam questions</a:t>
          </a:r>
          <a:endParaRPr lang="en-US" sz="2100" kern="1200"/>
        </a:p>
      </dsp:txBody>
      <dsp:txXfrm>
        <a:off x="3021860" y="1934813"/>
        <a:ext cx="2073553" cy="720000"/>
      </dsp:txXfrm>
    </dsp:sp>
    <dsp:sp modelId="{FF1BA03D-D495-4B6E-B0F3-CA8CB1370D97}">
      <dsp:nvSpPr>
        <dsp:cNvPr id="0" name=""/>
        <dsp:cNvSpPr/>
      </dsp:nvSpPr>
      <dsp:spPr>
        <a:xfrm>
          <a:off x="6028513" y="709927"/>
          <a:ext cx="933098" cy="933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C19D5-7D26-4E99-8AAA-55FAF16D05D7}">
      <dsp:nvSpPr>
        <dsp:cNvPr id="0" name=""/>
        <dsp:cNvSpPr/>
      </dsp:nvSpPr>
      <dsp:spPr>
        <a:xfrm>
          <a:off x="5458285" y="1934813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Approval after interview</a:t>
          </a:r>
          <a:endParaRPr lang="en-US" sz="2100" kern="1200"/>
        </a:p>
      </dsp:txBody>
      <dsp:txXfrm>
        <a:off x="5458285" y="1934813"/>
        <a:ext cx="2073553" cy="720000"/>
      </dsp:txXfrm>
    </dsp:sp>
    <dsp:sp modelId="{79357D0D-5CF9-4C1B-AE4A-074A61D2AB0A}">
      <dsp:nvSpPr>
        <dsp:cNvPr id="0" name=""/>
        <dsp:cNvSpPr/>
      </dsp:nvSpPr>
      <dsp:spPr>
        <a:xfrm>
          <a:off x="8464937" y="709927"/>
          <a:ext cx="933098" cy="9330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985EE-588D-45E2-B632-82B435614C14}">
      <dsp:nvSpPr>
        <dsp:cNvPr id="0" name=""/>
        <dsp:cNvSpPr/>
      </dsp:nvSpPr>
      <dsp:spPr>
        <a:xfrm>
          <a:off x="7894710" y="1934813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Data of All Candidates</a:t>
          </a:r>
          <a:endParaRPr lang="en-US" sz="2100" kern="1200"/>
        </a:p>
      </dsp:txBody>
      <dsp:txXfrm>
        <a:off x="7894710" y="1934813"/>
        <a:ext cx="207355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12-Mar-22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1234-6E72-4628-A8E7-86751D2CD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9600" dirty="0"/>
              <a:t>Placement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31B3F-F2A1-42BB-AB4A-DA7EAB9EF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37</a:t>
            </a:r>
          </a:p>
        </p:txBody>
      </p:sp>
    </p:spTree>
    <p:extLst>
      <p:ext uri="{BB962C8B-B14F-4D97-AF65-F5344CB8AC3E}">
        <p14:creationId xmlns:p14="http://schemas.microsoft.com/office/powerpoint/2010/main" val="143633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920F-B014-43C1-97A9-BC0F07B0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1AE6-50C4-4362-9BBE-04C43D864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Bhargav Garnara</a:t>
            </a:r>
          </a:p>
          <a:p>
            <a:r>
              <a:rPr lang="en-US" sz="2400" dirty="0"/>
              <a:t>Vinay Chauhan</a:t>
            </a:r>
          </a:p>
          <a:p>
            <a:r>
              <a:rPr lang="en-US" sz="2400" dirty="0"/>
              <a:t>Kartik Pithadiya</a:t>
            </a:r>
          </a:p>
          <a:p>
            <a:r>
              <a:rPr lang="en-US" sz="2400" dirty="0"/>
              <a:t>Aditi Kumari Gupta</a:t>
            </a:r>
          </a:p>
          <a:p>
            <a:r>
              <a:rPr lang="en-US" sz="2400" dirty="0"/>
              <a:t>Sapna Dangar</a:t>
            </a:r>
          </a:p>
        </p:txBody>
      </p:sp>
    </p:spTree>
    <p:extLst>
      <p:ext uri="{BB962C8B-B14F-4D97-AF65-F5344CB8AC3E}">
        <p14:creationId xmlns:p14="http://schemas.microsoft.com/office/powerpoint/2010/main" val="156879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5C74-05D8-4AF4-A9AA-939ACC7E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dirty="0"/>
              <a:t>Problem </a:t>
            </a:r>
            <a:r>
              <a:rPr lang="en-US" dirty="0" err="1"/>
              <a:t>Defination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5F13-0772-4BF9-A6CC-2EBBE372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endParaRPr lang="en-GB" sz="32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Candidate can register with the app/website by entering all the information with college ID and can give test (as a first round).</a:t>
            </a:r>
          </a:p>
          <a:p>
            <a:pPr rtl="0">
              <a:spcBef>
                <a:spcPts val="0"/>
              </a:spcBef>
              <a:spcAft>
                <a:spcPts val="1600"/>
              </a:spcAft>
            </a:pPr>
            <a:endParaRPr lang="en-GB" sz="3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On Completion mentor of each branch will get an email with the given answers.</a:t>
            </a:r>
            <a:br>
              <a:rPr lang="en-GB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562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B932-E8C3-4DD0-81B2-9AF91FD1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DF08-06EE-4CDA-A18A-8EBEBB8B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3200" b="0" i="0" u="none" strike="noStrike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32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Created decent design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3200" b="0" i="0" u="none" strike="noStrike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32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Divided portal into three panel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3200" b="0" i="0" u="none" strike="noStrike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sz="32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Further designed the three panel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900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38DC-4CD5-4FD6-868B-B5B6B9E8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6BE5-A05D-42B1-AACE-1E1545E2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3200" b="0" i="0" u="none" strike="noStrike" dirty="0">
                <a:effectLst/>
                <a:latin typeface="Roboto" panose="02000000000000000000" pitchFamily="2" charset="0"/>
              </a:rPr>
              <a:t>Admin have rights to add new users.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32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3200" b="0" i="0" u="none" strike="noStrike" dirty="0">
                <a:effectLst/>
                <a:latin typeface="Roboto" panose="02000000000000000000" pitchFamily="2" charset="0"/>
              </a:rPr>
              <a:t>Administrative controls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32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3200" b="0" i="0" u="none" strike="noStrike" dirty="0">
                <a:effectLst/>
                <a:latin typeface="Roboto" panose="02000000000000000000" pitchFamily="2" charset="0"/>
              </a:rPr>
              <a:t>Admin also can add companies.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200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9276E-CB55-455D-A0DD-ADC67EB5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Student panel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DE1622-6CE8-742D-0BE8-EEC6E7226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604308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0349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CFBFE-1BB2-47CA-9846-5ACCB9A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Company Panel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5708AAE-21CC-0436-9B42-1EE54C59E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205173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70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7E39AE-2D43-4A2A-8566-C4450C69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1949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83</TotalTime>
  <Words>134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Roboto</vt:lpstr>
      <vt:lpstr>Wingdings 2</vt:lpstr>
      <vt:lpstr>Quotable</vt:lpstr>
      <vt:lpstr>Placement Portal</vt:lpstr>
      <vt:lpstr>Our Team</vt:lpstr>
      <vt:lpstr>  Problem Defination</vt:lpstr>
      <vt:lpstr>Our Approach</vt:lpstr>
      <vt:lpstr>Admin Panel</vt:lpstr>
      <vt:lpstr>Student panel</vt:lpstr>
      <vt:lpstr>Company Panel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Portal</dc:title>
  <dc:creator>Aditi Gupta</dc:creator>
  <cp:lastModifiedBy>VINAYKUMAR CHAUHAN_19SOECE11009</cp:lastModifiedBy>
  <cp:revision>2</cp:revision>
  <dcterms:created xsi:type="dcterms:W3CDTF">2022-03-11T17:41:07Z</dcterms:created>
  <dcterms:modified xsi:type="dcterms:W3CDTF">2022-03-12T00:28:16Z</dcterms:modified>
</cp:coreProperties>
</file>