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860877" y="29454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 sz="1200"/>
              <a:t>LearningLab rondom autonoom rijdend vervoer binnen stedelijke gebieden (last mile)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460200"/>
            <a:ext cx="451544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nda_logo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83" y="87071"/>
            <a:ext cx="889298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s_logo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2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tafactory_logo"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865" y="78275"/>
            <a:ext cx="942710" cy="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subTitle"/>
          </p:nvPr>
        </p:nvSpPr>
        <p:spPr>
          <a:xfrm>
            <a:off x="6994450" y="4182425"/>
            <a:ext cx="2022000" cy="7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 sz="2400"/>
              <a:t>Week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nl"/>
              <a:t>Inhoud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LearningLab Urbinn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3 bespreking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nl"/>
              <a:t>Plan voor sprint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nl"/>
              <a:t>LearningLab Urbinn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LearningLab rondom autonoom rijdend vervoer binnen stedelijke gebieden (last mile)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Ontwikkeling  autonoom rijdend voertuig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Bijdrage ons project: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Onderzoeken hoe een semantische kaart kan worden opgesteld en gebruikt t.b.v. autonoom rijden in stedelijk gebied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Uitkomsten onderzoek tot nu toe: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Omgeving via stereo camerabeelden in kaart brengen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■"/>
            </a:pPr>
            <a:r>
              <a:rPr lang="nl"/>
              <a:t>Beelden verwerken met ORB SLAM 2 → point cloud + verplaatsing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300" y="3177475"/>
            <a:ext cx="2570050" cy="1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DOEL SPRINT 3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1 - Oriëntatie project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2 - ORB localization gang Slinger/KITTI		</a:t>
            </a:r>
            <a:r>
              <a:rPr b="1"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b="1"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3 - Object detection gang Slinger/Kitti		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← Sprint 3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4 - Volledige semantische map (testcase)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Milestone 5 - Volledige semantische map (Delft)</a:t>
            </a:r>
          </a:p>
          <a:p>
            <a:pPr indent="45720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nl"/>
              <a:t>Resultaten Sprint 3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ORB SLAM 2 datastructuur documentatie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ORB SLAM 2 point cloud output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Evaluatieplan voor accuraatheid point clouds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YOLO-framework voor object detection &amp; recognition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Tiny YOLO (variant van YOLO) is veelbelovend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Neuraal netwerk met minder lagen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l"/>
              <a:t>Meer classificaties noodzakelijk (statische objecten)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■"/>
            </a:pPr>
            <a:r>
              <a:rPr lang="nl"/>
              <a:t>Trainingstool beschikbaar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425" y="2680350"/>
            <a:ext cx="2948951" cy="2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00" y="553575"/>
            <a:ext cx="6690625" cy="447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42500" y="921850"/>
            <a:ext cx="624000" cy="5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975" y="3309275"/>
            <a:ext cx="2811926" cy="1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Sprint 4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093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1 - Orientatie project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2 - ORB localization gang Slinger/KITTI		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3 - Object detection gang Slinger/Kitti</a:t>
            </a: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b="1"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4 - Volledige semantische map (testcase)		← Sprint 4</a:t>
            </a:r>
          </a:p>
          <a:p>
            <a:pPr indent="-304800" lvl="0" marL="45720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nl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Milestone 5 - Volledige semantische map (Delft)</a:t>
            </a:r>
          </a:p>
          <a:p>
            <a:pPr indent="45720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Sprint 4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Focus op de pipeline (implementatie) → semantische map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Object recognition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YOLO trainen → classificatie voor nieuwe (statische) objecten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Evaluaties uitvoeren van SLAM-setups (experimenteren)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nl"/>
              <a:t>Evaluatie van YOLO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l" sz="18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VRAGEN?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4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Meer informatie: </a:t>
            </a:r>
            <a:r>
              <a:rPr lang="nl" sz="1400">
                <a:solidFill>
                  <a:srgbClr val="33988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URBINN.NL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nl" sz="1200">
                <a:solidFill>
                  <a:srgbClr val="77777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6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75" y="3753375"/>
            <a:ext cx="1390125" cy="1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