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10" d="100"/>
          <a:sy n="11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相対ヒストグラム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4.01577258492316E-2"/>
          <c:y val="6.6313920701778814E-2"/>
          <c:w val="0.94074919778385013"/>
          <c:h val="0.80182628989407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PP相対頻度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Sheet2!$A$259:$A$269</c:f>
              <c:numCache>
                <c:formatCode>General</c:formatCode>
                <c:ptCount val="11"/>
                <c:pt idx="0">
                  <c:v>-0.04</c:v>
                </c:pt>
                <c:pt idx="1">
                  <c:v>-0.03</c:v>
                </c:pt>
                <c:pt idx="2">
                  <c:v>-0.02</c:v>
                </c:pt>
                <c:pt idx="3">
                  <c:v>-0.01</c:v>
                </c:pt>
                <c:pt idx="4">
                  <c:v>0</c:v>
                </c:pt>
                <c:pt idx="5">
                  <c:v>1.000000000002E-2</c:v>
                </c:pt>
                <c:pt idx="6">
                  <c:v>2.0000000000019998E-2</c:v>
                </c:pt>
                <c:pt idx="7">
                  <c:v>3.0000000000019799E-2</c:v>
                </c:pt>
                <c:pt idx="8">
                  <c:v>4.0000000000019797E-2</c:v>
                </c:pt>
                <c:pt idx="9">
                  <c:v>5.0000000000019799E-2</c:v>
                </c:pt>
                <c:pt idx="10">
                  <c:v>6.0000000000019801E-2</c:v>
                </c:pt>
              </c:numCache>
            </c:numRef>
          </c:cat>
          <c:val>
            <c:numRef>
              <c:f>Sheet2!$B$259:$B$269</c:f>
              <c:numCache>
                <c:formatCode>General</c:formatCode>
                <c:ptCount val="11"/>
                <c:pt idx="0">
                  <c:v>2.5408244832705266E-3</c:v>
                </c:pt>
                <c:pt idx="1">
                  <c:v>5.5955235811350921E-3</c:v>
                </c:pt>
                <c:pt idx="2">
                  <c:v>1.5958661642114881E-2</c:v>
                </c:pt>
                <c:pt idx="3">
                  <c:v>5.272924517528834E-2</c:v>
                </c:pt>
                <c:pt idx="4">
                  <c:v>0.34064177229644854</c:v>
                </c:pt>
                <c:pt idx="5">
                  <c:v>0.49740207833733013</c:v>
                </c:pt>
                <c:pt idx="6">
                  <c:v>6.0837044649994287E-2</c:v>
                </c:pt>
                <c:pt idx="7">
                  <c:v>1.0934109854973164E-2</c:v>
                </c:pt>
                <c:pt idx="8">
                  <c:v>3.3401849948612537E-3</c:v>
                </c:pt>
                <c:pt idx="9">
                  <c:v>1.8271097407788054E-3</c:v>
                </c:pt>
                <c:pt idx="10">
                  <c:v>1.056297818887747E-3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PE相対頻度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Sheet2!$A$259:$A$269</c:f>
              <c:numCache>
                <c:formatCode>General</c:formatCode>
                <c:ptCount val="11"/>
                <c:pt idx="0">
                  <c:v>-0.04</c:v>
                </c:pt>
                <c:pt idx="1">
                  <c:v>-0.03</c:v>
                </c:pt>
                <c:pt idx="2">
                  <c:v>-0.02</c:v>
                </c:pt>
                <c:pt idx="3">
                  <c:v>-0.01</c:v>
                </c:pt>
                <c:pt idx="4">
                  <c:v>0</c:v>
                </c:pt>
                <c:pt idx="5">
                  <c:v>1.000000000002E-2</c:v>
                </c:pt>
                <c:pt idx="6">
                  <c:v>2.0000000000019998E-2</c:v>
                </c:pt>
                <c:pt idx="7">
                  <c:v>3.0000000000019799E-2</c:v>
                </c:pt>
                <c:pt idx="8">
                  <c:v>4.0000000000019797E-2</c:v>
                </c:pt>
                <c:pt idx="9">
                  <c:v>5.0000000000019799E-2</c:v>
                </c:pt>
                <c:pt idx="10">
                  <c:v>6.0000000000019801E-2</c:v>
                </c:pt>
              </c:numCache>
            </c:numRef>
          </c:cat>
          <c:val>
            <c:numRef>
              <c:f>Sheet2!$C$259:$C$269</c:f>
              <c:numCache>
                <c:formatCode>General</c:formatCode>
                <c:ptCount val="11"/>
                <c:pt idx="0">
                  <c:v>4.8094516179622562E-3</c:v>
                </c:pt>
                <c:pt idx="1">
                  <c:v>7.2403157509540487E-3</c:v>
                </c:pt>
                <c:pt idx="2">
                  <c:v>1.1892937424852319E-2</c:v>
                </c:pt>
                <c:pt idx="3">
                  <c:v>3.0764807360552041E-2</c:v>
                </c:pt>
                <c:pt idx="4">
                  <c:v>0.29588582780072142</c:v>
                </c:pt>
                <c:pt idx="5">
                  <c:v>0.57825814208792936</c:v>
                </c:pt>
                <c:pt idx="6">
                  <c:v>4.7676302995451933E-2</c:v>
                </c:pt>
                <c:pt idx="7">
                  <c:v>7.3971456950180352E-3</c:v>
                </c:pt>
                <c:pt idx="8">
                  <c:v>2.091065920853155E-3</c:v>
                </c:pt>
                <c:pt idx="9">
                  <c:v>1.4114694965758796E-3</c:v>
                </c:pt>
                <c:pt idx="10">
                  <c:v>1.0193946364159131E-3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FEM相対頻度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Sheet2!$A$259:$A$269</c:f>
              <c:numCache>
                <c:formatCode>General</c:formatCode>
                <c:ptCount val="11"/>
                <c:pt idx="0">
                  <c:v>-0.04</c:v>
                </c:pt>
                <c:pt idx="1">
                  <c:v>-0.03</c:v>
                </c:pt>
                <c:pt idx="2">
                  <c:v>-0.02</c:v>
                </c:pt>
                <c:pt idx="3">
                  <c:v>-0.01</c:v>
                </c:pt>
                <c:pt idx="4">
                  <c:v>0</c:v>
                </c:pt>
                <c:pt idx="5">
                  <c:v>1.000000000002E-2</c:v>
                </c:pt>
                <c:pt idx="6">
                  <c:v>2.0000000000019998E-2</c:v>
                </c:pt>
                <c:pt idx="7">
                  <c:v>3.0000000000019799E-2</c:v>
                </c:pt>
                <c:pt idx="8">
                  <c:v>4.0000000000019797E-2</c:v>
                </c:pt>
                <c:pt idx="9">
                  <c:v>5.0000000000019799E-2</c:v>
                </c:pt>
                <c:pt idx="10">
                  <c:v>6.0000000000019801E-2</c:v>
                </c:pt>
              </c:numCache>
            </c:numRef>
          </c:cat>
          <c:val>
            <c:numRef>
              <c:f>Sheet2!$D$259:$D$269</c:f>
              <c:numCache>
                <c:formatCode>General</c:formatCode>
                <c:ptCount val="11"/>
                <c:pt idx="0">
                  <c:v>5.4344872561273845E-5</c:v>
                </c:pt>
                <c:pt idx="1">
                  <c:v>3.6229915040849232E-5</c:v>
                </c:pt>
                <c:pt idx="2">
                  <c:v>5.4344872561273845E-5</c:v>
                </c:pt>
                <c:pt idx="3">
                  <c:v>5.9779359817401228E-4</c:v>
                </c:pt>
                <c:pt idx="4">
                  <c:v>0.57862797311740299</c:v>
                </c:pt>
                <c:pt idx="5">
                  <c:v>0.39863775519446409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1.0868974512254769E-4</c:v>
                </c:pt>
                <c:pt idx="10">
                  <c:v>1.9527924207017735E-2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SNM相対頻度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Sheet2!$A$259:$A$269</c:f>
              <c:numCache>
                <c:formatCode>General</c:formatCode>
                <c:ptCount val="11"/>
                <c:pt idx="0">
                  <c:v>-0.04</c:v>
                </c:pt>
                <c:pt idx="1">
                  <c:v>-0.03</c:v>
                </c:pt>
                <c:pt idx="2">
                  <c:v>-0.02</c:v>
                </c:pt>
                <c:pt idx="3">
                  <c:v>-0.01</c:v>
                </c:pt>
                <c:pt idx="4">
                  <c:v>0</c:v>
                </c:pt>
                <c:pt idx="5">
                  <c:v>1.000000000002E-2</c:v>
                </c:pt>
                <c:pt idx="6">
                  <c:v>2.0000000000019998E-2</c:v>
                </c:pt>
                <c:pt idx="7">
                  <c:v>3.0000000000019799E-2</c:v>
                </c:pt>
                <c:pt idx="8">
                  <c:v>4.0000000000019797E-2</c:v>
                </c:pt>
                <c:pt idx="9">
                  <c:v>5.0000000000019799E-2</c:v>
                </c:pt>
                <c:pt idx="10">
                  <c:v>6.0000000000019801E-2</c:v>
                </c:pt>
              </c:numCache>
            </c:numRef>
          </c:cat>
          <c:val>
            <c:numRef>
              <c:f>Sheet2!$E$259:$E$269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6.4020486555697821E-3</c:v>
                </c:pt>
                <c:pt idx="4">
                  <c:v>4.298518383025425E-2</c:v>
                </c:pt>
                <c:pt idx="5">
                  <c:v>0.95042985183830253</c:v>
                </c:pt>
                <c:pt idx="6">
                  <c:v>1.8291567587342235E-4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80102192"/>
        <c:axId val="-880100560"/>
      </c:barChart>
      <c:catAx>
        <c:axId val="-88010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880100560"/>
        <c:crosses val="autoZero"/>
        <c:auto val="1"/>
        <c:lblAlgn val="ctr"/>
        <c:lblOffset val="100"/>
        <c:noMultiLvlLbl val="0"/>
      </c:catAx>
      <c:valAx>
        <c:axId val="-88010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88010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0.00119</cdr:x>
      <cdr:y>0.01434</cdr:y>
    </cdr:from>
    <cdr:to>
      <cdr:x>0.06563</cdr:x>
      <cdr:y>0.06957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9526" y="77441"/>
          <a:ext cx="514350" cy="2982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100"/>
            <a:t>(%)</a:t>
          </a:r>
          <a:endParaRPr lang="ja-JP" altLang="en-US" sz="1100"/>
        </a:p>
      </cdr:txBody>
    </cdr:sp>
  </cdr:relSizeAnchor>
  <cdr:relSizeAnchor xmlns:cdr="http://schemas.openxmlformats.org/drawingml/2006/chartDrawing">
    <cdr:from>
      <cdr:x>0.36396</cdr:x>
      <cdr:y>0.91711</cdr:y>
    </cdr:from>
    <cdr:to>
      <cdr:x>0.63962</cdr:x>
      <cdr:y>0.9418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2905126" y="4953001"/>
          <a:ext cx="2200275" cy="1333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/>
        </a:p>
      </cdr:txBody>
    </cdr:sp>
  </cdr:relSizeAnchor>
  <cdr:relSizeAnchor xmlns:cdr="http://schemas.openxmlformats.org/drawingml/2006/chartDrawing">
    <cdr:from>
      <cdr:x>0.40215</cdr:x>
      <cdr:y>0.90388</cdr:y>
    </cdr:from>
    <cdr:to>
      <cdr:x>0.60979</cdr:x>
      <cdr:y>0.95616</cdr:y>
    </cdr:to>
    <cdr:sp macro="" textlink="">
      <cdr:nvSpPr>
        <cdr:cNvPr id="4" name="テキスト ボックス 3"/>
        <cdr:cNvSpPr txBox="1"/>
      </cdr:nvSpPr>
      <cdr:spPr>
        <a:xfrm xmlns:a="http://schemas.openxmlformats.org/drawingml/2006/main">
          <a:off x="3209926" y="5105401"/>
          <a:ext cx="165735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ja-JP" altLang="en-US" sz="1100"/>
            <a:t>平均曲率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7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42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5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5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69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52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064597"/>
              </p:ext>
            </p:extLst>
          </p:nvPr>
        </p:nvGraphicFramePr>
        <p:xfrm>
          <a:off x="2011718" y="530192"/>
          <a:ext cx="7981951" cy="564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9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44732" y="4172322"/>
            <a:ext cx="10310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長方形の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10kPa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のパターンにおいて相対ヒストグラムで平均曲率を表現しました．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縦軸は相対度数であるので，パーセント値であり，横軸は平均曲率の階級範囲です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質点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‐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ばね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モデルの以外，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(-0.01 ~ 0)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区間と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(0~0.01)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区間に値が集中しています．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これは質点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‐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ばねモデルが溶着面を持っていないため，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(-0.01 ~ 0)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区間の値がないと思われます．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82" y="179917"/>
            <a:ext cx="7132321" cy="37411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44732" y="5167610"/>
            <a:ext cx="107295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FEM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モデルの結果は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(-0.01~0)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区間の値が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(0~0.01)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の区間より大きいことは，有限要素法の方が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他の実形状や質点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‐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ばねモデルに比べ，本体が膨らんでいないためであると思います．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その根拠としては，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PP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の値を比較することで，わかると思います．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PP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の実形状を見ると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の方か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PP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より膨らんでいることが確認できます．そのため，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の曲率分布も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(0~0.01)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区間で大きくなることが確認できます．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後、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FEM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モデルは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PP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を用いた構造を模擬した結果であるが，</a:t>
            </a:r>
            <a:r>
              <a:rPr kumimoji="1" lang="ja-JP" altLang="en-US" sz="16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実形状の曲率値と離れていることが見えます．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7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231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LAB</dc:creator>
  <cp:lastModifiedBy>LAB</cp:lastModifiedBy>
  <cp:revision>3</cp:revision>
  <dcterms:created xsi:type="dcterms:W3CDTF">2016-02-08T17:10:50Z</dcterms:created>
  <dcterms:modified xsi:type="dcterms:W3CDTF">2016-02-08T17:58:57Z</dcterms:modified>
</cp:coreProperties>
</file>