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6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E3906-B9A6-4350-9923-0CB8F4848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EF6DDA-4787-42F4-86D1-EF0B4BB93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9FAD5-7C25-4A0C-AE2B-3A9391F6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9FB10-272D-4CD6-900F-0047AF25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449FD-0C4F-4DA2-A082-86B58B23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3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3BDE3-7C9E-4719-9747-4F166DC2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27FBF-B14D-49E7-A0A6-10D5AD866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E9A14-0F20-47F3-ABA0-DEFA966C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BE140-7A6B-4B8A-B14F-419EB285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09013-6E14-47EB-866D-A399D877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4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A9AE23-A95B-4EAE-86FE-BEB281D5A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0B0EF1-F4C8-46A1-9CBC-17CC658D1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331D3-DDE4-4FAE-8133-FA06D0C7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C97B0-25EE-4751-8396-D4DBFE8C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EE885-9E0B-437D-A981-ACF195FD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6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2F1F7-EB49-4B7F-B300-59899F48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2A742-964F-4570-8F17-ABCC3425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A83A5-48C7-4C8A-9F40-63082B4A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61C7D-BBC5-4260-9425-A7F618E7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5EAED-A59A-44BA-B143-4B7CB7D3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BCA9F-400D-4CF2-BF11-41EC07EC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6E4A9-0EDE-43BD-AEFF-5C147C226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4F279-E0A9-4C45-B0F3-563E54AA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0E3BA-FB22-48AE-BFEA-73128BB9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EF023-B707-46FB-BAE9-A7E393ED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88BF2-0B70-43B5-AF63-00E3A6D2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D845E-1E7A-497B-9BCB-CC34A7A70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5FCFD-1864-432E-9910-DBFAC46BE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C1033-1C42-4273-8459-80647ED3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348AD-95EC-4477-B483-ACAAD3FE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D8E24C-F00D-4E4E-9456-FF28032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4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D41F7-EBA5-48C8-9E88-BA312626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605CE-3D1F-4F65-8330-0016DBFE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DF5BA-368E-4277-8555-DEAA19ED8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FBB69E-8840-4899-8AE5-DAA0BAD42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510432-FE2E-4661-B7EC-52BA169D5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9CA427-3090-42F6-B395-EE295F2C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CF194F-8A3B-41BE-86C2-E7BBBA3B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1C954-EB95-4197-AB86-8FBD1DA3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2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73A73-8CAE-4213-B84C-4586B620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EAE1A-365F-46ED-8081-28DB68D9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6E851A-BDB7-4B7B-8678-9E9B9FEF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42BAA4-52B0-445D-8EC4-E25B89F2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7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97B705-5999-48D8-94DB-F616CFF6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84F091-C67F-4B5B-931B-8E6056C6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8ED3D-EACD-4182-9935-86FD5A24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59D60-E1D3-4E7D-84B4-B0A1A00E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9E2DE-BD80-4FCD-9748-E410E4C9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4AAD3-84F0-41EB-8516-B4E094A72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7968D-8C1E-445A-9621-224CF2A6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49B5E-0C63-4B1F-A16B-95F31259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72D8F9-7C00-4488-BC94-BC6D2522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9B160-16A4-43F3-A0B4-F97229D5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38464F-AC26-4EDE-A23C-8D01C5E20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1DAB-FA26-4766-A45F-3C0FBF84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FCF0A-5B65-4244-9C18-F37BD74B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828BB-11B5-4794-BD1A-110D2E6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56224-B463-4EFB-AAB7-63719214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8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F0A783-6608-4DB7-A986-20C91FCD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E7C66-E7E8-407B-A36D-7AC1B358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47766-7F8D-464F-A5FF-BB411104C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72F6-0026-41C7-B7F1-ABA26C028A5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6B194-4642-4F83-AF88-AC2CE42A3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964CE-21A4-4697-8281-7FB5E489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84B6-EF7F-4EC1-97D2-3619CE61B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3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40C78-B74D-43B9-AF32-A0DBDA273D81}"/>
              </a:ext>
            </a:extLst>
          </p:cNvPr>
          <p:cNvSpPr txBox="1"/>
          <p:nvPr/>
        </p:nvSpPr>
        <p:spPr>
          <a:xfrm>
            <a:off x="239696" y="159798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1 : </a:t>
            </a:r>
            <a:r>
              <a:rPr lang="ko-KR" altLang="en-US" dirty="0"/>
              <a:t>그래프 활용</a:t>
            </a:r>
          </a:p>
        </p:txBody>
      </p:sp>
      <p:pic>
        <p:nvPicPr>
          <p:cNvPr id="3" name="그림 2" descr="지도, 보트, 사진, 앉아있는이(가) 표시된 사진&#10;&#10;자동 생성된 설명">
            <a:extLst>
              <a:ext uri="{FF2B5EF4-FFF2-40B4-BE49-F238E27FC236}">
                <a16:creationId xmlns:a16="http://schemas.microsoft.com/office/drawing/2014/main" id="{F1034012-F48C-4EA0-AB84-B6FB9B240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4" y="881382"/>
            <a:ext cx="10985031" cy="5742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A56410-262E-4221-BE80-F6A582A20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9" y="3515414"/>
            <a:ext cx="2752354" cy="21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40C78-B74D-43B9-AF32-A0DBDA273D81}"/>
              </a:ext>
            </a:extLst>
          </p:cNvPr>
          <p:cNvSpPr txBox="1"/>
          <p:nvPr/>
        </p:nvSpPr>
        <p:spPr>
          <a:xfrm>
            <a:off x="239696" y="159798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7 : </a:t>
            </a:r>
            <a:r>
              <a:rPr lang="en-US" altLang="ko-KR" dirty="0" err="1"/>
              <a:t>fzero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D6FB09-4B2E-4A56-BE29-A6D5FF49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0" y="1793341"/>
            <a:ext cx="4188288" cy="36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2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40C78-B74D-43B9-AF32-A0DBDA273D81}"/>
              </a:ext>
            </a:extLst>
          </p:cNvPr>
          <p:cNvSpPr txBox="1"/>
          <p:nvPr/>
        </p:nvSpPr>
        <p:spPr>
          <a:xfrm>
            <a:off x="239696" y="159798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8 : </a:t>
            </a:r>
            <a:r>
              <a:rPr lang="ko-KR" altLang="en-US" dirty="0" err="1"/>
              <a:t>추정값</a:t>
            </a:r>
            <a:r>
              <a:rPr lang="ko-KR" altLang="en-US" dirty="0"/>
              <a:t> 비교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61E7E22-BC33-4B63-81CB-946ED66CB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98875"/>
              </p:ext>
            </p:extLst>
          </p:nvPr>
        </p:nvGraphicFramePr>
        <p:xfrm>
          <a:off x="239696" y="843953"/>
          <a:ext cx="117007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538">
                  <a:extLst>
                    <a:ext uri="{9D8B030D-6E8A-4147-A177-3AD203B41FA5}">
                      <a16:colId xmlns:a16="http://schemas.microsoft.com/office/drawing/2014/main" val="2688110393"/>
                    </a:ext>
                  </a:extLst>
                </a:gridCol>
                <a:gridCol w="1671538">
                  <a:extLst>
                    <a:ext uri="{9D8B030D-6E8A-4147-A177-3AD203B41FA5}">
                      <a16:colId xmlns:a16="http://schemas.microsoft.com/office/drawing/2014/main" val="643043505"/>
                    </a:ext>
                  </a:extLst>
                </a:gridCol>
                <a:gridCol w="1671538">
                  <a:extLst>
                    <a:ext uri="{9D8B030D-6E8A-4147-A177-3AD203B41FA5}">
                      <a16:colId xmlns:a16="http://schemas.microsoft.com/office/drawing/2014/main" val="506425771"/>
                    </a:ext>
                  </a:extLst>
                </a:gridCol>
                <a:gridCol w="1671538">
                  <a:extLst>
                    <a:ext uri="{9D8B030D-6E8A-4147-A177-3AD203B41FA5}">
                      <a16:colId xmlns:a16="http://schemas.microsoft.com/office/drawing/2014/main" val="3190035988"/>
                    </a:ext>
                  </a:extLst>
                </a:gridCol>
                <a:gridCol w="1671538">
                  <a:extLst>
                    <a:ext uri="{9D8B030D-6E8A-4147-A177-3AD203B41FA5}">
                      <a16:colId xmlns:a16="http://schemas.microsoft.com/office/drawing/2014/main" val="1424750578"/>
                    </a:ext>
                  </a:extLst>
                </a:gridCol>
                <a:gridCol w="1671538">
                  <a:extLst>
                    <a:ext uri="{9D8B030D-6E8A-4147-A177-3AD203B41FA5}">
                      <a16:colId xmlns:a16="http://schemas.microsoft.com/office/drawing/2014/main" val="1426732634"/>
                    </a:ext>
                  </a:extLst>
                </a:gridCol>
                <a:gridCol w="1671538">
                  <a:extLst>
                    <a:ext uri="{9D8B030D-6E8A-4147-A177-3AD203B41FA5}">
                      <a16:colId xmlns:a16="http://schemas.microsoft.com/office/drawing/2014/main" val="2937553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그래프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이분법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가위치법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고정점</a:t>
                      </a:r>
                      <a:r>
                        <a:rPr lang="ko-KR" altLang="en-US" sz="1400" dirty="0"/>
                        <a:t> 반복법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Newton-Rapson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활선법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fzero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8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0.768750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0.7686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0.766248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0.768649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0.768649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0.7686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24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3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40C78-B74D-43B9-AF32-A0DBDA273D81}"/>
              </a:ext>
            </a:extLst>
          </p:cNvPr>
          <p:cNvSpPr txBox="1"/>
          <p:nvPr/>
        </p:nvSpPr>
        <p:spPr>
          <a:xfrm>
            <a:off x="239696" y="159798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2 :</a:t>
            </a:r>
            <a:r>
              <a:rPr lang="ko-KR" altLang="en-US" dirty="0"/>
              <a:t> 이분법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1276FD-B245-42CC-BC32-A47FB294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6" y="1024998"/>
            <a:ext cx="10263673" cy="53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8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40C78-B74D-43B9-AF32-A0DBDA273D81}"/>
              </a:ext>
            </a:extLst>
          </p:cNvPr>
          <p:cNvSpPr txBox="1"/>
          <p:nvPr/>
        </p:nvSpPr>
        <p:spPr>
          <a:xfrm>
            <a:off x="239696" y="159798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2 :</a:t>
            </a:r>
            <a:r>
              <a:rPr lang="ko-KR" altLang="en-US" dirty="0"/>
              <a:t> 이분법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933483-8E12-4C2A-ABBF-3F3855F6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5" y="761107"/>
            <a:ext cx="541095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4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40C78-B74D-43B9-AF32-A0DBDA273D81}"/>
              </a:ext>
            </a:extLst>
          </p:cNvPr>
          <p:cNvSpPr txBox="1"/>
          <p:nvPr/>
        </p:nvSpPr>
        <p:spPr>
          <a:xfrm>
            <a:off x="239696" y="159798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 : </a:t>
            </a:r>
            <a:r>
              <a:rPr lang="ko-KR" altLang="en-US" dirty="0"/>
              <a:t>가위치법</a:t>
            </a:r>
          </a:p>
        </p:txBody>
      </p:sp>
      <p:pic>
        <p:nvPicPr>
          <p:cNvPr id="7" name="그림 6" descr="비행, 조류, 남자, 사람들이(가) 표시된 사진&#10;&#10;자동 생성된 설명">
            <a:extLst>
              <a:ext uri="{FF2B5EF4-FFF2-40B4-BE49-F238E27FC236}">
                <a16:creationId xmlns:a16="http://schemas.microsoft.com/office/drawing/2014/main" id="{5AE2DD51-D0E2-410E-82F8-5DBE7D963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1" y="788600"/>
            <a:ext cx="11674136" cy="58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2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40C78-B74D-43B9-AF32-A0DBDA273D81}"/>
              </a:ext>
            </a:extLst>
          </p:cNvPr>
          <p:cNvSpPr txBox="1"/>
          <p:nvPr/>
        </p:nvSpPr>
        <p:spPr>
          <a:xfrm>
            <a:off x="239696" y="159798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 : </a:t>
            </a:r>
            <a:r>
              <a:rPr lang="ko-KR" altLang="en-US" dirty="0"/>
              <a:t>가위치법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3644F1-CE12-4418-84E5-9BA2AC78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5" y="706688"/>
            <a:ext cx="5420481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3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40C78-B74D-43B9-AF32-A0DBDA273D81}"/>
              </a:ext>
            </a:extLst>
          </p:cNvPr>
          <p:cNvSpPr txBox="1"/>
          <p:nvPr/>
        </p:nvSpPr>
        <p:spPr>
          <a:xfrm>
            <a:off x="239696" y="159798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4 : </a:t>
            </a:r>
            <a:r>
              <a:rPr lang="ko-KR" altLang="en-US" dirty="0" err="1"/>
              <a:t>고정점</a:t>
            </a:r>
            <a:r>
              <a:rPr lang="ko-KR" altLang="en-US" dirty="0"/>
              <a:t> 반복법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638B3E-5692-43C5-B829-8A60E2BB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4" y="877099"/>
            <a:ext cx="5114243" cy="30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3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40C78-B74D-43B9-AF32-A0DBDA273D81}"/>
              </a:ext>
            </a:extLst>
          </p:cNvPr>
          <p:cNvSpPr txBox="1"/>
          <p:nvPr/>
        </p:nvSpPr>
        <p:spPr>
          <a:xfrm>
            <a:off x="239696" y="159798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5 : Newton-Rapson</a:t>
            </a:r>
            <a:r>
              <a:rPr lang="ko-KR" altLang="en-US" dirty="0"/>
              <a:t>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F418AB-D5E4-4817-8324-751821CC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6" y="603127"/>
            <a:ext cx="4322973" cy="60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40C78-B74D-43B9-AF32-A0DBDA273D81}"/>
              </a:ext>
            </a:extLst>
          </p:cNvPr>
          <p:cNvSpPr txBox="1"/>
          <p:nvPr/>
        </p:nvSpPr>
        <p:spPr>
          <a:xfrm>
            <a:off x="239696" y="159798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5 : Newton-Rapson</a:t>
            </a:r>
            <a:r>
              <a:rPr lang="ko-KR" altLang="en-US" dirty="0"/>
              <a:t>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2E5ED-3004-4CE4-B9B3-5EED0E306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3" y="1229516"/>
            <a:ext cx="11105965" cy="55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1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40C78-B74D-43B9-AF32-A0DBDA273D81}"/>
              </a:ext>
            </a:extLst>
          </p:cNvPr>
          <p:cNvSpPr txBox="1"/>
          <p:nvPr/>
        </p:nvSpPr>
        <p:spPr>
          <a:xfrm>
            <a:off x="239696" y="159798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6 : </a:t>
            </a:r>
            <a:r>
              <a:rPr lang="ko-KR" altLang="en-US" dirty="0" err="1"/>
              <a:t>활선법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0CBE05-D226-48D1-B93F-C63DAD8E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7" y="923149"/>
            <a:ext cx="5534797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64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Jisu</dc:creator>
  <cp:lastModifiedBy>Choi Jisu</cp:lastModifiedBy>
  <cp:revision>61</cp:revision>
  <dcterms:created xsi:type="dcterms:W3CDTF">2020-03-28T20:06:39Z</dcterms:created>
  <dcterms:modified xsi:type="dcterms:W3CDTF">2020-04-06T20:42:04Z</dcterms:modified>
</cp:coreProperties>
</file>