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sldIdLst>
    <p:sldId id="257" r:id="rId2"/>
    <p:sldId id="261" r:id="rId3"/>
    <p:sldId id="262" r:id="rId4"/>
    <p:sldId id="270" r:id="rId5"/>
    <p:sldId id="265" r:id="rId6"/>
    <p:sldId id="271" r:id="rId7"/>
    <p:sldId id="272" r:id="rId8"/>
    <p:sldId id="273" r:id="rId9"/>
    <p:sldId id="269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еприн Михаил Андреевич" userId="6a3f3771-7a74-4a75-ae61-c4fe65965351" providerId="ADAL" clId="{18CD1DE0-90F2-401D-B1F3-B4D1CFAD00D4}"/>
    <pc:docChg chg="undo custSel addSld delSld modSld modMainMaster">
      <pc:chgData name="Неприн Михаил Андреевич" userId="6a3f3771-7a74-4a75-ae61-c4fe65965351" providerId="ADAL" clId="{18CD1DE0-90F2-401D-B1F3-B4D1CFAD00D4}" dt="2022-12-21T13:26:44.052" v="483" actId="403"/>
      <pc:docMkLst>
        <pc:docMk/>
      </pc:docMkLst>
      <pc:sldChg chg="addSp delSp modSp new del">
        <pc:chgData name="Неприн Михаил Андреевич" userId="6a3f3771-7a74-4a75-ae61-c4fe65965351" providerId="ADAL" clId="{18CD1DE0-90F2-401D-B1F3-B4D1CFAD00D4}" dt="2022-12-21T13:07:31.502" v="4" actId="47"/>
        <pc:sldMkLst>
          <pc:docMk/>
          <pc:sldMk cId="2263445526" sldId="256"/>
        </pc:sldMkLst>
        <pc:graphicFrameChg chg="add del mod">
          <ac:chgData name="Неприн Михаил Андреевич" userId="6a3f3771-7a74-4a75-ae61-c4fe65965351" providerId="ADAL" clId="{18CD1DE0-90F2-401D-B1F3-B4D1CFAD00D4}" dt="2022-12-21T13:07:22.768" v="2"/>
          <ac:graphicFrameMkLst>
            <pc:docMk/>
            <pc:sldMk cId="2263445526" sldId="256"/>
            <ac:graphicFrameMk id="4" creationId="{E8D3ED5E-3654-4093-AB48-EB8A41760A2F}"/>
          </ac:graphicFrameMkLst>
        </pc:graphicFrameChg>
      </pc:sldChg>
      <pc:sldChg chg="modSp add mod">
        <pc:chgData name="Неприн Михаил Андреевич" userId="6a3f3771-7a74-4a75-ae61-c4fe65965351" providerId="ADAL" clId="{18CD1DE0-90F2-401D-B1F3-B4D1CFAD00D4}" dt="2022-12-21T13:09:18.188" v="77" actId="20577"/>
        <pc:sldMkLst>
          <pc:docMk/>
          <pc:sldMk cId="2975233972" sldId="257"/>
        </pc:sldMkLst>
        <pc:spChg chg="mod">
          <ac:chgData name="Неприн Михаил Андреевич" userId="6a3f3771-7a74-4a75-ae61-c4fe65965351" providerId="ADAL" clId="{18CD1DE0-90F2-401D-B1F3-B4D1CFAD00D4}" dt="2022-12-21T13:09:18.188" v="77" actId="20577"/>
          <ac:spMkLst>
            <pc:docMk/>
            <pc:sldMk cId="2975233972" sldId="257"/>
            <ac:spMk id="2" creationId="{00000000-0000-0000-0000-000000000000}"/>
          </ac:spMkLst>
        </pc:spChg>
        <pc:spChg chg="mod">
          <ac:chgData name="Неприн Михаил Андреевич" userId="6a3f3771-7a74-4a75-ae61-c4fe65965351" providerId="ADAL" clId="{18CD1DE0-90F2-401D-B1F3-B4D1CFAD00D4}" dt="2022-12-21T13:09:09.557" v="74" actId="14100"/>
          <ac:spMkLst>
            <pc:docMk/>
            <pc:sldMk cId="2975233972" sldId="257"/>
            <ac:spMk id="3" creationId="{00000000-0000-0000-0000-000000000000}"/>
          </ac:spMkLst>
        </pc:spChg>
      </pc:sldChg>
      <pc:sldChg chg="modSp add mod">
        <pc:chgData name="Неприн Михаил Андреевич" userId="6a3f3771-7a74-4a75-ae61-c4fe65965351" providerId="ADAL" clId="{18CD1DE0-90F2-401D-B1F3-B4D1CFAD00D4}" dt="2022-12-21T13:09:25.065" v="79" actId="1076"/>
        <pc:sldMkLst>
          <pc:docMk/>
          <pc:sldMk cId="2861942486" sldId="261"/>
        </pc:sldMkLst>
        <pc:spChg chg="mod">
          <ac:chgData name="Неприн Михаил Андреевич" userId="6a3f3771-7a74-4a75-ae61-c4fe65965351" providerId="ADAL" clId="{18CD1DE0-90F2-401D-B1F3-B4D1CFAD00D4}" dt="2022-12-21T13:09:25.065" v="79" actId="1076"/>
          <ac:spMkLst>
            <pc:docMk/>
            <pc:sldMk cId="2861942486" sldId="261"/>
            <ac:spMk id="3" creationId="{00000000-0000-0000-0000-000000000000}"/>
          </ac:spMkLst>
        </pc:spChg>
        <pc:spChg chg="mod">
          <ac:chgData name="Неприн Михаил Андреевич" userId="6a3f3771-7a74-4a75-ae61-c4fe65965351" providerId="ADAL" clId="{18CD1DE0-90F2-401D-B1F3-B4D1CFAD00D4}" dt="2022-12-21T13:09:21.864" v="78" actId="1076"/>
          <ac:spMkLst>
            <pc:docMk/>
            <pc:sldMk cId="2861942486" sldId="261"/>
            <ac:spMk id="8" creationId="{D5BD82FE-42C5-4482-AEFC-3178135D8644}"/>
          </ac:spMkLst>
        </pc:spChg>
      </pc:sldChg>
      <pc:sldChg chg="addSp delSp modSp add mod">
        <pc:chgData name="Неприн Михаил Андреевич" userId="6a3f3771-7a74-4a75-ae61-c4fe65965351" providerId="ADAL" clId="{18CD1DE0-90F2-401D-B1F3-B4D1CFAD00D4}" dt="2022-12-21T13:16:16.351" v="150" actId="1076"/>
        <pc:sldMkLst>
          <pc:docMk/>
          <pc:sldMk cId="1969338910" sldId="262"/>
        </pc:sldMkLst>
        <pc:spChg chg="mod">
          <ac:chgData name="Неприн Михаил Андреевич" userId="6a3f3771-7a74-4a75-ae61-c4fe65965351" providerId="ADAL" clId="{18CD1DE0-90F2-401D-B1F3-B4D1CFAD00D4}" dt="2022-12-21T13:09:57.577" v="129" actId="14100"/>
          <ac:spMkLst>
            <pc:docMk/>
            <pc:sldMk cId="1969338910" sldId="262"/>
            <ac:spMk id="3" creationId="{00000000-0000-0000-0000-000000000000}"/>
          </ac:spMkLst>
        </pc:spChg>
        <pc:picChg chg="add del mod">
          <ac:chgData name="Неприн Михаил Андреевич" userId="6a3f3771-7a74-4a75-ae61-c4fe65965351" providerId="ADAL" clId="{18CD1DE0-90F2-401D-B1F3-B4D1CFAD00D4}" dt="2022-12-21T13:16:16.351" v="150" actId="1076"/>
          <ac:picMkLst>
            <pc:docMk/>
            <pc:sldMk cId="1969338910" sldId="262"/>
            <ac:picMk id="13" creationId="{48541269-C020-403C-BB67-322C60E90769}"/>
          </ac:picMkLst>
        </pc:picChg>
        <pc:picChg chg="add del">
          <ac:chgData name="Неприн Михаил Андреевич" userId="6a3f3771-7a74-4a75-ae61-c4fe65965351" providerId="ADAL" clId="{18CD1DE0-90F2-401D-B1F3-B4D1CFAD00D4}" dt="2022-12-21T13:16:04.329" v="146" actId="478"/>
          <ac:picMkLst>
            <pc:docMk/>
            <pc:sldMk cId="1969338910" sldId="262"/>
            <ac:picMk id="2050" creationId="{D7EEBB56-ADCF-4C57-A985-496CADB0FED6}"/>
          </ac:picMkLst>
        </pc:picChg>
      </pc:sldChg>
      <pc:sldChg chg="modSp add mod">
        <pc:chgData name="Неприн Михаил Андреевич" userId="6a3f3771-7a74-4a75-ae61-c4fe65965351" providerId="ADAL" clId="{18CD1DE0-90F2-401D-B1F3-B4D1CFAD00D4}" dt="2022-12-21T13:24:22.068" v="268" actId="20577"/>
        <pc:sldMkLst>
          <pc:docMk/>
          <pc:sldMk cId="230567359" sldId="265"/>
        </pc:sldMkLst>
        <pc:spChg chg="mod">
          <ac:chgData name="Неприн Михаил Андреевич" userId="6a3f3771-7a74-4a75-ae61-c4fe65965351" providerId="ADAL" clId="{18CD1DE0-90F2-401D-B1F3-B4D1CFAD00D4}" dt="2022-12-21T13:19:55.170" v="217" actId="1076"/>
          <ac:spMkLst>
            <pc:docMk/>
            <pc:sldMk cId="230567359" sldId="265"/>
            <ac:spMk id="14" creationId="{0E280805-AC7A-4957-9B9C-F7742CA7B563}"/>
          </ac:spMkLst>
        </pc:spChg>
        <pc:spChg chg="mod">
          <ac:chgData name="Неприн Михаил Андреевич" userId="6a3f3771-7a74-4a75-ae61-c4fe65965351" providerId="ADAL" clId="{18CD1DE0-90F2-401D-B1F3-B4D1CFAD00D4}" dt="2022-12-21T13:24:22.068" v="268" actId="20577"/>
          <ac:spMkLst>
            <pc:docMk/>
            <pc:sldMk cId="230567359" sldId="265"/>
            <ac:spMk id="15" creationId="{D25F27D7-8819-445D-90A7-92A6F49B13E1}"/>
          </ac:spMkLst>
        </pc:spChg>
      </pc:sldChg>
      <pc:sldChg chg="add">
        <pc:chgData name="Неприн Михаил Андреевич" userId="6a3f3771-7a74-4a75-ae61-c4fe65965351" providerId="ADAL" clId="{18CD1DE0-90F2-401D-B1F3-B4D1CFAD00D4}" dt="2022-12-21T13:07:28.612" v="3"/>
        <pc:sldMkLst>
          <pc:docMk/>
          <pc:sldMk cId="967562234" sldId="267"/>
        </pc:sldMkLst>
      </pc:sldChg>
      <pc:sldChg chg="modSp add mod modAnim">
        <pc:chgData name="Неприн Михаил Андреевич" userId="6a3f3771-7a74-4a75-ae61-c4fe65965351" providerId="ADAL" clId="{18CD1DE0-90F2-401D-B1F3-B4D1CFAD00D4}" dt="2022-12-21T13:26:44.052" v="483" actId="403"/>
        <pc:sldMkLst>
          <pc:docMk/>
          <pc:sldMk cId="2592245613" sldId="268"/>
        </pc:sldMkLst>
        <pc:spChg chg="mod">
          <ac:chgData name="Неприн Михаил Андреевич" userId="6a3f3771-7a74-4a75-ae61-c4fe65965351" providerId="ADAL" clId="{18CD1DE0-90F2-401D-B1F3-B4D1CFAD00D4}" dt="2022-12-21T13:26:44.052" v="483" actId="403"/>
          <ac:spMkLst>
            <pc:docMk/>
            <pc:sldMk cId="2592245613" sldId="268"/>
            <ac:spMk id="3" creationId="{00000000-0000-0000-0000-000000000000}"/>
          </ac:spMkLst>
        </pc:spChg>
        <pc:spChg chg="mod">
          <ac:chgData name="Неприн Михаил Андреевич" userId="6a3f3771-7a74-4a75-ae61-c4fe65965351" providerId="ADAL" clId="{18CD1DE0-90F2-401D-B1F3-B4D1CFAD00D4}" dt="2022-12-21T13:24:27.067" v="269" actId="1076"/>
          <ac:spMkLst>
            <pc:docMk/>
            <pc:sldMk cId="2592245613" sldId="268"/>
            <ac:spMk id="7" creationId="{11AA640F-D5BF-467B-A5F1-96C7D604A3C5}"/>
          </ac:spMkLst>
        </pc:spChg>
      </pc:sldChg>
      <pc:sldChg chg="addSp delSp modSp add mod">
        <pc:chgData name="Неприн Михаил Андреевич" userId="6a3f3771-7a74-4a75-ae61-c4fe65965351" providerId="ADAL" clId="{18CD1DE0-90F2-401D-B1F3-B4D1CFAD00D4}" dt="2022-12-21T13:23:03.684" v="240" actId="2165"/>
        <pc:sldMkLst>
          <pc:docMk/>
          <pc:sldMk cId="784828546" sldId="269"/>
        </pc:sldMkLst>
        <pc:spChg chg="add mod">
          <ac:chgData name="Неприн Михаил Андреевич" userId="6a3f3771-7a74-4a75-ae61-c4fe65965351" providerId="ADAL" clId="{18CD1DE0-90F2-401D-B1F3-B4D1CFAD00D4}" dt="2022-12-21T13:22:23.241" v="235"/>
          <ac:spMkLst>
            <pc:docMk/>
            <pc:sldMk cId="784828546" sldId="269"/>
            <ac:spMk id="5" creationId="{60A5137F-209A-4C18-8576-67685FFB07BD}"/>
          </ac:spMkLst>
        </pc:spChg>
        <pc:spChg chg="mod">
          <ac:chgData name="Неприн Михаил Андреевич" userId="6a3f3771-7a74-4a75-ae61-c4fe65965351" providerId="ADAL" clId="{18CD1DE0-90F2-401D-B1F3-B4D1CFAD00D4}" dt="2022-12-21T13:22:46.828" v="238" actId="1076"/>
          <ac:spMkLst>
            <pc:docMk/>
            <pc:sldMk cId="784828546" sldId="269"/>
            <ac:spMk id="8" creationId="{00000000-0000-0000-0000-000000000000}"/>
          </ac:spMkLst>
        </pc:spChg>
        <pc:spChg chg="del mod">
          <ac:chgData name="Неприн Михаил Андреевич" userId="6a3f3771-7a74-4a75-ae61-c4fe65965351" providerId="ADAL" clId="{18CD1DE0-90F2-401D-B1F3-B4D1CFAD00D4}" dt="2022-12-21T13:22:22.567" v="234" actId="478"/>
          <ac:spMkLst>
            <pc:docMk/>
            <pc:sldMk cId="784828546" sldId="269"/>
            <ac:spMk id="14" creationId="{0E280805-AC7A-4957-9B9C-F7742CA7B563}"/>
          </ac:spMkLst>
        </pc:spChg>
        <pc:graphicFrameChg chg="modGraphic">
          <ac:chgData name="Неприн Михаил Андреевич" userId="6a3f3771-7a74-4a75-ae61-c4fe65965351" providerId="ADAL" clId="{18CD1DE0-90F2-401D-B1F3-B4D1CFAD00D4}" dt="2022-12-21T13:23:03.684" v="240" actId="2165"/>
          <ac:graphicFrameMkLst>
            <pc:docMk/>
            <pc:sldMk cId="784828546" sldId="269"/>
            <ac:graphicFrameMk id="13" creationId="{00000000-0000-0000-0000-000000000000}"/>
          </ac:graphicFrameMkLst>
        </pc:graphicFrameChg>
      </pc:sldChg>
      <pc:sldChg chg="addSp delSp modSp add mod">
        <pc:chgData name="Неприн Михаил Андреевич" userId="6a3f3771-7a74-4a75-ae61-c4fe65965351" providerId="ADAL" clId="{18CD1DE0-90F2-401D-B1F3-B4D1CFAD00D4}" dt="2022-12-21T13:15:58.109" v="145" actId="1076"/>
        <pc:sldMkLst>
          <pc:docMk/>
          <pc:sldMk cId="169750197" sldId="270"/>
        </pc:sldMkLst>
        <pc:spChg chg="mod">
          <ac:chgData name="Неприн Михаил Андреевич" userId="6a3f3771-7a74-4a75-ae61-c4fe65965351" providerId="ADAL" clId="{18CD1DE0-90F2-401D-B1F3-B4D1CFAD00D4}" dt="2022-12-21T13:15:28.621" v="136" actId="20577"/>
          <ac:spMkLst>
            <pc:docMk/>
            <pc:sldMk cId="169750197" sldId="270"/>
            <ac:spMk id="8" creationId="{018783E2-EF3C-4B4E-8AA6-818E5061C9B9}"/>
          </ac:spMkLst>
        </pc:spChg>
        <pc:spChg chg="mod">
          <ac:chgData name="Неприн Михаил Андреевич" userId="6a3f3771-7a74-4a75-ae61-c4fe65965351" providerId="ADAL" clId="{18CD1DE0-90F2-401D-B1F3-B4D1CFAD00D4}" dt="2022-12-21T13:15:58.109" v="145" actId="1076"/>
          <ac:spMkLst>
            <pc:docMk/>
            <pc:sldMk cId="169750197" sldId="270"/>
            <ac:spMk id="9" creationId="{8CDE0180-BD0C-4A31-99DE-1FE6A40D5CEB}"/>
          </ac:spMkLst>
        </pc:spChg>
        <pc:spChg chg="mod">
          <ac:chgData name="Неприн Михаил Андреевич" userId="6a3f3771-7a74-4a75-ae61-c4fe65965351" providerId="ADAL" clId="{18CD1DE0-90F2-401D-B1F3-B4D1CFAD00D4}" dt="2022-12-21T13:10:00.915" v="130" actId="1076"/>
          <ac:spMkLst>
            <pc:docMk/>
            <pc:sldMk cId="169750197" sldId="270"/>
            <ac:spMk id="18" creationId="{F8609950-CF32-4897-82F6-0F6EF79CFF60}"/>
          </ac:spMkLst>
        </pc:spChg>
        <pc:picChg chg="del">
          <ac:chgData name="Неприн Михаил Андреевич" userId="6a3f3771-7a74-4a75-ae61-c4fe65965351" providerId="ADAL" clId="{18CD1DE0-90F2-401D-B1F3-B4D1CFAD00D4}" dt="2022-12-21T13:15:35.928" v="137" actId="478"/>
          <ac:picMkLst>
            <pc:docMk/>
            <pc:sldMk cId="169750197" sldId="270"/>
            <ac:picMk id="3" creationId="{2369E2FC-1D5B-48D4-9284-01BEC9AAC82C}"/>
          </ac:picMkLst>
        </pc:picChg>
        <pc:picChg chg="add mod">
          <ac:chgData name="Неприн Михаил Андреевич" userId="6a3f3771-7a74-4a75-ae61-c4fe65965351" providerId="ADAL" clId="{18CD1DE0-90F2-401D-B1F3-B4D1CFAD00D4}" dt="2022-12-21T13:15:46.533" v="141" actId="1076"/>
          <ac:picMkLst>
            <pc:docMk/>
            <pc:sldMk cId="169750197" sldId="270"/>
            <ac:picMk id="4" creationId="{42866D56-BB09-48AD-86A1-7EDF18396F16}"/>
          </ac:picMkLst>
        </pc:picChg>
        <pc:picChg chg="mod">
          <ac:chgData name="Неприн Михаил Андреевич" userId="6a3f3771-7a74-4a75-ae61-c4fe65965351" providerId="ADAL" clId="{18CD1DE0-90F2-401D-B1F3-B4D1CFAD00D4}" dt="2022-12-21T13:15:51.813" v="142" actId="14100"/>
          <ac:picMkLst>
            <pc:docMk/>
            <pc:sldMk cId="169750197" sldId="270"/>
            <ac:picMk id="11" creationId="{53DB2930-2A1B-401B-9DA2-C7CC6DC3F419}"/>
          </ac:picMkLst>
        </pc:picChg>
        <pc:picChg chg="mod">
          <ac:chgData name="Неприн Михаил Андреевич" userId="6a3f3771-7a74-4a75-ae61-c4fe65965351" providerId="ADAL" clId="{18CD1DE0-90F2-401D-B1F3-B4D1CFAD00D4}" dt="2022-12-21T13:10:06.863" v="132" actId="1076"/>
          <ac:picMkLst>
            <pc:docMk/>
            <pc:sldMk cId="169750197" sldId="270"/>
            <ac:picMk id="12" creationId="{CFD2164A-28DD-4D7C-976D-F76949E3CF84}"/>
          </ac:picMkLst>
        </pc:picChg>
      </pc:sldChg>
      <pc:sldChg chg="addSp delSp modSp add mod">
        <pc:chgData name="Неприн Михаил Андреевич" userId="6a3f3771-7a74-4a75-ae61-c4fe65965351" providerId="ADAL" clId="{18CD1DE0-90F2-401D-B1F3-B4D1CFAD00D4}" dt="2022-12-21T13:19:50.215" v="216" actId="1076"/>
        <pc:sldMkLst>
          <pc:docMk/>
          <pc:sldMk cId="1669270524" sldId="271"/>
        </pc:sldMkLst>
        <pc:spChg chg="add mod">
          <ac:chgData name="Неприн Михаил Андреевич" userId="6a3f3771-7a74-4a75-ae61-c4fe65965351" providerId="ADAL" clId="{18CD1DE0-90F2-401D-B1F3-B4D1CFAD00D4}" dt="2022-12-21T13:18:41.077" v="204" actId="404"/>
          <ac:spMkLst>
            <pc:docMk/>
            <pc:sldMk cId="1669270524" sldId="271"/>
            <ac:spMk id="6" creationId="{61911BE3-9258-41D9-898B-981CBAB99742}"/>
          </ac:spMkLst>
        </pc:spChg>
        <pc:spChg chg="mod">
          <ac:chgData name="Неприн Михаил Андреевич" userId="6a3f3771-7a74-4a75-ae61-c4fe65965351" providerId="ADAL" clId="{18CD1DE0-90F2-401D-B1F3-B4D1CFAD00D4}" dt="2022-12-21T13:17:45.882" v="190" actId="1076"/>
          <ac:spMkLst>
            <pc:docMk/>
            <pc:sldMk cId="1669270524" sldId="271"/>
            <ac:spMk id="9" creationId="{8CDE0180-BD0C-4A31-99DE-1FE6A40D5CEB}"/>
          </ac:spMkLst>
        </pc:spChg>
        <pc:spChg chg="mod">
          <ac:chgData name="Неприн Михаил Андреевич" userId="6a3f3771-7a74-4a75-ae61-c4fe65965351" providerId="ADAL" clId="{18CD1DE0-90F2-401D-B1F3-B4D1CFAD00D4}" dt="2022-12-21T13:19:50.215" v="216" actId="1076"/>
          <ac:spMkLst>
            <pc:docMk/>
            <pc:sldMk cId="1669270524" sldId="271"/>
            <ac:spMk id="13" creationId="{2BB885CE-EBEA-44A5-A1E6-7DE06ADA94B9}"/>
          </ac:spMkLst>
        </pc:spChg>
        <pc:picChg chg="del mod">
          <ac:chgData name="Неприн Михаил Андреевич" userId="6a3f3771-7a74-4a75-ae61-c4fe65965351" providerId="ADAL" clId="{18CD1DE0-90F2-401D-B1F3-B4D1CFAD00D4}" dt="2022-12-21T13:17:48.348" v="191" actId="478"/>
          <ac:picMkLst>
            <pc:docMk/>
            <pc:sldMk cId="1669270524" sldId="271"/>
            <ac:picMk id="3" creationId="{DD32556D-D45B-41F1-98FE-F3027D3BC4AC}"/>
          </ac:picMkLst>
        </pc:picChg>
        <pc:picChg chg="add mod">
          <ac:chgData name="Неприн Михаил Андреевич" userId="6a3f3771-7a74-4a75-ae61-c4fe65965351" providerId="ADAL" clId="{18CD1DE0-90F2-401D-B1F3-B4D1CFAD00D4}" dt="2022-12-21T13:18:25.915" v="197" actId="1076"/>
          <ac:picMkLst>
            <pc:docMk/>
            <pc:sldMk cId="1669270524" sldId="271"/>
            <ac:picMk id="5" creationId="{5F19C260-A521-4EE6-BA13-CABF31F7CEC6}"/>
          </ac:picMkLst>
        </pc:picChg>
      </pc:sldChg>
      <pc:sldChg chg="addSp delSp modSp add mod">
        <pc:chgData name="Неприн Михаил Андреевич" userId="6a3f3771-7a74-4a75-ae61-c4fe65965351" providerId="ADAL" clId="{18CD1DE0-90F2-401D-B1F3-B4D1CFAD00D4}" dt="2022-12-21T13:19:46.125" v="215" actId="14100"/>
        <pc:sldMkLst>
          <pc:docMk/>
          <pc:sldMk cId="999588066" sldId="272"/>
        </pc:sldMkLst>
        <pc:spChg chg="mod">
          <ac:chgData name="Неприн Михаил Андреевич" userId="6a3f3771-7a74-4a75-ae61-c4fe65965351" providerId="ADAL" clId="{18CD1DE0-90F2-401D-B1F3-B4D1CFAD00D4}" dt="2022-12-21T13:19:44.228" v="214" actId="1076"/>
          <ac:spMkLst>
            <pc:docMk/>
            <pc:sldMk cId="999588066" sldId="272"/>
            <ac:spMk id="13" creationId="{2BB885CE-EBEA-44A5-A1E6-7DE06ADA94B9}"/>
          </ac:spMkLst>
        </pc:spChg>
        <pc:picChg chg="add mod">
          <ac:chgData name="Неприн Михаил Андреевич" userId="6a3f3771-7a74-4a75-ae61-c4fe65965351" providerId="ADAL" clId="{18CD1DE0-90F2-401D-B1F3-B4D1CFAD00D4}" dt="2022-12-21T13:19:46.125" v="215" actId="14100"/>
          <ac:picMkLst>
            <pc:docMk/>
            <pc:sldMk cId="999588066" sldId="272"/>
            <ac:picMk id="3" creationId="{733D0041-24C7-4927-B92A-6FF3E0259EED}"/>
          </ac:picMkLst>
        </pc:picChg>
        <pc:picChg chg="del">
          <ac:chgData name="Неприн Михаил Андреевич" userId="6a3f3771-7a74-4a75-ae61-c4fe65965351" providerId="ADAL" clId="{18CD1DE0-90F2-401D-B1F3-B4D1CFAD00D4}" dt="2022-12-21T13:19:30.436" v="206" actId="478"/>
          <ac:picMkLst>
            <pc:docMk/>
            <pc:sldMk cId="999588066" sldId="272"/>
            <ac:picMk id="4" creationId="{94E48484-F4A4-475A-A19E-63D6FEF25ED8}"/>
          </ac:picMkLst>
        </pc:picChg>
      </pc:sldChg>
      <pc:sldChg chg="addSp modSp add mod">
        <pc:chgData name="Неприн Михаил Андреевич" userId="6a3f3771-7a74-4a75-ae61-c4fe65965351" providerId="ADAL" clId="{18CD1DE0-90F2-401D-B1F3-B4D1CFAD00D4}" dt="2022-12-21T13:23:46.939" v="250" actId="1076"/>
        <pc:sldMkLst>
          <pc:docMk/>
          <pc:sldMk cId="2379019659" sldId="273"/>
        </pc:sldMkLst>
        <pc:spChg chg="add mod">
          <ac:chgData name="Неприн Михаил Андреевич" userId="6a3f3771-7a74-4a75-ae61-c4fe65965351" providerId="ADAL" clId="{18CD1DE0-90F2-401D-B1F3-B4D1CFAD00D4}" dt="2022-12-21T13:23:46.939" v="250" actId="1076"/>
          <ac:spMkLst>
            <pc:docMk/>
            <pc:sldMk cId="2379019659" sldId="273"/>
            <ac:spMk id="6" creationId="{9C80D1AF-5AB1-442F-AC17-E7BD95C74767}"/>
          </ac:spMkLst>
        </pc:spChg>
        <pc:spChg chg="mod">
          <ac:chgData name="Неприн Михаил Андреевич" userId="6a3f3771-7a74-4a75-ae61-c4fe65965351" providerId="ADAL" clId="{18CD1DE0-90F2-401D-B1F3-B4D1CFAD00D4}" dt="2022-12-21T13:20:52.720" v="218" actId="1076"/>
          <ac:spMkLst>
            <pc:docMk/>
            <pc:sldMk cId="2379019659" sldId="273"/>
            <ac:spMk id="13" creationId="{2BB885CE-EBEA-44A5-A1E6-7DE06ADA94B9}"/>
          </ac:spMkLst>
        </pc:spChg>
      </pc:sldChg>
      <pc:sldChg chg="add del">
        <pc:chgData name="Неприн Михаил Андреевич" userId="6a3f3771-7a74-4a75-ae61-c4fe65965351" providerId="ADAL" clId="{18CD1DE0-90F2-401D-B1F3-B4D1CFAD00D4}" dt="2022-12-21T13:24:50.609" v="271" actId="47"/>
        <pc:sldMkLst>
          <pc:docMk/>
          <pc:sldMk cId="152456365" sldId="274"/>
        </pc:sldMkLst>
      </pc:sldChg>
      <pc:sldChg chg="add del">
        <pc:chgData name="Неприн Михаил Андреевич" userId="6a3f3771-7a74-4a75-ae61-c4fe65965351" providerId="ADAL" clId="{18CD1DE0-90F2-401D-B1F3-B4D1CFAD00D4}" dt="2022-12-21T13:24:59.372" v="273" actId="47"/>
        <pc:sldMkLst>
          <pc:docMk/>
          <pc:sldMk cId="3043535338" sldId="275"/>
        </pc:sldMkLst>
      </pc:sldChg>
      <pc:sldChg chg="add del">
        <pc:chgData name="Неприн Михаил Андреевич" userId="6a3f3771-7a74-4a75-ae61-c4fe65965351" providerId="ADAL" clId="{18CD1DE0-90F2-401D-B1F3-B4D1CFAD00D4}" dt="2022-12-21T13:24:58.629" v="272" actId="47"/>
        <pc:sldMkLst>
          <pc:docMk/>
          <pc:sldMk cId="663593268" sldId="277"/>
        </pc:sldMkLst>
      </pc:sldChg>
      <pc:sldMasterChg chg="addSldLayout">
        <pc:chgData name="Неприн Михаил Андреевич" userId="6a3f3771-7a74-4a75-ae61-c4fe65965351" providerId="ADAL" clId="{18CD1DE0-90F2-401D-B1F3-B4D1CFAD00D4}" dt="2022-12-21T13:07:19.818" v="0" actId="680"/>
        <pc:sldMasterMkLst>
          <pc:docMk/>
          <pc:sldMasterMk cId="2718153558" sldId="2147483648"/>
        </pc:sldMasterMkLst>
        <pc:sldLayoutChg chg="add">
          <pc:chgData name="Неприн Михаил Андреевич" userId="6a3f3771-7a74-4a75-ae61-c4fe65965351" providerId="ADAL" clId="{18CD1DE0-90F2-401D-B1F3-B4D1CFAD00D4}" dt="2022-12-21T13:07:19.818" v="0" actId="680"/>
          <pc:sldLayoutMkLst>
            <pc:docMk/>
            <pc:sldMasterMk cId="2718153558" sldId="2147483648"/>
            <pc:sldLayoutMk cId="1743268039" sldId="2147483649"/>
          </pc:sldLayoutMkLst>
        </pc:sldLayoutChg>
      </pc:sldMasterChg>
      <pc:sldMasterChg chg="modSldLayout">
        <pc:chgData name="Неприн Михаил Андреевич" userId="6a3f3771-7a74-4a75-ae61-c4fe65965351" providerId="ADAL" clId="{18CD1DE0-90F2-401D-B1F3-B4D1CFAD00D4}" dt="2022-12-21T13:07:49.545" v="58"/>
        <pc:sldMasterMkLst>
          <pc:docMk/>
          <pc:sldMasterMk cId="823261602" sldId="2147483651"/>
        </pc:sldMasterMkLst>
        <pc:sldLayoutChg chg="modTransition">
          <pc:chgData name="Неприн Михаил Андреевич" userId="6a3f3771-7a74-4a75-ae61-c4fe65965351" providerId="ADAL" clId="{18CD1DE0-90F2-401D-B1F3-B4D1CFAD00D4}" dt="2022-12-21T13:07:49.545" v="58"/>
          <pc:sldLayoutMkLst>
            <pc:docMk/>
            <pc:sldMasterMk cId="823261602" sldId="2147483651"/>
            <pc:sldLayoutMk cId="3025640851" sldId="2147483653"/>
          </pc:sldLayoutMkLst>
        </pc:sldLayoutChg>
      </pc:sldMasterChg>
      <pc:sldMasterChg chg="modSldLayout">
        <pc:chgData name="Неприн Михаил Андреевич" userId="6a3f3771-7a74-4a75-ae61-c4fe65965351" providerId="ADAL" clId="{18CD1DE0-90F2-401D-B1F3-B4D1CFAD00D4}" dt="2022-12-21T13:07:50.696" v="59"/>
        <pc:sldMasterMkLst>
          <pc:docMk/>
          <pc:sldMasterMk cId="235387329" sldId="2147483663"/>
        </pc:sldMasterMkLst>
        <pc:sldLayoutChg chg="modTransition">
          <pc:chgData name="Неприн Михаил Андреевич" userId="6a3f3771-7a74-4a75-ae61-c4fe65965351" providerId="ADAL" clId="{18CD1DE0-90F2-401D-B1F3-B4D1CFAD00D4}" dt="2022-12-21T13:07:50.696" v="59"/>
          <pc:sldLayoutMkLst>
            <pc:docMk/>
            <pc:sldMasterMk cId="235387329" sldId="2147483663"/>
            <pc:sldLayoutMk cId="1721972158" sldId="2147483665"/>
          </pc:sldLayoutMkLst>
        </pc:sldLayoutChg>
      </pc:sldMasterChg>
      <pc:sldMasterChg chg="modSldLayout">
        <pc:chgData name="Неприн Михаил Андреевич" userId="6a3f3771-7a74-4a75-ae61-c4fe65965351" providerId="ADAL" clId="{18CD1DE0-90F2-401D-B1F3-B4D1CFAD00D4}" dt="2022-12-21T13:07:52.809" v="60"/>
        <pc:sldMasterMkLst>
          <pc:docMk/>
          <pc:sldMasterMk cId="3634718872" sldId="2147483680"/>
        </pc:sldMasterMkLst>
        <pc:sldLayoutChg chg="modTransition">
          <pc:chgData name="Неприн Михаил Андреевич" userId="6a3f3771-7a74-4a75-ae61-c4fe65965351" providerId="ADAL" clId="{18CD1DE0-90F2-401D-B1F3-B4D1CFAD00D4}" dt="2022-12-21T13:07:52.809" v="60"/>
          <pc:sldLayoutMkLst>
            <pc:docMk/>
            <pc:sldMasterMk cId="3634718872" sldId="2147483680"/>
            <pc:sldLayoutMk cId="1154887805" sldId="2147483682"/>
          </pc:sldLayoutMkLst>
        </pc:sldLayoutChg>
      </pc:sldMasterChg>
      <pc:sldMasterChg chg="modSldLayout">
        <pc:chgData name="Неприн Михаил Андреевич" userId="6a3f3771-7a74-4a75-ae61-c4fe65965351" providerId="ADAL" clId="{18CD1DE0-90F2-401D-B1F3-B4D1CFAD00D4}" dt="2022-12-21T13:07:54.121" v="61"/>
        <pc:sldMasterMkLst>
          <pc:docMk/>
          <pc:sldMasterMk cId="601921052" sldId="2147483692"/>
        </pc:sldMasterMkLst>
        <pc:sldLayoutChg chg="modTransition">
          <pc:chgData name="Неприн Михаил Андреевич" userId="6a3f3771-7a74-4a75-ae61-c4fe65965351" providerId="ADAL" clId="{18CD1DE0-90F2-401D-B1F3-B4D1CFAD00D4}" dt="2022-12-21T13:07:54.121" v="61"/>
          <pc:sldLayoutMkLst>
            <pc:docMk/>
            <pc:sldMasterMk cId="601921052" sldId="2147483692"/>
            <pc:sldLayoutMk cId="346331232" sldId="2147483694"/>
          </pc:sldLayoutMkLst>
        </pc:sldLayoutChg>
      </pc:sldMasterChg>
      <pc:sldMasterChg chg="modSldLayout">
        <pc:chgData name="Неприн Михаил Андреевич" userId="6a3f3771-7a74-4a75-ae61-c4fe65965351" providerId="ADAL" clId="{18CD1DE0-90F2-401D-B1F3-B4D1CFAD00D4}" dt="2022-12-21T13:07:55.714" v="62"/>
        <pc:sldMasterMkLst>
          <pc:docMk/>
          <pc:sldMasterMk cId="1309214950" sldId="2147483704"/>
        </pc:sldMasterMkLst>
        <pc:sldLayoutChg chg="modTransition">
          <pc:chgData name="Неприн Михаил Андреевич" userId="6a3f3771-7a74-4a75-ae61-c4fe65965351" providerId="ADAL" clId="{18CD1DE0-90F2-401D-B1F3-B4D1CFAD00D4}" dt="2022-12-21T13:07:55.714" v="62"/>
          <pc:sldLayoutMkLst>
            <pc:docMk/>
            <pc:sldMasterMk cId="1309214950" sldId="2147483704"/>
            <pc:sldLayoutMk cId="2669174091" sldId="2147483706"/>
          </pc:sldLayoutMkLst>
        </pc:sldLayoutChg>
      </pc:sldMasterChg>
      <pc:sldMasterChg chg="modSldLayout">
        <pc:chgData name="Неприн Михаил Андреевич" userId="6a3f3771-7a74-4a75-ae61-c4fe65965351" providerId="ADAL" clId="{18CD1DE0-90F2-401D-B1F3-B4D1CFAD00D4}" dt="2022-12-21T13:07:57.315" v="63"/>
        <pc:sldMasterMkLst>
          <pc:docMk/>
          <pc:sldMasterMk cId="1114565099" sldId="2147483721"/>
        </pc:sldMasterMkLst>
        <pc:sldLayoutChg chg="modTransition">
          <pc:chgData name="Неприн Михаил Андреевич" userId="6a3f3771-7a74-4a75-ae61-c4fe65965351" providerId="ADAL" clId="{18CD1DE0-90F2-401D-B1F3-B4D1CFAD00D4}" dt="2022-12-21T13:07:57.315" v="63"/>
          <pc:sldLayoutMkLst>
            <pc:docMk/>
            <pc:sldMasterMk cId="1114565099" sldId="2147483721"/>
            <pc:sldLayoutMk cId="3035998463" sldId="2147483723"/>
          </pc:sldLayoutMkLst>
        </pc:sldLayoutChg>
      </pc:sldMasterChg>
      <pc:sldMasterChg chg="modSldLayout">
        <pc:chgData name="Неприн Михаил Андреевич" userId="6a3f3771-7a74-4a75-ae61-c4fe65965351" providerId="ADAL" clId="{18CD1DE0-90F2-401D-B1F3-B4D1CFAD00D4}" dt="2022-12-21T13:08:00.172" v="64"/>
        <pc:sldMasterMkLst>
          <pc:docMk/>
          <pc:sldMasterMk cId="3610205802" sldId="2147483733"/>
        </pc:sldMasterMkLst>
        <pc:sldLayoutChg chg="modTransition">
          <pc:chgData name="Неприн Михаил Андреевич" userId="6a3f3771-7a74-4a75-ae61-c4fe65965351" providerId="ADAL" clId="{18CD1DE0-90F2-401D-B1F3-B4D1CFAD00D4}" dt="2022-12-21T13:08:00.172" v="64"/>
          <pc:sldLayoutMkLst>
            <pc:docMk/>
            <pc:sldMasterMk cId="3610205802" sldId="2147483733"/>
            <pc:sldLayoutMk cId="4252298568" sldId="2147483735"/>
          </pc:sldLayoutMkLst>
        </pc:sldLayoutChg>
      </pc:sldMasterChg>
      <pc:sldMasterChg chg="modSldLayout">
        <pc:chgData name="Неприн Михаил Андреевич" userId="6a3f3771-7a74-4a75-ae61-c4fe65965351" providerId="ADAL" clId="{18CD1DE0-90F2-401D-B1F3-B4D1CFAD00D4}" dt="2022-12-21T13:08:01.494" v="65"/>
        <pc:sldMasterMkLst>
          <pc:docMk/>
          <pc:sldMasterMk cId="467733427" sldId="2147483751"/>
        </pc:sldMasterMkLst>
        <pc:sldLayoutChg chg="modTransition">
          <pc:chgData name="Неприн Михаил Андреевич" userId="6a3f3771-7a74-4a75-ae61-c4fe65965351" providerId="ADAL" clId="{18CD1DE0-90F2-401D-B1F3-B4D1CFAD00D4}" dt="2022-12-21T13:08:01.494" v="65"/>
          <pc:sldLayoutMkLst>
            <pc:docMk/>
            <pc:sldMasterMk cId="467733427" sldId="2147483751"/>
            <pc:sldLayoutMk cId="2103214440" sldId="2147483753"/>
          </pc:sldLayoutMkLst>
        </pc:sldLayoutChg>
      </pc:sldMasterChg>
      <pc:sldMasterChg chg="modSldLayout">
        <pc:chgData name="Неприн Михаил Андреевич" userId="6a3f3771-7a74-4a75-ae61-c4fe65965351" providerId="ADAL" clId="{18CD1DE0-90F2-401D-B1F3-B4D1CFAD00D4}" dt="2022-12-21T13:08:43.787" v="67"/>
        <pc:sldMasterMkLst>
          <pc:docMk/>
          <pc:sldMasterMk cId="1587690796" sldId="2147483769"/>
        </pc:sldMasterMkLst>
        <pc:sldLayoutChg chg="modTransition">
          <pc:chgData name="Неприн Михаил Андреевич" userId="6a3f3771-7a74-4a75-ae61-c4fe65965351" providerId="ADAL" clId="{18CD1DE0-90F2-401D-B1F3-B4D1CFAD00D4}" dt="2022-12-21T13:08:43.787" v="67"/>
          <pc:sldLayoutMkLst>
            <pc:docMk/>
            <pc:sldMasterMk cId="1587690796" sldId="2147483769"/>
            <pc:sldLayoutMk cId="2340294085" sldId="2147483771"/>
          </pc:sldLayoutMkLst>
        </pc:sldLayoutChg>
      </pc:sldMasterChg>
      <pc:sldMasterChg chg="modSldLayout">
        <pc:chgData name="Неприн Михаил Андреевич" userId="6a3f3771-7a74-4a75-ae61-c4fe65965351" providerId="ADAL" clId="{18CD1DE0-90F2-401D-B1F3-B4D1CFAD00D4}" dt="2022-12-21T13:08:44.484" v="68"/>
        <pc:sldMasterMkLst>
          <pc:docMk/>
          <pc:sldMasterMk cId="2580545295" sldId="2147483787"/>
        </pc:sldMasterMkLst>
        <pc:sldLayoutChg chg="modTransition">
          <pc:chgData name="Неприн Михаил Андреевич" userId="6a3f3771-7a74-4a75-ae61-c4fe65965351" providerId="ADAL" clId="{18CD1DE0-90F2-401D-B1F3-B4D1CFAD00D4}" dt="2022-12-21T13:08:44.484" v="68"/>
          <pc:sldLayoutMkLst>
            <pc:docMk/>
            <pc:sldMasterMk cId="2580545295" sldId="2147483787"/>
            <pc:sldLayoutMk cId="411392652" sldId="2147483789"/>
          </pc:sldLayoutMkLst>
        </pc:sldLayoutChg>
      </pc:sldMasterChg>
      <pc:sldMasterChg chg="modSldLayout">
        <pc:chgData name="Неприн Михаил Андреевич" userId="6a3f3771-7a74-4a75-ae61-c4fe65965351" providerId="ADAL" clId="{18CD1DE0-90F2-401D-B1F3-B4D1CFAD00D4}" dt="2022-12-21T13:08:45.739" v="69"/>
        <pc:sldMasterMkLst>
          <pc:docMk/>
          <pc:sldMasterMk cId="735266085" sldId="2147483805"/>
        </pc:sldMasterMkLst>
        <pc:sldLayoutChg chg="modTransition">
          <pc:chgData name="Неприн Михаил Андреевич" userId="6a3f3771-7a74-4a75-ae61-c4fe65965351" providerId="ADAL" clId="{18CD1DE0-90F2-401D-B1F3-B4D1CFAD00D4}" dt="2022-12-21T13:08:45.739" v="69"/>
          <pc:sldLayoutMkLst>
            <pc:docMk/>
            <pc:sldMasterMk cId="735266085" sldId="2147483805"/>
            <pc:sldLayoutMk cId="3456281293" sldId="214748380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C80E73A-DCE1-4924-9C06-5AA64CE3A3B5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47D980D-59F4-4F53-B040-F7D1C1B003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15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E73A-DCE1-4924-9C06-5AA64CE3A3B5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980D-59F4-4F53-B040-F7D1C1B003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629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E73A-DCE1-4924-9C06-5AA64CE3A3B5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980D-59F4-4F53-B040-F7D1C1B003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055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E73A-DCE1-4924-9C06-5AA64CE3A3B5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980D-59F4-4F53-B040-F7D1C1B003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8824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E73A-DCE1-4924-9C06-5AA64CE3A3B5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980D-59F4-4F53-B040-F7D1C1B003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958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E73A-DCE1-4924-9C06-5AA64CE3A3B5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980D-59F4-4F53-B040-F7D1C1B003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0537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E73A-DCE1-4924-9C06-5AA64CE3A3B5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980D-59F4-4F53-B040-F7D1C1B003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574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C80E73A-DCE1-4924-9C06-5AA64CE3A3B5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980D-59F4-4F53-B040-F7D1C1B003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92510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C80E73A-DCE1-4924-9C06-5AA64CE3A3B5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980D-59F4-4F53-B040-F7D1C1B003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093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8F9D7-03AA-48A9-9705-B2E2B6C79566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8DA2-FF19-48B1-B3E0-DF0FC56597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28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E73A-DCE1-4924-9C06-5AA64CE3A3B5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980D-59F4-4F53-B040-F7D1C1B003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08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E73A-DCE1-4924-9C06-5AA64CE3A3B5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980D-59F4-4F53-B040-F7D1C1B003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653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E73A-DCE1-4924-9C06-5AA64CE3A3B5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980D-59F4-4F53-B040-F7D1C1B003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971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E73A-DCE1-4924-9C06-5AA64CE3A3B5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980D-59F4-4F53-B040-F7D1C1B003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14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E73A-DCE1-4924-9C06-5AA64CE3A3B5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980D-59F4-4F53-B040-F7D1C1B003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56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E73A-DCE1-4924-9C06-5AA64CE3A3B5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980D-59F4-4F53-B040-F7D1C1B003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851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E73A-DCE1-4924-9C06-5AA64CE3A3B5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980D-59F4-4F53-B040-F7D1C1B003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6627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C80E73A-DCE1-4924-9C06-5AA64CE3A3B5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47D980D-59F4-4F53-B040-F7D1C1B003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5266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  <p:sldLayoutId id="2147483820" r:id="rId15"/>
    <p:sldLayoutId id="2147483821" r:id="rId16"/>
    <p:sldLayoutId id="214748382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88272" y="548680"/>
            <a:ext cx="11512384" cy="4128459"/>
          </a:xfrm>
        </p:spPr>
        <p:txBody>
          <a:bodyPr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/>
          </a:bodyPr>
          <a:lstStyle/>
          <a:p>
            <a:r>
              <a:rPr lang="ru-RU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ЗАДАНИЕ ДЕМОНСТРАЦИОННОГО ЭКЗАМЕНА </a:t>
            </a:r>
            <a:br>
              <a:rPr lang="ru-RU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br>
              <a:rPr lang="ru-RU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Вариант 2</a:t>
            </a:r>
            <a:endParaRPr lang="ru-RU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347535" y="5090860"/>
            <a:ext cx="5164520" cy="877821"/>
          </a:xfrm>
        </p:spPr>
        <p:txBody>
          <a:bodyPr>
            <a:noAutofit/>
          </a:bodyPr>
          <a:lstStyle/>
          <a:p>
            <a:pPr algn="r"/>
            <a:r>
              <a:rPr lang="ru-RU" sz="213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Подготовил студент КТбо3-11, </a:t>
            </a:r>
          </a:p>
          <a:p>
            <a:pPr algn="r"/>
            <a:r>
              <a:rPr lang="ru-RU" sz="213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Неприн Михаил Андреевич</a:t>
            </a:r>
          </a:p>
        </p:txBody>
      </p:sp>
    </p:spTree>
    <p:extLst>
      <p:ext uri="{BB962C8B-B14F-4D97-AF65-F5344CB8AC3E}">
        <p14:creationId xmlns:p14="http://schemas.microsoft.com/office/powerpoint/2010/main" val="297523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00EA9AD-DDB6-4D54-9EA2-AEC6CAE1D796}"/>
              </a:ext>
            </a:extLst>
          </p:cNvPr>
          <p:cNvSpPr txBox="1"/>
          <p:nvPr/>
        </p:nvSpPr>
        <p:spPr>
          <a:xfrm>
            <a:off x="3137115" y="231200"/>
            <a:ext cx="6096000" cy="913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533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ТЕСТИРОВАНИЕ</a:t>
            </a:r>
            <a:endParaRPr lang="ru-RU" sz="5333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8D0C81F-BDED-4E09-A97B-E4DA910EB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702" y="2180861"/>
            <a:ext cx="5369637" cy="407704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1B64136-9E8C-4D43-86AB-F014101640CB}"/>
              </a:ext>
            </a:extLst>
          </p:cNvPr>
          <p:cNvSpPr txBox="1"/>
          <p:nvPr/>
        </p:nvSpPr>
        <p:spPr>
          <a:xfrm>
            <a:off x="431371" y="932723"/>
            <a:ext cx="11425269" cy="1143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1294" algn="just">
              <a:lnSpc>
                <a:spcPct val="150000"/>
              </a:lnSpc>
              <a:buClr>
                <a:schemeClr val="bg1"/>
              </a:buClr>
              <a:buSzPct val="100000"/>
            </a:pP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/>
              </a:rPr>
              <a:t>Для проверки работы программы работы программы была использована утилита «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/>
              </a:rPr>
              <a:t>DB Browser for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/>
              </a:rPr>
              <a:t>SQlite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/>
              </a:rPr>
              <a:t>» (рисунок 6).</a:t>
            </a:r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BD0B99C2-DA30-4EAC-942E-D390777E3DB5}"/>
              </a:ext>
            </a:extLst>
          </p:cNvPr>
          <p:cNvSpPr txBox="1">
            <a:spLocks/>
          </p:cNvSpPr>
          <p:nvPr/>
        </p:nvSpPr>
        <p:spPr>
          <a:xfrm>
            <a:off x="1967542" y="6117299"/>
            <a:ext cx="7392821" cy="67487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730232" algn="ctr">
              <a:lnSpc>
                <a:spcPct val="150000"/>
              </a:lnSpc>
              <a:buNone/>
            </a:pPr>
            <a:r>
              <a:rPr lang="ru-RU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imes New Roman"/>
                <a:cs typeface="Times New Roman" pitchFamily="18" charset="0"/>
              </a:rPr>
              <a:t>Рисунок 6 – Полученные значения таблицы</a:t>
            </a:r>
          </a:p>
        </p:txBody>
      </p:sp>
    </p:spTree>
    <p:extLst>
      <p:ext uri="{BB962C8B-B14F-4D97-AF65-F5344CB8AC3E}">
        <p14:creationId xmlns:p14="http://schemas.microsoft.com/office/powerpoint/2010/main" val="96756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1371" y="2379216"/>
            <a:ext cx="11151029" cy="4279036"/>
          </a:xfrm>
        </p:spPr>
        <p:txBody>
          <a:bodyPr>
            <a:noAutofit/>
          </a:bodyPr>
          <a:lstStyle/>
          <a:p>
            <a:pPr marL="0" indent="721766" algn="just">
              <a:lnSpc>
                <a:spcPct val="150000"/>
              </a:lnSpc>
              <a:buNone/>
            </a:pP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Для установки приложения проследуйте инструкциям в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README.md.</a:t>
            </a:r>
          </a:p>
          <a:p>
            <a:pPr marL="0" indent="721766" algn="just">
              <a:lnSpc>
                <a:spcPct val="150000"/>
              </a:lnSpc>
              <a:buNone/>
            </a:pP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После запуска вы увидите меню с кнопкой «Старт».</a:t>
            </a:r>
          </a:p>
          <a:p>
            <a:pPr marL="0" indent="721766" algn="just">
              <a:lnSpc>
                <a:spcPct val="150000"/>
              </a:lnSpc>
              <a:buNone/>
            </a:pP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Для запуска новой игры:</a:t>
            </a:r>
          </a:p>
          <a:p>
            <a:pPr marL="0" indent="721766" algn="just">
              <a:lnSpc>
                <a:spcPct val="150000"/>
              </a:lnSpc>
              <a:buNone/>
            </a:pP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Введите в консоли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demo_ex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путь к базе данных и вашему конфигурационному файлу.</a:t>
            </a:r>
          </a:p>
          <a:p>
            <a:pPr marL="0" indent="721766" algn="just">
              <a:lnSpc>
                <a:spcPct val="150000"/>
              </a:lnSpc>
              <a:buNone/>
            </a:pP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	Выберите пункт «Старт» в главном меню.</a:t>
            </a:r>
          </a:p>
          <a:p>
            <a:pPr marL="0" indent="721766" algn="just">
              <a:lnSpc>
                <a:spcPct val="150000"/>
              </a:lnSpc>
              <a:buNone/>
            </a:pP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	Для паузы нажмите «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Space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» (Пробел).</a:t>
            </a:r>
          </a:p>
          <a:p>
            <a:pPr marL="0" indent="721766" algn="just">
              <a:lnSpc>
                <a:spcPct val="150000"/>
              </a:lnSpc>
              <a:buNone/>
            </a:pP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	Для отображения результатов обучения выберите окно консоли.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AA640F-D5BF-467B-A5F1-96C7D604A3C5}"/>
              </a:ext>
            </a:extLst>
          </p:cNvPr>
          <p:cNvSpPr txBox="1"/>
          <p:nvPr/>
        </p:nvSpPr>
        <p:spPr>
          <a:xfrm>
            <a:off x="143338" y="418624"/>
            <a:ext cx="11905323" cy="913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533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РУКОВОДСТВО ПОЛЬЗОВАТЕЛЯ</a:t>
            </a:r>
            <a:endParaRPr lang="ru-RU" sz="5333" dirty="0"/>
          </a:p>
        </p:txBody>
      </p:sp>
    </p:spTree>
    <p:extLst>
      <p:ext uri="{BB962C8B-B14F-4D97-AF65-F5344CB8AC3E}">
        <p14:creationId xmlns:p14="http://schemas.microsoft.com/office/powerpoint/2010/main" val="259224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337" y="2299893"/>
            <a:ext cx="11905323" cy="4421088"/>
          </a:xfrm>
        </p:spPr>
        <p:txBody>
          <a:bodyPr>
            <a:noAutofit/>
          </a:bodyPr>
          <a:lstStyle/>
          <a:p>
            <a:pPr marL="241294" indent="482588" algn="just">
              <a:lnSpc>
                <a:spcPct val="150000"/>
              </a:lnSpc>
              <a:buClr>
                <a:schemeClr val="bg1"/>
              </a:buClr>
              <a:buSzPct val="100000"/>
            </a:pPr>
            <a:r>
              <a:rPr lang="ru-RU" dirty="0">
                <a:ea typeface="Times New Roman"/>
              </a:rPr>
              <a:t>Создать рабочее пространство и трассу для тестирования ИИ. </a:t>
            </a:r>
          </a:p>
          <a:p>
            <a:pPr marL="241294" indent="482588" algn="just">
              <a:lnSpc>
                <a:spcPct val="150000"/>
              </a:lnSpc>
              <a:buClr>
                <a:schemeClr val="bg1"/>
              </a:buClr>
              <a:buSzPct val="100000"/>
            </a:pPr>
            <a:r>
              <a:rPr lang="ru-RU" dirty="0">
                <a:ea typeface="Times New Roman"/>
              </a:rPr>
              <a:t>Реализовать базу данных для внесения данных тестирования.</a:t>
            </a:r>
          </a:p>
          <a:p>
            <a:pPr marL="241294" indent="482588" algn="just">
              <a:lnSpc>
                <a:spcPct val="150000"/>
              </a:lnSpc>
              <a:buClr>
                <a:schemeClr val="bg1"/>
              </a:buClr>
              <a:buSzPct val="100000"/>
            </a:pPr>
            <a:r>
              <a:rPr lang="ru-RU" dirty="0">
                <a:ea typeface="Times New Roman"/>
              </a:rPr>
              <a:t>Создать графические ресурсы для реализации интерфейса.</a:t>
            </a:r>
          </a:p>
          <a:p>
            <a:pPr marL="241294" indent="482588" algn="just">
              <a:lnSpc>
                <a:spcPct val="150000"/>
              </a:lnSpc>
              <a:buClr>
                <a:schemeClr val="bg1"/>
              </a:buClr>
              <a:buSzPct val="100000"/>
            </a:pPr>
            <a:r>
              <a:rPr lang="ru-RU" dirty="0">
                <a:ea typeface="Times New Roman"/>
              </a:rPr>
              <a:t>Разработать алгоритма ИИ для  прохождения трассы.</a:t>
            </a:r>
          </a:p>
          <a:p>
            <a:pPr marL="241294" indent="482588" algn="just">
              <a:lnSpc>
                <a:spcPct val="150000"/>
              </a:lnSpc>
              <a:buClr>
                <a:schemeClr val="bg1"/>
              </a:buClr>
              <a:buSzPct val="100000"/>
            </a:pPr>
            <a:r>
              <a:rPr lang="ru-RU" dirty="0">
                <a:ea typeface="Times New Roman"/>
              </a:rPr>
              <a:t>Провести тестирования системы управления. </a:t>
            </a:r>
          </a:p>
          <a:p>
            <a:pPr marL="241294" indent="482588" algn="just">
              <a:lnSpc>
                <a:spcPct val="150000"/>
              </a:lnSpc>
              <a:buClr>
                <a:schemeClr val="bg1"/>
              </a:buClr>
              <a:buSzPct val="100000"/>
            </a:pPr>
            <a:r>
              <a:rPr lang="ru-RU" dirty="0">
                <a:ea typeface="Times New Roman"/>
              </a:rPr>
              <a:t>Создать инструкцию по использованию программы.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BD82FE-42C5-4482-AEFC-3178135D8644}"/>
              </a:ext>
            </a:extLst>
          </p:cNvPr>
          <p:cNvSpPr txBox="1"/>
          <p:nvPr/>
        </p:nvSpPr>
        <p:spPr>
          <a:xfrm>
            <a:off x="959429" y="378819"/>
            <a:ext cx="10273141" cy="913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533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ОПИСАНИЕ ЗАДАНИЯ</a:t>
            </a:r>
            <a:endParaRPr lang="ru-RU" sz="5333" dirty="0"/>
          </a:p>
        </p:txBody>
      </p:sp>
    </p:spTree>
    <p:extLst>
      <p:ext uri="{BB962C8B-B14F-4D97-AF65-F5344CB8AC3E}">
        <p14:creationId xmlns:p14="http://schemas.microsoft.com/office/powerpoint/2010/main" val="286194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2427" y="2183907"/>
            <a:ext cx="7296811" cy="4130050"/>
          </a:xfrm>
        </p:spPr>
        <p:txBody>
          <a:bodyPr>
            <a:normAutofit/>
          </a:bodyPr>
          <a:lstStyle/>
          <a:p>
            <a:pPr marL="0" indent="730232">
              <a:lnSpc>
                <a:spcPct val="150000"/>
              </a:lnSpc>
              <a:buNone/>
            </a:pPr>
            <a:r>
              <a:rPr lang="ru-RU" sz="266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imes New Roman"/>
                <a:cs typeface="Times New Roman" pitchFamily="18" charset="0"/>
              </a:rPr>
              <a:t>При разработке были использованы:</a:t>
            </a:r>
          </a:p>
          <a:p>
            <a:pPr marL="0" indent="730232" algn="just">
              <a:lnSpc>
                <a:spcPct val="150000"/>
              </a:lnSpc>
              <a:buNone/>
            </a:pPr>
            <a:endParaRPr lang="ru-RU" sz="26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Times New Roman"/>
              <a:cs typeface="Times New Roman" pitchFamily="18" charset="0"/>
            </a:endParaRPr>
          </a:p>
          <a:p>
            <a:pPr marL="241294" indent="0" algn="just">
              <a:lnSpc>
                <a:spcPct val="150000"/>
              </a:lnSpc>
              <a:buClr>
                <a:schemeClr val="bg1"/>
              </a:buClr>
              <a:buSzPct val="100000"/>
              <a:buNone/>
            </a:pPr>
            <a:r>
              <a:rPr lang="en-US" sz="266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imes New Roman"/>
                <a:cs typeface="Times New Roman" pitchFamily="18" charset="0"/>
              </a:rPr>
              <a:t>Python</a:t>
            </a:r>
            <a:r>
              <a:rPr lang="ru-RU" sz="266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imes New Roman"/>
                <a:cs typeface="Times New Roman" pitchFamily="18" charset="0"/>
              </a:rPr>
              <a:t>3.10 – язык программирования</a:t>
            </a:r>
            <a:r>
              <a:rPr lang="en-US" sz="266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imes New Roman"/>
                <a:cs typeface="Times New Roman" pitchFamily="18" charset="0"/>
              </a:rPr>
              <a:t>;</a:t>
            </a:r>
            <a:endParaRPr lang="ru-RU" sz="26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Times New Roman"/>
              <a:cs typeface="Times New Roman" pitchFamily="18" charset="0"/>
            </a:endParaRPr>
          </a:p>
          <a:p>
            <a:pPr marL="241294" indent="0" algn="just">
              <a:lnSpc>
                <a:spcPct val="150000"/>
              </a:lnSpc>
              <a:buClr>
                <a:schemeClr val="bg1"/>
              </a:buClr>
              <a:buSzPct val="100000"/>
              <a:buNone/>
            </a:pPr>
            <a:r>
              <a:rPr lang="en-US" sz="266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imes New Roman"/>
                <a:cs typeface="Times New Roman" pitchFamily="18" charset="0"/>
              </a:rPr>
              <a:t>PyCharm </a:t>
            </a:r>
            <a:r>
              <a:rPr lang="ru-RU" sz="266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imes New Roman"/>
                <a:cs typeface="Times New Roman" pitchFamily="18" charset="0"/>
              </a:rPr>
              <a:t>– среда программирования</a:t>
            </a:r>
            <a:r>
              <a:rPr lang="en-US" sz="266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imes New Roman"/>
                <a:cs typeface="Times New Roman" pitchFamily="18" charset="0"/>
              </a:rPr>
              <a:t>;</a:t>
            </a:r>
            <a:endParaRPr lang="ru-RU" sz="26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Times New Roman"/>
              <a:cs typeface="Times New Roman" pitchFamily="18" charset="0"/>
            </a:endParaRPr>
          </a:p>
          <a:p>
            <a:pPr marL="241294" indent="0" algn="just">
              <a:lnSpc>
                <a:spcPct val="150000"/>
              </a:lnSpc>
              <a:buClr>
                <a:schemeClr val="bg1"/>
              </a:buClr>
              <a:buSzPct val="100000"/>
              <a:buNone/>
            </a:pPr>
            <a:r>
              <a:rPr lang="en-US" sz="266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imes New Roman"/>
                <a:cs typeface="Times New Roman" pitchFamily="18" charset="0"/>
              </a:rPr>
              <a:t>SQLite </a:t>
            </a:r>
            <a:r>
              <a:rPr lang="ru-RU" sz="266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imes New Roman"/>
                <a:cs typeface="Times New Roman" pitchFamily="18" charset="0"/>
              </a:rPr>
              <a:t>– СУБД.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60FDE6-59D3-409A-843B-969A854D6FE4}"/>
              </a:ext>
            </a:extLst>
          </p:cNvPr>
          <p:cNvSpPr txBox="1"/>
          <p:nvPr/>
        </p:nvSpPr>
        <p:spPr>
          <a:xfrm>
            <a:off x="959430" y="192388"/>
            <a:ext cx="10273141" cy="913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533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ТЕХНИЧЕСКОЕ ОПИСАНИЕ</a:t>
            </a:r>
            <a:endParaRPr lang="ru-RU" sz="5333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8541269-C020-403C-BB67-322C60E90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7016" y="2822464"/>
            <a:ext cx="2832557" cy="2852936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96933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F8609950-CF32-4897-82F6-0F6EF79CFF60}"/>
              </a:ext>
            </a:extLst>
          </p:cNvPr>
          <p:cNvSpPr txBox="1"/>
          <p:nvPr/>
        </p:nvSpPr>
        <p:spPr>
          <a:xfrm>
            <a:off x="1007435" y="494659"/>
            <a:ext cx="10273141" cy="913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533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ГРАФИЧЕСКАЯ ЧАСТЬ</a:t>
            </a:r>
            <a:endParaRPr lang="ru-RU" sz="5333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8783E2-EF3C-4B4E-8AA6-818E5061C9B9}"/>
              </a:ext>
            </a:extLst>
          </p:cNvPr>
          <p:cNvSpPr txBox="1"/>
          <p:nvPr/>
        </p:nvSpPr>
        <p:spPr>
          <a:xfrm>
            <a:off x="701503" y="1570557"/>
            <a:ext cx="10561173" cy="1684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1294" indent="482588" algn="just">
              <a:lnSpc>
                <a:spcPct val="150000"/>
              </a:lnSpc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/>
              </a:rPr>
              <a:t>Составлена схема приложения (рисунок 1),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/>
              </a:rPr>
              <a:t>ER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/>
              </a:rPr>
              <a:t>-диаграмма для проектирования базы данных (рисунок 2) и иконка приложения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8CDE0180-BD0C-4A31-99DE-1FE6A40D5CEB}"/>
              </a:ext>
            </a:extLst>
          </p:cNvPr>
          <p:cNvSpPr txBox="1">
            <a:spLocks/>
          </p:cNvSpPr>
          <p:nvPr/>
        </p:nvSpPr>
        <p:spPr>
          <a:xfrm>
            <a:off x="2273149" y="3934256"/>
            <a:ext cx="7645701" cy="496282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730232" algn="ctr">
              <a:lnSpc>
                <a:spcPct val="150000"/>
              </a:lnSpc>
              <a:buNone/>
            </a:pPr>
            <a:r>
              <a:rPr lang="ru-RU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imes New Roman"/>
                <a:cs typeface="Times New Roman" pitchFamily="18" charset="0"/>
              </a:rPr>
              <a:t>Рисунок 1 – Структурная схема программного продукта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01D8AA13-AFC3-481B-A130-8C2F3B26F490}"/>
              </a:ext>
            </a:extLst>
          </p:cNvPr>
          <p:cNvSpPr txBox="1">
            <a:spLocks/>
          </p:cNvSpPr>
          <p:nvPr/>
        </p:nvSpPr>
        <p:spPr>
          <a:xfrm>
            <a:off x="-624746" y="6110049"/>
            <a:ext cx="7178324" cy="62371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730232" algn="ctr">
              <a:lnSpc>
                <a:spcPct val="150000"/>
              </a:lnSpc>
              <a:buNone/>
            </a:pP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imes New Roman"/>
                <a:cs typeface="Times New Roman" pitchFamily="18" charset="0"/>
              </a:rPr>
              <a:t>Рисунок 2 –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imes New Roman"/>
                <a:cs typeface="Times New Roman" pitchFamily="18" charset="0"/>
              </a:rPr>
              <a:t>ER-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imes New Roman"/>
                <a:cs typeface="Times New Roman" pitchFamily="18" charset="0"/>
              </a:rPr>
              <a:t>диаграмма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3DB2930-2A1B-401B-9DA2-C7CC6DC3F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370" y="2894623"/>
            <a:ext cx="6385029" cy="1079436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FD2164A-28DD-4D7C-976D-F76949E3CF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53" y="4677139"/>
            <a:ext cx="2648489" cy="1540256"/>
          </a:xfrm>
          <a:prstGeom prst="rect">
            <a:avLst/>
          </a:prstGeom>
        </p:spPr>
      </p:pic>
      <p:sp>
        <p:nvSpPr>
          <p:cNvPr id="13" name="Объект 2">
            <a:extLst>
              <a:ext uri="{FF2B5EF4-FFF2-40B4-BE49-F238E27FC236}">
                <a16:creationId xmlns:a16="http://schemas.microsoft.com/office/drawing/2014/main" id="{72AF0D9E-6390-433B-99D5-E3C691A97FD9}"/>
              </a:ext>
            </a:extLst>
          </p:cNvPr>
          <p:cNvSpPr txBox="1">
            <a:spLocks/>
          </p:cNvSpPr>
          <p:nvPr/>
        </p:nvSpPr>
        <p:spPr>
          <a:xfrm>
            <a:off x="4692198" y="6049498"/>
            <a:ext cx="7178324" cy="62371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730232" algn="ctr">
              <a:lnSpc>
                <a:spcPct val="150000"/>
              </a:lnSpc>
              <a:buNone/>
            </a:pP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imes New Roman"/>
                <a:cs typeface="Times New Roman" pitchFamily="18" charset="0"/>
              </a:rPr>
              <a:t>Рисунок 3 – Иконка приложения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2866D56-BB09-48AD-86A1-7EDF18396F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292" y="4995363"/>
            <a:ext cx="1054135" cy="105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5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uild="p"/>
      <p:bldP spid="1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E280805-AC7A-4957-9B9C-F7742CA7B563}"/>
              </a:ext>
            </a:extLst>
          </p:cNvPr>
          <p:cNvSpPr txBox="1"/>
          <p:nvPr/>
        </p:nvSpPr>
        <p:spPr>
          <a:xfrm>
            <a:off x="3048000" y="470898"/>
            <a:ext cx="6096000" cy="913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533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ОТЛАДКА</a:t>
            </a:r>
            <a:endParaRPr lang="ru-RU" sz="5333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5F27D7-8819-445D-90A7-92A6F49B13E1}"/>
              </a:ext>
            </a:extLst>
          </p:cNvPr>
          <p:cNvSpPr txBox="1"/>
          <p:nvPr/>
        </p:nvSpPr>
        <p:spPr>
          <a:xfrm>
            <a:off x="1772575" y="2780597"/>
            <a:ext cx="8646850" cy="1303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1294" algn="just">
              <a:lnSpc>
                <a:spcPct val="150000"/>
              </a:lnSpc>
              <a:buClr>
                <a:schemeClr val="bg1"/>
              </a:buClr>
              <a:buSzPct val="100000"/>
            </a:pP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/>
              </a:rPr>
              <a:t>Во время  проведения отладки приложения были отработаны её основные функции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/>
              </a:rPr>
              <a:t>.</a:t>
            </a:r>
            <a:endParaRPr lang="ru-R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056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2">
            <a:extLst>
              <a:ext uri="{FF2B5EF4-FFF2-40B4-BE49-F238E27FC236}">
                <a16:creationId xmlns:a16="http://schemas.microsoft.com/office/drawing/2014/main" id="{8CDE0180-BD0C-4A31-99DE-1FE6A40D5CEB}"/>
              </a:ext>
            </a:extLst>
          </p:cNvPr>
          <p:cNvSpPr txBox="1">
            <a:spLocks/>
          </p:cNvSpPr>
          <p:nvPr/>
        </p:nvSpPr>
        <p:spPr>
          <a:xfrm>
            <a:off x="1846645" y="5249247"/>
            <a:ext cx="7837077" cy="67487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730232" algn="ctr">
              <a:lnSpc>
                <a:spcPct val="150000"/>
              </a:lnSpc>
              <a:buNone/>
            </a:pPr>
            <a:r>
              <a:rPr lang="ru-RU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imes New Roman"/>
                <a:cs typeface="Times New Roman" pitchFamily="18" charset="0"/>
              </a:rPr>
              <a:t>Рисунок 3 – Первоначальное окно запуска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B885CE-EBEA-44A5-A1E6-7DE06ADA94B9}"/>
              </a:ext>
            </a:extLst>
          </p:cNvPr>
          <p:cNvSpPr txBox="1"/>
          <p:nvPr/>
        </p:nvSpPr>
        <p:spPr>
          <a:xfrm>
            <a:off x="3137115" y="477373"/>
            <a:ext cx="6096000" cy="913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533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ОТЛАДКА</a:t>
            </a:r>
            <a:endParaRPr lang="ru-RU" sz="533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911BE3-9258-41D9-898B-981CBAB99742}"/>
              </a:ext>
            </a:extLst>
          </p:cNvPr>
          <p:cNvSpPr txBox="1"/>
          <p:nvPr/>
        </p:nvSpPr>
        <p:spPr>
          <a:xfrm>
            <a:off x="1182548" y="2382818"/>
            <a:ext cx="10005134" cy="1130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1294" algn="just">
              <a:lnSpc>
                <a:spcPct val="150000"/>
              </a:lnSpc>
              <a:buClr>
                <a:schemeClr val="bg1"/>
              </a:buClr>
              <a:buSzPct val="100000"/>
            </a:pP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/>
              </a:rPr>
              <a:t>При запуске приложения появляется окно с кнопкой для предложения старта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/>
              </a:rPr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F19C260-A521-4EE6-BA13-CABF31F7C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315" y="4391877"/>
            <a:ext cx="4124901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27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2">
            <a:extLst>
              <a:ext uri="{FF2B5EF4-FFF2-40B4-BE49-F238E27FC236}">
                <a16:creationId xmlns:a16="http://schemas.microsoft.com/office/drawing/2014/main" id="{8CDE0180-BD0C-4A31-99DE-1FE6A40D5CEB}"/>
              </a:ext>
            </a:extLst>
          </p:cNvPr>
          <p:cNvSpPr txBox="1">
            <a:spLocks/>
          </p:cNvSpPr>
          <p:nvPr/>
        </p:nvSpPr>
        <p:spPr>
          <a:xfrm>
            <a:off x="2493942" y="5902218"/>
            <a:ext cx="6571493" cy="67487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730232" algn="ctr">
              <a:lnSpc>
                <a:spcPct val="150000"/>
              </a:lnSpc>
              <a:buNone/>
            </a:pPr>
            <a:r>
              <a:rPr lang="ru-RU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imes New Roman"/>
                <a:cs typeface="Times New Roman" pitchFamily="18" charset="0"/>
              </a:rPr>
              <a:t>Рисунок 4 – Интерфейс приложения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B885CE-EBEA-44A5-A1E6-7DE06ADA94B9}"/>
              </a:ext>
            </a:extLst>
          </p:cNvPr>
          <p:cNvSpPr txBox="1"/>
          <p:nvPr/>
        </p:nvSpPr>
        <p:spPr>
          <a:xfrm>
            <a:off x="3048000" y="499278"/>
            <a:ext cx="6096000" cy="913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533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ОТЛАДКА</a:t>
            </a:r>
            <a:endParaRPr lang="ru-RU" sz="5333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33D0041-24C7-4927-B92A-6FF3E0259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519" y="1935332"/>
            <a:ext cx="4400405" cy="396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58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2">
            <a:extLst>
              <a:ext uri="{FF2B5EF4-FFF2-40B4-BE49-F238E27FC236}">
                <a16:creationId xmlns:a16="http://schemas.microsoft.com/office/drawing/2014/main" id="{8CDE0180-BD0C-4A31-99DE-1FE6A40D5CEB}"/>
              </a:ext>
            </a:extLst>
          </p:cNvPr>
          <p:cNvSpPr txBox="1">
            <a:spLocks/>
          </p:cNvSpPr>
          <p:nvPr/>
        </p:nvSpPr>
        <p:spPr>
          <a:xfrm>
            <a:off x="2493942" y="5593271"/>
            <a:ext cx="6571493" cy="67487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730232" algn="ctr">
              <a:lnSpc>
                <a:spcPct val="150000"/>
              </a:lnSpc>
              <a:buNone/>
            </a:pPr>
            <a:r>
              <a:rPr lang="ru-RU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imes New Roman"/>
                <a:cs typeface="Times New Roman" pitchFamily="18" charset="0"/>
              </a:rPr>
              <a:t>Рисунок 5 – Вывод БД в консоли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B885CE-EBEA-44A5-A1E6-7DE06ADA94B9}"/>
              </a:ext>
            </a:extLst>
          </p:cNvPr>
          <p:cNvSpPr txBox="1"/>
          <p:nvPr/>
        </p:nvSpPr>
        <p:spPr>
          <a:xfrm>
            <a:off x="3137114" y="360564"/>
            <a:ext cx="6096000" cy="913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533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ОТЛАДКА</a:t>
            </a:r>
            <a:endParaRPr lang="ru-RU" sz="5333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F8E58D-F351-4816-9AF4-A6B6811B6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100" y="1555326"/>
            <a:ext cx="3466029" cy="40291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80D1AF-5AB1-442F-AC17-E7BD95C74767}"/>
              </a:ext>
            </a:extLst>
          </p:cNvPr>
          <p:cNvSpPr txBox="1"/>
          <p:nvPr/>
        </p:nvSpPr>
        <p:spPr>
          <a:xfrm>
            <a:off x="312938" y="2785907"/>
            <a:ext cx="3948344" cy="12861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1294" algn="just">
              <a:lnSpc>
                <a:spcPct val="150000"/>
              </a:lnSpc>
              <a:buClr>
                <a:schemeClr val="bg1"/>
              </a:buClr>
              <a:buSzPct val="100000"/>
            </a:pP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/>
              </a:rPr>
              <a:t>После запуска обучения ИИ в консоли отображаются значения обновляемой СУБД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901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295246" y="5412342"/>
            <a:ext cx="4570675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13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Таблица 1 – Оформление результатов</a:t>
            </a: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976418"/>
              </p:ext>
            </p:extLst>
          </p:nvPr>
        </p:nvGraphicFramePr>
        <p:xfrm>
          <a:off x="1775520" y="2756926"/>
          <a:ext cx="8897307" cy="1999343"/>
        </p:xfrm>
        <a:graphic>
          <a:graphicData uri="http://schemas.openxmlformats.org/drawingml/2006/table">
            <a:tbl>
              <a:tblPr firstRow="1" firstCol="1" bandRow="1">
                <a:solidFill>
                  <a:schemeClr val="tx1"/>
                </a:solidFill>
                <a:tableStyleId>{5940675A-B579-460E-94D1-54222C63F5DA}</a:tableStyleId>
              </a:tblPr>
              <a:tblGrid>
                <a:gridCol w="3168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45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6073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ysClr val="windowText" lastClr="000000"/>
                          </a:solidFill>
                          <a:effectLst/>
                        </a:rPr>
                        <a:t>Исходные данные</a:t>
                      </a:r>
                      <a:endParaRPr lang="ru-RU" sz="1900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69" marR="905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ysClr val="windowText" lastClr="000000"/>
                          </a:solidFill>
                          <a:effectLst/>
                        </a:rPr>
                        <a:t>Ожидаемый результат</a:t>
                      </a:r>
                      <a:endParaRPr lang="ru-RU" sz="1900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69" marR="9056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ysClr val="windowText" lastClr="000000"/>
                          </a:solidFill>
                          <a:effectLst/>
                        </a:rPr>
                        <a:t>Фактический результат</a:t>
                      </a:r>
                      <a:endParaRPr lang="ru-RU" sz="1900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69" marR="9056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073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ysClr val="windowText" lastClr="000000"/>
                          </a:solidFill>
                          <a:effectLst/>
                        </a:rPr>
                        <a:t>Выбор кнопки «Старт»</a:t>
                      </a:r>
                      <a:endParaRPr lang="ru-RU" sz="1900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69" marR="905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ysClr val="windowText" lastClr="000000"/>
                          </a:solidFill>
                          <a:effectLst/>
                        </a:rPr>
                        <a:t>Интерфейс запущен</a:t>
                      </a:r>
                      <a:endParaRPr lang="ru-RU" sz="1900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69" marR="9056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ysClr val="windowText" lastClr="000000"/>
                          </a:solidFill>
                          <a:effectLst/>
                        </a:rPr>
                        <a:t>+</a:t>
                      </a:r>
                      <a:endParaRPr lang="ru-RU" sz="190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69" marR="9056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6073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ysClr val="windowText" lastClr="000000"/>
                          </a:solidFill>
                          <a:effectLst/>
                        </a:rPr>
                        <a:t>Выбор клавиши «</a:t>
                      </a: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</a:rPr>
                        <a:t>Space</a:t>
                      </a:r>
                      <a:r>
                        <a:rPr lang="ru-RU" sz="1600" dirty="0">
                          <a:solidFill>
                            <a:sysClr val="windowText" lastClr="000000"/>
                          </a:solidFill>
                          <a:effectLst/>
                        </a:rPr>
                        <a:t>»</a:t>
                      </a:r>
                      <a:endParaRPr lang="ru-RU" sz="1900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69" marR="905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ysClr val="windowText" lastClr="000000"/>
                          </a:solidFill>
                          <a:effectLst/>
                        </a:rPr>
                        <a:t>Пауза работы ИИ</a:t>
                      </a:r>
                      <a:endParaRPr lang="ru-RU" sz="1900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69" marR="9056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ysClr val="windowText" lastClr="000000"/>
                          </a:solidFill>
                          <a:effectLst/>
                        </a:rPr>
                        <a:t>+</a:t>
                      </a:r>
                      <a:endParaRPr lang="ru-RU" sz="1900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69" marR="9056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0A5137F-209A-4C18-8576-67685FFB07BD}"/>
              </a:ext>
            </a:extLst>
          </p:cNvPr>
          <p:cNvSpPr txBox="1"/>
          <p:nvPr/>
        </p:nvSpPr>
        <p:spPr>
          <a:xfrm>
            <a:off x="3137114" y="360564"/>
            <a:ext cx="6096000" cy="913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533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ОТЛАДКА</a:t>
            </a:r>
            <a:endParaRPr lang="ru-RU" sz="5333" dirty="0"/>
          </a:p>
        </p:txBody>
      </p:sp>
    </p:spTree>
    <p:extLst>
      <p:ext uri="{BB962C8B-B14F-4D97-AF65-F5344CB8AC3E}">
        <p14:creationId xmlns:p14="http://schemas.microsoft.com/office/powerpoint/2010/main" val="78482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</TotalTime>
  <Words>308</Words>
  <Application>Microsoft Office PowerPoint</Application>
  <PresentationFormat>Широкоэкранный</PresentationFormat>
  <Paragraphs>53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Times New Roman</vt:lpstr>
      <vt:lpstr>Wingdings 2</vt:lpstr>
      <vt:lpstr>Wingdings 3</vt:lpstr>
      <vt:lpstr>Совет директоров</vt:lpstr>
      <vt:lpstr>ЗАДАНИЕ ДЕМОНСТРАЦИОННОГО ЭКЗАМЕНА   Вариант 2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ЗАДАНИЕ ДЕМОНСТРАЦИОННОГО ЭКЗАМЕНА   Вариант 2</dc:title>
  <dc:creator>Неприн Михаил Андреевич</dc:creator>
  <cp:lastModifiedBy>Неприн Михаил Андреевич</cp:lastModifiedBy>
  <cp:revision>2</cp:revision>
  <dcterms:created xsi:type="dcterms:W3CDTF">2022-12-21T13:06:57Z</dcterms:created>
  <dcterms:modified xsi:type="dcterms:W3CDTF">2022-12-21T13:27:51Z</dcterms:modified>
</cp:coreProperties>
</file>