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5" r:id="rId3"/>
    <p:sldId id="262" r:id="rId4"/>
    <p:sldId id="298" r:id="rId5"/>
    <p:sldId id="287" r:id="rId6"/>
    <p:sldId id="285" r:id="rId7"/>
    <p:sldId id="286" r:id="rId8"/>
    <p:sldId id="299" r:id="rId9"/>
    <p:sldId id="288" r:id="rId10"/>
    <p:sldId id="302" r:id="rId11"/>
    <p:sldId id="300" r:id="rId12"/>
    <p:sldId id="290" r:id="rId13"/>
    <p:sldId id="291" r:id="rId14"/>
    <p:sldId id="305" r:id="rId15"/>
    <p:sldId id="303" r:id="rId16"/>
    <p:sldId id="295" r:id="rId17"/>
    <p:sldId id="296" r:id="rId18"/>
    <p:sldId id="275" r:id="rId19"/>
  </p:sldIdLst>
  <p:sldSz cx="9906000" cy="6858000" type="A4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KoPub돋움체 Bold" panose="00000800000000000000" pitchFamily="2" charset="-127"/>
      <p:bold r:id="rId27"/>
    </p:embeddedFont>
    <p:embeddedFont>
      <p:font typeface="KoPub돋움체 Medium" panose="00000600000000000000" pitchFamily="2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D7BA54-B401-43D6-AB5D-130E55B96D72}">
          <p14:sldIdLst>
            <p14:sldId id="267"/>
            <p14:sldId id="265"/>
            <p14:sldId id="262"/>
            <p14:sldId id="298"/>
            <p14:sldId id="287"/>
            <p14:sldId id="285"/>
            <p14:sldId id="286"/>
            <p14:sldId id="299"/>
            <p14:sldId id="288"/>
            <p14:sldId id="302"/>
            <p14:sldId id="300"/>
            <p14:sldId id="290"/>
            <p14:sldId id="291"/>
            <p14:sldId id="305"/>
            <p14:sldId id="303"/>
            <p14:sldId id="295"/>
            <p14:sldId id="296"/>
            <p14:sldId id="275"/>
          </p14:sldIdLst>
        </p14:section>
        <p14:section name="부록" id="{A747CD50-A9D6-411E-85BE-39956FFDE62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62" userDrawn="1">
          <p15:clr>
            <a:srgbClr val="A4A3A4"/>
          </p15:clr>
        </p15:guide>
        <p15:guide id="4" pos="5978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558ED5"/>
    <a:srgbClr val="A3ABFE"/>
    <a:srgbClr val="39BFDA"/>
    <a:srgbClr val="FFFFFF"/>
    <a:srgbClr val="3EB6B4"/>
    <a:srgbClr val="F4FFFA"/>
    <a:srgbClr val="1F487C"/>
    <a:srgbClr val="F0F0F0"/>
    <a:srgbClr val="3E6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76" autoAdjust="0"/>
  </p:normalViewPr>
  <p:slideViewPr>
    <p:cSldViewPr snapToGrid="0" showGuides="1">
      <p:cViewPr varScale="1">
        <p:scale>
          <a:sx n="93" d="100"/>
          <a:sy n="93" d="100"/>
        </p:scale>
        <p:origin x="1938" y="66"/>
      </p:cViewPr>
      <p:guideLst>
        <p:guide orient="horz" pos="2183"/>
        <p:guide pos="3120"/>
        <p:guide pos="262"/>
        <p:guide pos="5978"/>
        <p:guide orient="horz" pos="8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23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D72ED8-92F3-4FF8-A743-2C2B537E3E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A02EF-C874-4D72-B608-87EAC1C495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B799-257E-49B3-8E3C-4AF054814CD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F2DCE0-04F2-46FF-BC85-1FDB9DF22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4D1D2-2FAA-47E5-B47E-19EC045B8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A1A8-BF9F-4E2B-B2B6-8ED187FD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58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1E6F0-C3E9-4302-9E12-EE78373A3191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64E1-3894-4B6B-8788-8AA8C4398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9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클래스 불균형 데이터 분류를 위한 </a:t>
            </a:r>
            <a:r>
              <a:rPr lang="en-US" altLang="ko-KR" dirty="0"/>
              <a:t>GEV </a:t>
            </a:r>
            <a:r>
              <a:rPr lang="ko-KR" altLang="en-US" dirty="0"/>
              <a:t>활성함수에 관한 연구라는 주제로 </a:t>
            </a:r>
            <a:r>
              <a:rPr lang="ko-KR" altLang="en-US" dirty="0" err="1"/>
              <a:t>발표하게된</a:t>
            </a:r>
            <a:r>
              <a:rPr lang="ko-KR" altLang="en-US" dirty="0"/>
              <a:t> 전남대학교 홍주영입니다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실험은 다음과 같이 </a:t>
            </a:r>
            <a:r>
              <a:rPr lang="en-US" altLang="ko-KR" dirty="0"/>
              <a:t>4</a:t>
            </a:r>
            <a:r>
              <a:rPr lang="ko-KR" altLang="en-US" dirty="0"/>
              <a:t>가지 경우를 적용하여 결과를 비교하는 방식으로 수행되었습니다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결과의 신뢰도를 위해서 </a:t>
            </a:r>
            <a:r>
              <a:rPr lang="ko-KR" altLang="en-US" dirty="0" err="1"/>
              <a:t>초깃값을</a:t>
            </a:r>
            <a:r>
              <a:rPr lang="ko-KR" altLang="en-US" dirty="0"/>
              <a:t> 바꿔가며 동일한 조건에서 </a:t>
            </a:r>
            <a:r>
              <a:rPr lang="en-US" altLang="ko-KR" dirty="0"/>
              <a:t>30</a:t>
            </a:r>
            <a:r>
              <a:rPr lang="ko-KR" altLang="en-US" dirty="0"/>
              <a:t>회식 실험하여</a:t>
            </a:r>
            <a:r>
              <a:rPr lang="en-US" altLang="ko-KR" dirty="0"/>
              <a:t>, </a:t>
            </a:r>
            <a:r>
              <a:rPr lang="ko-KR" altLang="en-US" dirty="0"/>
              <a:t>실험 결과를 가지고 분산분석을 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유의한 차이가 있는 경우 사후분석을 수행하였습니다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분산분석 및 사후분석은 </a:t>
            </a:r>
            <a:r>
              <a:rPr lang="en-US" altLang="ko-KR" dirty="0"/>
              <a:t>5% </a:t>
            </a:r>
            <a:r>
              <a:rPr lang="ko-KR" altLang="en-US" dirty="0" err="1"/>
              <a:t>유의수준하에서</a:t>
            </a:r>
            <a:r>
              <a:rPr lang="ko-KR" altLang="en-US" dirty="0"/>
              <a:t>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자료에 대해 불균형 자료에 적합한 </a:t>
            </a:r>
            <a:r>
              <a:rPr lang="en-US" altLang="ko-KR" dirty="0"/>
              <a:t>5</a:t>
            </a:r>
            <a:r>
              <a:rPr lang="ko-KR" altLang="en-US" dirty="0"/>
              <a:t>가지 평가지표를 사용하여 종합적으로 평가하였으며</a:t>
            </a:r>
            <a:r>
              <a:rPr lang="en-US" altLang="ko-KR" dirty="0"/>
              <a:t>, </a:t>
            </a:r>
            <a:r>
              <a:rPr lang="ko-KR" altLang="en-US" dirty="0"/>
              <a:t>평균과 분산을 비교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9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실험에 사용된 자료는 </a:t>
            </a:r>
            <a:r>
              <a:rPr lang="en-US" altLang="ko-KR" dirty="0"/>
              <a:t>KEEL imbalance data set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en-US" altLang="ko-KR" dirty="0"/>
              <a:t>dataset</a:t>
            </a:r>
            <a:r>
              <a:rPr lang="ko-KR" altLang="en-US" dirty="0"/>
              <a:t>을 사용하였으며</a:t>
            </a:r>
            <a:r>
              <a:rPr lang="en-US" altLang="ko-KR" dirty="0"/>
              <a:t>, </a:t>
            </a:r>
            <a:r>
              <a:rPr lang="ko-KR" altLang="en-US" dirty="0"/>
              <a:t>자료의 불균형도와 샘플 사이즈는 다음과 같이 다양하게 분포합니다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1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조건에서 실험을 진행하였으며</a:t>
            </a:r>
            <a:r>
              <a:rPr lang="en-US" altLang="ko-KR" dirty="0"/>
              <a:t>, </a:t>
            </a:r>
            <a:r>
              <a:rPr lang="ko-KR" altLang="en-US" dirty="0"/>
              <a:t>비대칭도는 다음과 같이 정의됩니다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비대칭도가 </a:t>
            </a:r>
            <a:r>
              <a:rPr lang="en-US" altLang="ko-KR" dirty="0"/>
              <a:t>1</a:t>
            </a:r>
            <a:r>
              <a:rPr lang="ko-KR" altLang="en-US" dirty="0" err="1"/>
              <a:t>인경우</a:t>
            </a:r>
            <a:r>
              <a:rPr lang="ko-KR" altLang="en-US" dirty="0"/>
              <a:t> 균형 데이터이며</a:t>
            </a:r>
            <a:r>
              <a:rPr lang="en-US" altLang="ko-KR" dirty="0"/>
              <a:t>, </a:t>
            </a:r>
            <a:r>
              <a:rPr lang="ko-KR" altLang="en-US" dirty="0"/>
              <a:t>비대칭도가 클수록 불균형이 심한 자료를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구조는 다음과 같이 비교적 단순한 구조의 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사용하였으며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평가 지표는 불균형 자료를 평가하기 위한 다음의 </a:t>
            </a:r>
            <a:r>
              <a:rPr lang="en-US" altLang="ko-KR" dirty="0"/>
              <a:t>5</a:t>
            </a:r>
            <a:r>
              <a:rPr lang="ko-KR" altLang="en-US" dirty="0"/>
              <a:t>가지 평가지표를 고려하였습니다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4</a:t>
            </a:r>
            <a:r>
              <a:rPr lang="ko-KR" altLang="en-US" dirty="0"/>
              <a:t>가지 평가지표는 </a:t>
            </a:r>
            <a:r>
              <a:rPr lang="en-US" altLang="ko-KR" dirty="0"/>
              <a:t>1</a:t>
            </a:r>
            <a:r>
              <a:rPr lang="ko-KR" altLang="en-US" dirty="0"/>
              <a:t>에 가까울수록</a:t>
            </a:r>
            <a:r>
              <a:rPr lang="en-US" altLang="ko-KR" dirty="0"/>
              <a:t>, </a:t>
            </a:r>
            <a:r>
              <a:rPr lang="ko-KR" altLang="en-US" dirty="0"/>
              <a:t>그러니까 클수록 좋지만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마지막의 </a:t>
            </a:r>
            <a:r>
              <a:rPr lang="en-US" altLang="ko-KR" dirty="0"/>
              <a:t>Brier Inaccuracy</a:t>
            </a:r>
            <a:r>
              <a:rPr lang="ko-KR" altLang="en-US" dirty="0"/>
              <a:t>는 값이 </a:t>
            </a:r>
            <a:r>
              <a:rPr lang="en-US" altLang="ko-KR" dirty="0"/>
              <a:t>0</a:t>
            </a:r>
            <a:r>
              <a:rPr lang="ko-KR" altLang="en-US" dirty="0"/>
              <a:t>에 가까울수록</a:t>
            </a:r>
            <a:r>
              <a:rPr lang="en-US" altLang="ko-KR" dirty="0"/>
              <a:t>, </a:t>
            </a:r>
            <a:r>
              <a:rPr lang="ko-KR" altLang="en-US" dirty="0"/>
              <a:t>그러니까 작을수록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분석 결과 전체 </a:t>
            </a:r>
            <a:r>
              <a:rPr lang="en-US" altLang="ko-KR" dirty="0"/>
              <a:t>500</a:t>
            </a:r>
            <a:r>
              <a:rPr lang="ko-KR" altLang="en-US" dirty="0"/>
              <a:t>개 </a:t>
            </a:r>
            <a:r>
              <a:rPr lang="ko-KR" altLang="en-US" dirty="0" err="1"/>
              <a:t>조합중</a:t>
            </a:r>
            <a:r>
              <a:rPr lang="ko-KR" altLang="en-US" dirty="0"/>
              <a:t> </a:t>
            </a:r>
            <a:r>
              <a:rPr lang="en-US" altLang="ko-KR" dirty="0"/>
              <a:t>309</a:t>
            </a:r>
            <a:r>
              <a:rPr lang="ko-KR" altLang="en-US" dirty="0"/>
              <a:t>개의 조합이 </a:t>
            </a:r>
            <a:r>
              <a:rPr lang="en-US" altLang="ko-KR" dirty="0"/>
              <a:t>5%</a:t>
            </a:r>
            <a:r>
              <a:rPr lang="ko-KR" altLang="en-US" dirty="0"/>
              <a:t>유의수준 하에서 유의한 차이가 있었으며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유의한 조합 중 사후 분석 결과 최종 제안한 방법과 </a:t>
            </a:r>
            <a:r>
              <a:rPr lang="en-US" altLang="ko-KR" dirty="0"/>
              <a:t>Sigmoid</a:t>
            </a:r>
            <a:r>
              <a:rPr lang="ko-KR" altLang="en-US" dirty="0"/>
              <a:t>를 사용한 방법이 유의한 차이를 보이는 경우가 </a:t>
            </a:r>
            <a:r>
              <a:rPr lang="en-US" altLang="ko-KR" dirty="0"/>
              <a:t>162</a:t>
            </a:r>
            <a:r>
              <a:rPr lang="ko-KR" altLang="en-US" dirty="0"/>
              <a:t>가지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제안하는 방법이 </a:t>
            </a:r>
            <a:r>
              <a:rPr lang="en-US" altLang="ko-KR" dirty="0"/>
              <a:t>102</a:t>
            </a:r>
            <a:r>
              <a:rPr lang="ko-KR" altLang="en-US" dirty="0"/>
              <a:t>번</a:t>
            </a:r>
            <a:r>
              <a:rPr lang="en-US" altLang="ko-KR" dirty="0"/>
              <a:t>, Sigmoid</a:t>
            </a:r>
            <a:r>
              <a:rPr lang="ko-KR" altLang="en-US" dirty="0"/>
              <a:t>가 </a:t>
            </a:r>
            <a:r>
              <a:rPr lang="en-US" altLang="ko-KR" dirty="0"/>
              <a:t>60</a:t>
            </a:r>
            <a:r>
              <a:rPr lang="ko-KR" altLang="en-US" dirty="0"/>
              <a:t>번으로 제안하는 방법이 전체적으로 우수하게 나타났으며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Geometric Mean</a:t>
            </a:r>
            <a:r>
              <a:rPr lang="ko-KR" altLang="en-US" dirty="0"/>
              <a:t>과 </a:t>
            </a:r>
            <a:r>
              <a:rPr lang="en-US" altLang="ko-KR" dirty="0"/>
              <a:t>Balanced Accuracy</a:t>
            </a:r>
            <a:r>
              <a:rPr lang="ko-KR" altLang="en-US" dirty="0"/>
              <a:t>라는 평가지표에서 제안하는 방법이 더 좋게 나타났습니다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Oversampling</a:t>
            </a:r>
            <a:r>
              <a:rPr lang="ko-KR" altLang="en-US" dirty="0"/>
              <a:t>까지 결합하여 실험한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불균형도가 </a:t>
            </a:r>
            <a:r>
              <a:rPr lang="en-US" altLang="ko-KR" dirty="0"/>
              <a:t>70</a:t>
            </a:r>
            <a:r>
              <a:rPr lang="ko-KR" altLang="en-US" dirty="0"/>
              <a:t>이상이며</a:t>
            </a:r>
            <a:r>
              <a:rPr lang="en-US" altLang="ko-KR" dirty="0"/>
              <a:t>, </a:t>
            </a:r>
            <a:r>
              <a:rPr lang="ko-KR" altLang="en-US" dirty="0"/>
              <a:t>샘플사이즈가 </a:t>
            </a:r>
            <a:r>
              <a:rPr lang="en-US" altLang="ko-KR" dirty="0"/>
              <a:t>1000 </a:t>
            </a:r>
            <a:r>
              <a:rPr lang="ko-KR" altLang="en-US" dirty="0"/>
              <a:t>이상인 </a:t>
            </a:r>
            <a:r>
              <a:rPr lang="en-US" altLang="ko-KR" dirty="0"/>
              <a:t>8</a:t>
            </a:r>
            <a:r>
              <a:rPr lang="ko-KR" altLang="en-US" dirty="0"/>
              <a:t>개 데이터 셋에 대해 샘플링 비율을 바꿔가며 </a:t>
            </a:r>
            <a:r>
              <a:rPr lang="en-US" altLang="ko-KR" dirty="0"/>
              <a:t>30</a:t>
            </a:r>
            <a:r>
              <a:rPr lang="ko-KR" altLang="en-US" dirty="0"/>
              <a:t>번씩 결과를 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결과의 평균과 표준편차를 비교하였습니다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우수했던 결과는 주황색으로 표기하였는데요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표에 나타난 숫자는 각 지수의 평균이며</a:t>
            </a:r>
            <a:r>
              <a:rPr lang="en-US" altLang="ko-KR" dirty="0"/>
              <a:t>, </a:t>
            </a:r>
            <a:r>
              <a:rPr lang="ko-KR" altLang="en-US" dirty="0"/>
              <a:t>괄호 안은 표준편차입니다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20 : 1</a:t>
            </a:r>
            <a:r>
              <a:rPr lang="ko-KR" altLang="en-US" dirty="0"/>
              <a:t>정도로 샘플링을 하였을 때 제안하는 방법의 성능이 가장 좋게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같은 </a:t>
            </a:r>
            <a:r>
              <a:rPr lang="en-US" altLang="ko-KR" dirty="0"/>
              <a:t>dataset</a:t>
            </a:r>
            <a:r>
              <a:rPr lang="ko-KR" altLang="en-US" dirty="0"/>
              <a:t>에 대한 선행논문의 결과 보다 우수합니다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3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요약하면 클래스 불균형 문제를 해결하기 위해 </a:t>
            </a:r>
            <a:r>
              <a:rPr lang="en-US" altLang="ko-KR" dirty="0"/>
              <a:t>GEV </a:t>
            </a:r>
            <a:r>
              <a:rPr lang="ko-KR" altLang="en-US" dirty="0"/>
              <a:t>활성함수와 </a:t>
            </a:r>
            <a:r>
              <a:rPr lang="en-US" altLang="ko-KR" dirty="0"/>
              <a:t>cost-sensitive learning </a:t>
            </a:r>
            <a:r>
              <a:rPr lang="ko-KR" altLang="en-US" dirty="0"/>
              <a:t>및 </a:t>
            </a:r>
            <a:r>
              <a:rPr lang="en-US" altLang="ko-KR" dirty="0"/>
              <a:t>Oversampling</a:t>
            </a:r>
            <a:r>
              <a:rPr lang="ko-KR" altLang="en-US" dirty="0"/>
              <a:t>방법을 결합하는 방법을 제안하였습니다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cost-sensitive learning</a:t>
            </a:r>
            <a:r>
              <a:rPr lang="ko-KR" altLang="en-US" dirty="0"/>
              <a:t>방법으로는 </a:t>
            </a:r>
            <a:r>
              <a:rPr lang="en-US" altLang="ko-KR" dirty="0"/>
              <a:t>focal loss</a:t>
            </a:r>
            <a:r>
              <a:rPr lang="ko-KR" altLang="en-US" dirty="0"/>
              <a:t>를</a:t>
            </a:r>
            <a:r>
              <a:rPr lang="en-US" altLang="ko-KR" dirty="0"/>
              <a:t>, Oversampling</a:t>
            </a:r>
            <a:r>
              <a:rPr lang="ko-KR" altLang="en-US" dirty="0"/>
              <a:t>방법으로는 </a:t>
            </a:r>
            <a:r>
              <a:rPr lang="en-US" altLang="ko-KR" dirty="0"/>
              <a:t>smote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비교적 단순한 멀티 레이어 </a:t>
            </a:r>
            <a:r>
              <a:rPr lang="ko-KR" altLang="en-US" dirty="0" err="1"/>
              <a:t>퍼셉트론</a:t>
            </a:r>
            <a:r>
              <a:rPr lang="ko-KR" altLang="en-US" dirty="0"/>
              <a:t> 구조의 신경망을 사용하였으며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불균형도가 각기 다른 </a:t>
            </a:r>
            <a:r>
              <a:rPr lang="en-US" altLang="ko-KR" dirty="0"/>
              <a:t>100</a:t>
            </a:r>
            <a:r>
              <a:rPr lang="ko-KR" altLang="en-US" dirty="0"/>
              <a:t>종의 데이터셋을 사용하여 다음 </a:t>
            </a:r>
            <a:r>
              <a:rPr lang="en-US" altLang="ko-KR" dirty="0"/>
              <a:t>4</a:t>
            </a:r>
            <a:r>
              <a:rPr lang="ko-KR" altLang="en-US" dirty="0"/>
              <a:t>가지 경우에 대해 </a:t>
            </a:r>
            <a:r>
              <a:rPr lang="en-US" altLang="ko-KR" dirty="0"/>
              <a:t>seed</a:t>
            </a:r>
            <a:r>
              <a:rPr lang="ko-KR" altLang="en-US" dirty="0"/>
              <a:t>를 바꿔가며 구한 </a:t>
            </a:r>
            <a:r>
              <a:rPr lang="en-US" altLang="ko-KR" dirty="0"/>
              <a:t>30</a:t>
            </a:r>
            <a:r>
              <a:rPr lang="ko-KR" altLang="en-US" dirty="0"/>
              <a:t>회의 결과로 분산분석을 적용하고</a:t>
            </a:r>
            <a:r>
              <a:rPr lang="en-US" altLang="ko-KR" dirty="0"/>
              <a:t>, 5</a:t>
            </a:r>
            <a:r>
              <a:rPr lang="ko-KR" altLang="en-US" dirty="0"/>
              <a:t>가지 평가지표로 평가하였습니다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평가 지표에 따라 </a:t>
            </a:r>
            <a:r>
              <a:rPr lang="en-US" altLang="ko-KR" dirty="0"/>
              <a:t>Sigmoid </a:t>
            </a:r>
            <a:r>
              <a:rPr lang="ko-KR" altLang="en-US" dirty="0"/>
              <a:t>또는 제안하는 방법이 우수하게 나타났으나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가지 지표를 종합적으로 고려하였을 때는 제안하는 방법이 기존방법 또는 선행논문의 방법보다 결과가 우수하게 나타났습니다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7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KEEL imbalance dataset 100 </a:t>
            </a:r>
            <a:r>
              <a:rPr lang="ko-KR" altLang="en-US" dirty="0"/>
              <a:t>종을 활용하여</a:t>
            </a:r>
            <a:r>
              <a:rPr lang="en-US" altLang="ko-KR" dirty="0"/>
              <a:t>, toy model </a:t>
            </a:r>
            <a:r>
              <a:rPr lang="ko-KR" altLang="en-US" dirty="0"/>
              <a:t>실험을 거쳤지만 실제 자료에 적용이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평가 지표에 따라 방법의 우수성이 다르게 나타나므로</a:t>
            </a:r>
            <a:r>
              <a:rPr lang="en-US" altLang="ko-KR" dirty="0"/>
              <a:t>, </a:t>
            </a:r>
            <a:r>
              <a:rPr lang="ko-KR" altLang="en-US" dirty="0"/>
              <a:t>단순한 개수 비교가 아닌 모델과 데이터의 특성을 고려한 비교 방법이 필요하다고 판단됩니다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사용한 </a:t>
            </a:r>
            <a:r>
              <a:rPr lang="en-US" altLang="ko-KR" dirty="0"/>
              <a:t>Loss </a:t>
            </a:r>
            <a:r>
              <a:rPr lang="ko-KR" altLang="en-US" dirty="0"/>
              <a:t>함수는 </a:t>
            </a:r>
            <a:r>
              <a:rPr lang="en-US" altLang="ko-KR" dirty="0"/>
              <a:t>alpha</a:t>
            </a:r>
            <a:r>
              <a:rPr lang="ko-KR" altLang="en-US" dirty="0"/>
              <a:t>와 </a:t>
            </a:r>
            <a:r>
              <a:rPr lang="en-US" altLang="ko-KR" dirty="0"/>
              <a:t>gamma</a:t>
            </a:r>
            <a:r>
              <a:rPr lang="ko-KR" altLang="en-US" dirty="0"/>
              <a:t>를 선택해야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연구에서는 선행논문의 </a:t>
            </a:r>
            <a:r>
              <a:rPr lang="ko-KR" altLang="en-US" dirty="0" err="1"/>
              <a:t>최적값을</a:t>
            </a:r>
            <a:r>
              <a:rPr lang="ko-KR" altLang="en-US" dirty="0"/>
              <a:t> 활용하였으나</a:t>
            </a:r>
            <a:r>
              <a:rPr lang="en-US" altLang="ko-KR" dirty="0"/>
              <a:t>, </a:t>
            </a:r>
            <a:r>
              <a:rPr lang="ko-KR" altLang="en-US" dirty="0" err="1"/>
              <a:t>최적값을</a:t>
            </a:r>
            <a:r>
              <a:rPr lang="ko-KR" altLang="en-US" dirty="0"/>
              <a:t> 탐색한다면 결과가 더 좋을 수 </a:t>
            </a:r>
            <a:r>
              <a:rPr lang="ko-KR" altLang="en-US" dirty="0" err="1"/>
              <a:t>있을거라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오버샘플링의</a:t>
            </a:r>
            <a:r>
              <a:rPr lang="ko-KR" altLang="en-US" dirty="0"/>
              <a:t> 경우에는 최적 비율을 </a:t>
            </a:r>
            <a:r>
              <a:rPr lang="en-US" altLang="ko-KR" dirty="0"/>
              <a:t>20:1 </a:t>
            </a:r>
            <a:r>
              <a:rPr lang="ko-KR" altLang="en-US" dirty="0"/>
              <a:t>정도로 탐색하였지만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불균형이 심해야 하며</a:t>
            </a:r>
            <a:r>
              <a:rPr lang="en-US" altLang="ko-KR" dirty="0"/>
              <a:t>, </a:t>
            </a:r>
            <a:r>
              <a:rPr lang="ko-KR" altLang="en-US" dirty="0"/>
              <a:t>샘플수가 비교적 큰 경우에 적용이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선행논문에서는 </a:t>
            </a:r>
            <a:r>
              <a:rPr lang="ko-KR" altLang="en-US" dirty="0" err="1"/>
              <a:t>오버샘플링과</a:t>
            </a:r>
            <a:r>
              <a:rPr lang="ko-KR" altLang="en-US" dirty="0"/>
              <a:t> </a:t>
            </a:r>
            <a:r>
              <a:rPr lang="ko-KR" altLang="en-US" dirty="0" err="1"/>
              <a:t>언더샘플링을</a:t>
            </a:r>
            <a:r>
              <a:rPr lang="ko-KR" altLang="en-US" dirty="0"/>
              <a:t> 결합하여 </a:t>
            </a:r>
            <a:r>
              <a:rPr lang="ko-KR" altLang="en-US" dirty="0" err="1"/>
              <a:t>사용했을때</a:t>
            </a:r>
            <a:r>
              <a:rPr lang="ko-KR" altLang="en-US" dirty="0"/>
              <a:t> 결과가 더 좋다고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이진 분류에만 적용하였으나</a:t>
            </a:r>
            <a:r>
              <a:rPr lang="en-US" altLang="ko-KR" dirty="0"/>
              <a:t>, </a:t>
            </a:r>
            <a:r>
              <a:rPr lang="ko-KR" altLang="en-US" dirty="0"/>
              <a:t>향후 다항 분류 문제로 확장 할 수 </a:t>
            </a:r>
            <a:r>
              <a:rPr lang="ko-KR" altLang="en-US" dirty="0" err="1"/>
              <a:t>있을것으로</a:t>
            </a:r>
            <a:r>
              <a:rPr lang="ko-KR" altLang="en-US" dirty="0"/>
              <a:t> 생각합니다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순서로</a:t>
            </a:r>
            <a:r>
              <a:rPr lang="en-US" altLang="ko-KR" dirty="0"/>
              <a:t>, </a:t>
            </a:r>
            <a:r>
              <a:rPr lang="ko-KR" altLang="en-US" dirty="0"/>
              <a:t>서론</a:t>
            </a:r>
            <a:r>
              <a:rPr lang="en-US" altLang="ko-KR" dirty="0"/>
              <a:t>, </a:t>
            </a:r>
            <a:r>
              <a:rPr lang="ko-KR" altLang="en-US" dirty="0"/>
              <a:t>연구 방법</a:t>
            </a:r>
            <a:r>
              <a:rPr lang="en-US" altLang="ko-KR" dirty="0"/>
              <a:t>, </a:t>
            </a:r>
            <a:r>
              <a:rPr lang="ko-KR" altLang="en-US" dirty="0"/>
              <a:t>실험</a:t>
            </a:r>
            <a:r>
              <a:rPr lang="en-US" altLang="ko-KR" dirty="0"/>
              <a:t>, </a:t>
            </a:r>
            <a:r>
              <a:rPr lang="ko-KR" altLang="en-US" dirty="0"/>
              <a:t>결론 및 제언 순서로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8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클래스가 다른 클래스에 비해 매우 높은 빈도로 등장하는 경우를 클래스 불균형 문제에 있다고 하며</a:t>
            </a:r>
            <a:r>
              <a:rPr lang="en-US" altLang="ko-KR" dirty="0"/>
              <a:t>, </a:t>
            </a:r>
            <a:r>
              <a:rPr lang="ko-KR" altLang="en-US" dirty="0"/>
              <a:t>의료진단 등 실생활에 많이 존재하고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문제는 실생활의 거의 대부분의 분야에서 자주 발생하는 문제이며</a:t>
            </a:r>
            <a:r>
              <a:rPr lang="en-US" altLang="ko-KR" dirty="0"/>
              <a:t>, </a:t>
            </a:r>
            <a:r>
              <a:rPr lang="ko-KR" altLang="en-US" dirty="0"/>
              <a:t>이러한 데이터에 전통적인 분류 알고리즘을 바로 적용하게 되면</a:t>
            </a:r>
            <a:r>
              <a:rPr lang="en-US" altLang="ko-KR" dirty="0"/>
              <a:t>, </a:t>
            </a:r>
            <a:r>
              <a:rPr lang="ko-KR" altLang="en-US" dirty="0"/>
              <a:t>전체적인 정확도의 향상을 위해서 소수 클래스를 무시하는 경향이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이런 경우 거의 대부분 소수 클래스가 우리의 관심이며</a:t>
            </a:r>
            <a:r>
              <a:rPr lang="en-US" altLang="ko-KR" dirty="0"/>
              <a:t>, </a:t>
            </a:r>
            <a:r>
              <a:rPr lang="ko-KR" altLang="en-US" dirty="0"/>
              <a:t>전체적인 정확도보다 이를 잘 </a:t>
            </a:r>
            <a:r>
              <a:rPr lang="ko-KR" altLang="en-US" dirty="0" err="1"/>
              <a:t>분류하는것이</a:t>
            </a:r>
            <a:r>
              <a:rPr lang="ko-KR" altLang="en-US" dirty="0"/>
              <a:t>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정보통신기술의 발전으로 데이터의 종류가 다양해지고</a:t>
            </a:r>
            <a:r>
              <a:rPr lang="en-US" altLang="ko-KR" dirty="0"/>
              <a:t>,  </a:t>
            </a:r>
            <a:r>
              <a:rPr lang="ko-KR" altLang="en-US" dirty="0"/>
              <a:t>데이터를 수집하는 환경이 복잡해짐에 따라 불균형도가 높아지는 등 여러가지 문제가 발생하고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복잡한 구조의 불균형 데이터를 효과적으로 분류할 수 있는 방안이 꼭 </a:t>
            </a:r>
            <a:r>
              <a:rPr lang="ko-KR" altLang="en-US" dirty="0" err="1"/>
              <a:t>필요하다라고</a:t>
            </a:r>
            <a:r>
              <a:rPr lang="ko-KR" altLang="en-US" dirty="0"/>
              <a:t> 말씀드릴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3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저는 인공신경망에 최근 연구된 </a:t>
            </a:r>
            <a:r>
              <a:rPr lang="en-US" altLang="ko-KR" dirty="0"/>
              <a:t>GEV-</a:t>
            </a:r>
            <a:r>
              <a:rPr lang="ko-KR" altLang="en-US" dirty="0"/>
              <a:t>활성함수를 적용하고</a:t>
            </a:r>
            <a:r>
              <a:rPr lang="en-US" altLang="ko-KR" dirty="0"/>
              <a:t>, </a:t>
            </a:r>
            <a:r>
              <a:rPr lang="ko-KR" altLang="en-US" dirty="0"/>
              <a:t>여기에 기존 방법을 결합하여 더 높은 예측 정확도를 갖는 모형을 제시하려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제안하는 방법에서의 최적 </a:t>
            </a:r>
            <a:r>
              <a:rPr lang="en-US" altLang="ko-KR" dirty="0"/>
              <a:t>sampling </a:t>
            </a:r>
            <a:r>
              <a:rPr lang="ko-KR" altLang="en-US" dirty="0"/>
              <a:t>비율을 탐색하고 그것을 제시할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과정을 통해 최종적으로는 클래스 불균형 문제를 효과적으로 해결하기 위한 하나의 알고리즘을 제안하려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8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 방법 중 가장 먼저</a:t>
            </a:r>
            <a:r>
              <a:rPr lang="en-US" altLang="ko-KR" dirty="0"/>
              <a:t> GEV</a:t>
            </a:r>
            <a:r>
              <a:rPr lang="ko-KR" altLang="en-US" dirty="0"/>
              <a:t> 활성함수에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Wang </a:t>
            </a:r>
            <a:r>
              <a:rPr lang="ko-KR" altLang="en-US" dirty="0"/>
              <a:t>은 </a:t>
            </a:r>
            <a:r>
              <a:rPr lang="en-US" altLang="ko-KR" dirty="0"/>
              <a:t>GLM</a:t>
            </a:r>
            <a:r>
              <a:rPr lang="ko-KR" altLang="en-US" dirty="0"/>
              <a:t>의 비대칭 </a:t>
            </a:r>
            <a:r>
              <a:rPr lang="en-US" altLang="ko-KR" dirty="0"/>
              <a:t>Link Function</a:t>
            </a:r>
            <a:r>
              <a:rPr lang="ko-KR" altLang="en-US" dirty="0"/>
              <a:t>으로 </a:t>
            </a:r>
            <a:r>
              <a:rPr lang="en-US" altLang="ko-KR" dirty="0"/>
              <a:t>GEV </a:t>
            </a:r>
            <a:r>
              <a:rPr lang="ko-KR" altLang="en-US" dirty="0"/>
              <a:t>함수를 적용하여 불균형 자료의 분류 성능을 향상하였으며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충북대학교 전자정보대학 </a:t>
            </a:r>
            <a:r>
              <a:rPr lang="ko-KR" altLang="en-US" dirty="0" err="1"/>
              <a:t>류근호교수님과</a:t>
            </a:r>
            <a:r>
              <a:rPr lang="ko-KR" altLang="en-US" dirty="0"/>
              <a:t> 그 제자들은 신경망의 활성함수로 </a:t>
            </a:r>
            <a:r>
              <a:rPr lang="ko-KR" altLang="en-US" dirty="0" err="1"/>
              <a:t>검블분포를</a:t>
            </a:r>
            <a:r>
              <a:rPr lang="ko-KR" altLang="en-US" dirty="0"/>
              <a:t> 사용하여 분류성능을 향상시켰습니다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가장 최근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코로나 진단 </a:t>
            </a:r>
            <a:r>
              <a:rPr lang="en-US" altLang="ko-KR" dirty="0"/>
              <a:t>CNN</a:t>
            </a:r>
            <a:r>
              <a:rPr lang="ko-KR" altLang="en-US" dirty="0"/>
              <a:t>모델에 </a:t>
            </a:r>
            <a:r>
              <a:rPr lang="en-US" altLang="ko-KR" dirty="0"/>
              <a:t>GEV </a:t>
            </a:r>
            <a:r>
              <a:rPr lang="ko-KR" altLang="en-US" dirty="0"/>
              <a:t>활성함수를 적용하여 분류성능을 향상시킨 연구가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연구는 </a:t>
            </a:r>
            <a:r>
              <a:rPr lang="en-US" altLang="ko-KR" dirty="0"/>
              <a:t>GEV </a:t>
            </a:r>
            <a:r>
              <a:rPr lang="ko-KR" altLang="en-US" dirty="0"/>
              <a:t>활성함수와 </a:t>
            </a:r>
            <a:r>
              <a:rPr lang="en-US" altLang="ko-KR" dirty="0"/>
              <a:t>class weigh</a:t>
            </a:r>
            <a:r>
              <a:rPr lang="ko-KR" altLang="en-US" dirty="0"/>
              <a:t>를 결합한 방법으로 이루어 졌으며</a:t>
            </a:r>
            <a:r>
              <a:rPr lang="en-US" altLang="ko-KR" dirty="0"/>
              <a:t>, Future work</a:t>
            </a:r>
            <a:r>
              <a:rPr lang="ko-KR" altLang="en-US" dirty="0"/>
              <a:t>로 </a:t>
            </a:r>
            <a:r>
              <a:rPr lang="en-US" altLang="ko-KR" dirty="0"/>
              <a:t>data-efficient</a:t>
            </a:r>
            <a:r>
              <a:rPr lang="ko-KR" altLang="en-US" dirty="0"/>
              <a:t>한 </a:t>
            </a:r>
            <a:r>
              <a:rPr lang="en-US" altLang="ko-KR" dirty="0"/>
              <a:t>method</a:t>
            </a:r>
            <a:r>
              <a:rPr lang="ko-KR" altLang="en-US" dirty="0"/>
              <a:t>와 결합한 방법을 남겼습니다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저는 </a:t>
            </a:r>
            <a:r>
              <a:rPr lang="en-US" altLang="ko-KR" dirty="0"/>
              <a:t>GEV </a:t>
            </a:r>
            <a:r>
              <a:rPr lang="ko-KR" altLang="en-US" dirty="0"/>
              <a:t>활성함수에 비용민감학습 및 </a:t>
            </a:r>
            <a:r>
              <a:rPr lang="ko-KR" altLang="en-US" dirty="0" err="1"/>
              <a:t>오버샘플링을</a:t>
            </a:r>
            <a:r>
              <a:rPr lang="ko-KR" altLang="en-US" dirty="0"/>
              <a:t> 결합한 방법을 제안하려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66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퍼셉트론을</a:t>
            </a:r>
            <a:r>
              <a:rPr lang="ko-KR" altLang="en-US" dirty="0"/>
              <a:t> 이용하여 분류 문제를 </a:t>
            </a:r>
            <a:r>
              <a:rPr lang="ko-KR" altLang="en-US" dirty="0" err="1"/>
              <a:t>해결할때</a:t>
            </a:r>
            <a:r>
              <a:rPr lang="en-US" altLang="ko-KR" dirty="0"/>
              <a:t>, </a:t>
            </a:r>
            <a:r>
              <a:rPr lang="ko-KR" altLang="en-US" dirty="0"/>
              <a:t>다음과 같이 해결하곤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좀더 자세히 살펴 보면</a:t>
            </a:r>
            <a:r>
              <a:rPr lang="en-US" altLang="ko-KR" dirty="0"/>
              <a:t>, </a:t>
            </a:r>
            <a:r>
              <a:rPr lang="ko-KR" altLang="en-US" dirty="0"/>
              <a:t>이전 층의 </a:t>
            </a:r>
            <a:r>
              <a:rPr lang="en-US" altLang="ko-KR" dirty="0"/>
              <a:t>output</a:t>
            </a:r>
            <a:r>
              <a:rPr lang="ko-KR" altLang="en-US" dirty="0"/>
              <a:t>에 가중치를 곱하고 편향을 더함으로 가중치 신호 조합 결과를 만들고 이것이 활성함수를 거쳐서 최종 </a:t>
            </a:r>
            <a:r>
              <a:rPr lang="en-US" altLang="ko-KR" dirty="0"/>
              <a:t>output</a:t>
            </a:r>
            <a:r>
              <a:rPr lang="ko-KR" altLang="en-US" dirty="0"/>
              <a:t>이 나타나게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기존에는 활성함수로 주로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사용했고</a:t>
            </a:r>
            <a:r>
              <a:rPr lang="en-US" altLang="ko-KR" dirty="0"/>
              <a:t>, </a:t>
            </a:r>
            <a:r>
              <a:rPr lang="ko-KR" altLang="en-US" dirty="0" err="1"/>
              <a:t>보시는것처럼</a:t>
            </a:r>
            <a:r>
              <a:rPr lang="ko-KR" altLang="en-US" dirty="0"/>
              <a:t> 대칭적인 구조를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새롭게 제안하는 방법은 이 활성함수로 </a:t>
            </a:r>
            <a:r>
              <a:rPr lang="ko-KR" altLang="en-US" dirty="0" err="1"/>
              <a:t>시그모이드가</a:t>
            </a:r>
            <a:r>
              <a:rPr lang="ko-KR" altLang="en-US" dirty="0"/>
              <a:t> 아닌 다른 함수를 적용하는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1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활성함수에 </a:t>
            </a:r>
            <a:r>
              <a:rPr lang="ko-KR" altLang="en-US" dirty="0" err="1"/>
              <a:t>시그모이드</a:t>
            </a:r>
            <a:r>
              <a:rPr lang="ko-KR" altLang="en-US" dirty="0"/>
              <a:t> 대신 사용할 함수는 </a:t>
            </a:r>
            <a:r>
              <a:rPr lang="en-US" altLang="ko-KR" dirty="0"/>
              <a:t>GEV </a:t>
            </a:r>
            <a:r>
              <a:rPr lang="ko-KR" altLang="en-US" dirty="0"/>
              <a:t>분포의 </a:t>
            </a:r>
            <a:r>
              <a:rPr lang="en-US" altLang="ko-KR" dirty="0"/>
              <a:t>CDF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모든  실수 입력을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 값으로 반환하는 것은 동일하기 때문에 </a:t>
            </a:r>
            <a:r>
              <a:rPr lang="ko-KR" altLang="en-US" dirty="0" err="1"/>
              <a:t>시그모이드</a:t>
            </a:r>
            <a:r>
              <a:rPr lang="ko-KR" altLang="en-US" dirty="0"/>
              <a:t> 대신 사용할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여기서 아이디어는 이 </a:t>
            </a:r>
            <a:r>
              <a:rPr lang="en-US" altLang="ko-KR" dirty="0"/>
              <a:t>CDF</a:t>
            </a:r>
            <a:r>
              <a:rPr lang="ko-KR" altLang="en-US" dirty="0"/>
              <a:t>는 </a:t>
            </a:r>
            <a:r>
              <a:rPr lang="ko-KR" altLang="en-US" dirty="0" err="1"/>
              <a:t>모양모수값에</a:t>
            </a:r>
            <a:r>
              <a:rPr lang="ko-KR" altLang="en-US" dirty="0"/>
              <a:t> 따라 </a:t>
            </a:r>
            <a:r>
              <a:rPr lang="ko-KR" altLang="en-US" dirty="0" err="1"/>
              <a:t>비대칭적인</a:t>
            </a:r>
            <a:r>
              <a:rPr lang="ko-KR" altLang="en-US" dirty="0"/>
              <a:t> 모양을 가지기때문에 불균형 데이터에 알맞은 결정 경계를 찾아주지 않을까 하는 생각입니다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7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Cost Sensitive Learning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소수 클래스에 대한 </a:t>
            </a:r>
            <a:r>
              <a:rPr lang="ko-KR" altLang="en-US" dirty="0" err="1"/>
              <a:t>오분류</a:t>
            </a:r>
            <a:r>
              <a:rPr lang="ko-KR" altLang="en-US" dirty="0"/>
              <a:t> 비용을 증가시켜서 학습시키는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한가지 방법은 </a:t>
            </a:r>
            <a:r>
              <a:rPr lang="en-US" altLang="ko-KR" dirty="0"/>
              <a:t>Loss </a:t>
            </a:r>
            <a:r>
              <a:rPr lang="ko-KR" altLang="en-US" dirty="0"/>
              <a:t>함수를 수정하는 방법으로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alpha balanced Focal Loss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Loss </a:t>
            </a:r>
            <a:r>
              <a:rPr lang="ko-KR" altLang="en-US" dirty="0"/>
              <a:t>함수는 </a:t>
            </a:r>
            <a:r>
              <a:rPr lang="en-US" altLang="ko-KR" dirty="0"/>
              <a:t>Dynamic</a:t>
            </a:r>
            <a:r>
              <a:rPr lang="ko-KR" altLang="en-US" dirty="0"/>
              <a:t>하게 </a:t>
            </a:r>
            <a:r>
              <a:rPr lang="en-US" altLang="ko-KR" dirty="0"/>
              <a:t>Scaling </a:t>
            </a:r>
            <a:r>
              <a:rPr lang="ko-KR" altLang="en-US" dirty="0"/>
              <a:t>되는 </a:t>
            </a:r>
            <a:r>
              <a:rPr lang="en-US" altLang="ko-KR" dirty="0"/>
              <a:t>Cross-Entropy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/>
              <a:t>모형이 분류하기 쉬운 샘플은 </a:t>
            </a:r>
            <a:r>
              <a:rPr lang="en-US" altLang="ko-KR" dirty="0"/>
              <a:t>cost</a:t>
            </a:r>
            <a:r>
              <a:rPr lang="ko-KR" altLang="en-US" dirty="0"/>
              <a:t>를 낮추고</a:t>
            </a:r>
            <a:r>
              <a:rPr lang="en-US" altLang="ko-KR" dirty="0"/>
              <a:t>, </a:t>
            </a:r>
            <a:r>
              <a:rPr lang="ko-KR" altLang="en-US" dirty="0"/>
              <a:t>분류하기 어려운 샘플에 대해서는 </a:t>
            </a:r>
            <a:r>
              <a:rPr lang="en-US" altLang="ko-KR" dirty="0"/>
              <a:t>cost</a:t>
            </a:r>
            <a:r>
              <a:rPr lang="ko-KR" altLang="en-US" dirty="0"/>
              <a:t>를 높이는 방식으로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여기에는 </a:t>
            </a:r>
            <a:r>
              <a:rPr lang="en-US" altLang="ko-KR" dirty="0"/>
              <a:t>alpha</a:t>
            </a:r>
            <a:r>
              <a:rPr lang="ko-KR" altLang="en-US" dirty="0"/>
              <a:t>와 </a:t>
            </a:r>
            <a:r>
              <a:rPr lang="en-US" altLang="ko-KR" dirty="0"/>
              <a:t>gamma</a:t>
            </a:r>
            <a:r>
              <a:rPr lang="ko-KR" altLang="en-US" dirty="0"/>
              <a:t>라는 두개의 </a:t>
            </a:r>
            <a:r>
              <a:rPr lang="ko-KR" altLang="en-US" dirty="0" err="1"/>
              <a:t>모수</a:t>
            </a:r>
            <a:r>
              <a:rPr lang="ko-KR" altLang="en-US" dirty="0"/>
              <a:t> 추정이 필요한데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cross validation</a:t>
            </a:r>
            <a:r>
              <a:rPr lang="ko-KR" altLang="en-US" dirty="0"/>
              <a:t>을 통해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연구에서는 선행논문에서 </a:t>
            </a:r>
            <a:r>
              <a:rPr lang="ko-KR" altLang="en-US" dirty="0" err="1"/>
              <a:t>최적값으로</a:t>
            </a:r>
            <a:r>
              <a:rPr lang="ko-KR" altLang="en-US" dirty="0"/>
              <a:t> 제시한 </a:t>
            </a:r>
            <a:r>
              <a:rPr lang="en-US" altLang="ko-KR" dirty="0"/>
              <a:t>alpha : 0.25, gamma = 2.0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3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Sampling </a:t>
            </a:r>
            <a:r>
              <a:rPr lang="ko-KR" altLang="en-US" dirty="0"/>
              <a:t>방법으로는 가장 대중적이라고 할 수 있는 </a:t>
            </a:r>
            <a:r>
              <a:rPr lang="en-US" altLang="ko-KR" dirty="0"/>
              <a:t>SMOTE</a:t>
            </a:r>
            <a:r>
              <a:rPr lang="ko-KR" altLang="en-US" dirty="0"/>
              <a:t>를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오버샘플링은</a:t>
            </a:r>
            <a:r>
              <a:rPr lang="ko-KR" altLang="en-US" dirty="0"/>
              <a:t> 과적합문제가 발생하거나 계산시간이 증가한다는 단점이 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인공신경망 알고리즘을 사용하므로</a:t>
            </a:r>
            <a:r>
              <a:rPr lang="en-US" altLang="ko-KR" dirty="0"/>
              <a:t>, </a:t>
            </a:r>
            <a:r>
              <a:rPr lang="ko-KR" altLang="en-US" dirty="0"/>
              <a:t>데이터 수가 </a:t>
            </a:r>
            <a:r>
              <a:rPr lang="ko-KR" altLang="en-US" dirty="0" err="1"/>
              <a:t>많은것이</a:t>
            </a:r>
            <a:r>
              <a:rPr lang="ko-KR" altLang="en-US" dirty="0"/>
              <a:t> 유리하다고 판단하여 정보손실이 없는 </a:t>
            </a:r>
            <a:r>
              <a:rPr lang="ko-KR" altLang="en-US" dirty="0" err="1"/>
              <a:t>오버샘플링을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564E1-3894-4B6B-8788-8AA8C4398B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7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곤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2D5068B-B872-432C-A570-22EE793C2A89}"/>
              </a:ext>
            </a:extLst>
          </p:cNvPr>
          <p:cNvGrpSpPr/>
          <p:nvPr userDrawn="1"/>
        </p:nvGrpSpPr>
        <p:grpSpPr>
          <a:xfrm flipH="1">
            <a:off x="-1" y="5783826"/>
            <a:ext cx="1505721" cy="1026162"/>
            <a:chOff x="5207123" y="3660790"/>
            <a:chExt cx="4716016" cy="3212976"/>
          </a:xfrm>
        </p:grpSpPr>
        <p:sp>
          <p:nvSpPr>
            <p:cNvPr id="8" name="자유형 18">
              <a:extLst>
                <a:ext uri="{FF2B5EF4-FFF2-40B4-BE49-F238E27FC236}">
                  <a16:creationId xmlns:a16="http://schemas.microsoft.com/office/drawing/2014/main" id="{CDA5057D-8DE5-45D1-8735-58C7064B1352}"/>
                </a:ext>
              </a:extLst>
            </p:cNvPr>
            <p:cNvSpPr/>
            <p:nvPr/>
          </p:nvSpPr>
          <p:spPr>
            <a:xfrm flipH="1">
              <a:off x="5423147" y="4652360"/>
              <a:ext cx="4499992" cy="2204864"/>
            </a:xfrm>
            <a:custGeom>
              <a:avLst/>
              <a:gdLst>
                <a:gd name="connsiteX0" fmla="*/ 0 w 4499992"/>
                <a:gd name="connsiteY0" fmla="*/ 2204864 h 2204864"/>
                <a:gd name="connsiteX1" fmla="*/ 0 w 4499992"/>
                <a:gd name="connsiteY1" fmla="*/ 0 h 2204864"/>
                <a:gd name="connsiteX2" fmla="*/ 4499992 w 4499992"/>
                <a:gd name="connsiteY2" fmla="*/ 2204864 h 2204864"/>
                <a:gd name="connsiteX3" fmla="*/ 0 w 4499992"/>
                <a:gd name="connsiteY3" fmla="*/ 2204864 h 2204864"/>
                <a:gd name="connsiteX0" fmla="*/ 0 w 4499992"/>
                <a:gd name="connsiteY0" fmla="*/ 2204864 h 2204864"/>
                <a:gd name="connsiteX1" fmla="*/ 0 w 4499992"/>
                <a:gd name="connsiteY1" fmla="*/ 0 h 2204864"/>
                <a:gd name="connsiteX2" fmla="*/ 4499992 w 4499992"/>
                <a:gd name="connsiteY2" fmla="*/ 2204864 h 2204864"/>
                <a:gd name="connsiteX3" fmla="*/ 0 w 4499992"/>
                <a:gd name="connsiteY3" fmla="*/ 2204864 h 220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992" h="2204864">
                  <a:moveTo>
                    <a:pt x="0" y="2204864"/>
                  </a:moveTo>
                  <a:lnTo>
                    <a:pt x="0" y="0"/>
                  </a:lnTo>
                  <a:cubicBezTo>
                    <a:pt x="1499997" y="734955"/>
                    <a:pt x="2417356" y="1727537"/>
                    <a:pt x="4499992" y="2204864"/>
                  </a:cubicBezTo>
                  <a:lnTo>
                    <a:pt x="0" y="2204864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자유형 19">
              <a:extLst>
                <a:ext uri="{FF2B5EF4-FFF2-40B4-BE49-F238E27FC236}">
                  <a16:creationId xmlns:a16="http://schemas.microsoft.com/office/drawing/2014/main" id="{93AA61C8-0FAC-47C6-AD57-BFE20DCE7304}"/>
                </a:ext>
              </a:extLst>
            </p:cNvPr>
            <p:cNvSpPr/>
            <p:nvPr/>
          </p:nvSpPr>
          <p:spPr>
            <a:xfrm>
              <a:off x="5207123" y="3660790"/>
              <a:ext cx="4702053" cy="3212976"/>
            </a:xfrm>
            <a:custGeom>
              <a:avLst/>
              <a:gdLst>
                <a:gd name="connsiteX0" fmla="*/ 0 w 6192688"/>
                <a:gd name="connsiteY0" fmla="*/ 0 h 3096344"/>
                <a:gd name="connsiteX1" fmla="*/ 6192688 w 6192688"/>
                <a:gd name="connsiteY1" fmla="*/ 0 h 3096344"/>
                <a:gd name="connsiteX2" fmla="*/ 6192688 w 6192688"/>
                <a:gd name="connsiteY2" fmla="*/ 3096344 h 3096344"/>
                <a:gd name="connsiteX3" fmla="*/ 0 w 6192688"/>
                <a:gd name="connsiteY3" fmla="*/ 3096344 h 3096344"/>
                <a:gd name="connsiteX4" fmla="*/ 0 w 6192688"/>
                <a:gd name="connsiteY4" fmla="*/ 0 h 3096344"/>
                <a:gd name="connsiteX0" fmla="*/ 0 w 6192688"/>
                <a:gd name="connsiteY0" fmla="*/ 3096344 h 3096344"/>
                <a:gd name="connsiteX1" fmla="*/ 6192688 w 6192688"/>
                <a:gd name="connsiteY1" fmla="*/ 0 h 3096344"/>
                <a:gd name="connsiteX2" fmla="*/ 6192688 w 6192688"/>
                <a:gd name="connsiteY2" fmla="*/ 3096344 h 3096344"/>
                <a:gd name="connsiteX3" fmla="*/ 0 w 6192688"/>
                <a:gd name="connsiteY3" fmla="*/ 3096344 h 3096344"/>
                <a:gd name="connsiteX0" fmla="*/ 0 w 6192688"/>
                <a:gd name="connsiteY0" fmla="*/ 3672408 h 3672408"/>
                <a:gd name="connsiteX1" fmla="*/ 4824536 w 6192688"/>
                <a:gd name="connsiteY1" fmla="*/ 0 h 3672408"/>
                <a:gd name="connsiteX2" fmla="*/ 6192688 w 6192688"/>
                <a:gd name="connsiteY2" fmla="*/ 3672408 h 3672408"/>
                <a:gd name="connsiteX3" fmla="*/ 0 w 6192688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544616"/>
                <a:gd name="connsiteY0" fmla="*/ 3672408 h 3672408"/>
                <a:gd name="connsiteX1" fmla="*/ 4824536 w 5544616"/>
                <a:gd name="connsiteY1" fmla="*/ 0 h 3672408"/>
                <a:gd name="connsiteX2" fmla="*/ 5544616 w 5544616"/>
                <a:gd name="connsiteY2" fmla="*/ 1368152 h 3672408"/>
                <a:gd name="connsiteX3" fmla="*/ 0 w 5544616"/>
                <a:gd name="connsiteY3" fmla="*/ 3672408 h 3672408"/>
                <a:gd name="connsiteX0" fmla="*/ 0 w 5133861"/>
                <a:gd name="connsiteY0" fmla="*/ 3672408 h 3672408"/>
                <a:gd name="connsiteX1" fmla="*/ 4413781 w 5133861"/>
                <a:gd name="connsiteY1" fmla="*/ 0 h 3672408"/>
                <a:gd name="connsiteX2" fmla="*/ 5133861 w 5133861"/>
                <a:gd name="connsiteY2" fmla="*/ 1368152 h 3672408"/>
                <a:gd name="connsiteX3" fmla="*/ 0 w 5133861"/>
                <a:gd name="connsiteY3" fmla="*/ 3672408 h 3672408"/>
                <a:gd name="connsiteX0" fmla="*/ 0 w 5133861"/>
                <a:gd name="connsiteY0" fmla="*/ 3672408 h 3672408"/>
                <a:gd name="connsiteX1" fmla="*/ 4413781 w 5133861"/>
                <a:gd name="connsiteY1" fmla="*/ 0 h 3672408"/>
                <a:gd name="connsiteX2" fmla="*/ 5133861 w 5133861"/>
                <a:gd name="connsiteY2" fmla="*/ 1152265 h 3672408"/>
                <a:gd name="connsiteX3" fmla="*/ 0 w 5133861"/>
                <a:gd name="connsiteY3" fmla="*/ 3672408 h 3672408"/>
                <a:gd name="connsiteX0" fmla="*/ 0 w 5133861"/>
                <a:gd name="connsiteY0" fmla="*/ 3672408 h 3672408"/>
                <a:gd name="connsiteX1" fmla="*/ 4413781 w 5133861"/>
                <a:gd name="connsiteY1" fmla="*/ 0 h 3672408"/>
                <a:gd name="connsiteX2" fmla="*/ 5133861 w 5133861"/>
                <a:gd name="connsiteY2" fmla="*/ 1152265 h 3672408"/>
                <a:gd name="connsiteX3" fmla="*/ 0 w 5133861"/>
                <a:gd name="connsiteY3" fmla="*/ 3672408 h 3672408"/>
                <a:gd name="connsiteX0" fmla="*/ 0 w 5133861"/>
                <a:gd name="connsiteY0" fmla="*/ 3672408 h 3672408"/>
                <a:gd name="connsiteX1" fmla="*/ 4413781 w 5133861"/>
                <a:gd name="connsiteY1" fmla="*/ 0 h 3672408"/>
                <a:gd name="connsiteX2" fmla="*/ 5133861 w 5133861"/>
                <a:gd name="connsiteY2" fmla="*/ 1152265 h 3672408"/>
                <a:gd name="connsiteX3" fmla="*/ 0 w 5133861"/>
                <a:gd name="connsiteY3" fmla="*/ 3672408 h 3672408"/>
                <a:gd name="connsiteX0" fmla="*/ 0 w 5133861"/>
                <a:gd name="connsiteY0" fmla="*/ 3672408 h 3672408"/>
                <a:gd name="connsiteX1" fmla="*/ 4413781 w 5133861"/>
                <a:gd name="connsiteY1" fmla="*/ 0 h 3672408"/>
                <a:gd name="connsiteX2" fmla="*/ 5133861 w 5133861"/>
                <a:gd name="connsiteY2" fmla="*/ 1152265 h 3672408"/>
                <a:gd name="connsiteX3" fmla="*/ 0 w 5133861"/>
                <a:gd name="connsiteY3" fmla="*/ 3672408 h 367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861" h="3672408">
                  <a:moveTo>
                    <a:pt x="0" y="3672408"/>
                  </a:moveTo>
                  <a:cubicBezTo>
                    <a:pt x="2739138" y="2860928"/>
                    <a:pt x="3797938" y="1149827"/>
                    <a:pt x="4413781" y="0"/>
                  </a:cubicBezTo>
                  <a:cubicBezTo>
                    <a:pt x="4865077" y="250584"/>
                    <a:pt x="5113996" y="702663"/>
                    <a:pt x="5133861" y="1152265"/>
                  </a:cubicBezTo>
                  <a:cubicBezTo>
                    <a:pt x="3597423" y="2488034"/>
                    <a:pt x="1881990" y="3344938"/>
                    <a:pt x="0" y="367240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29FA35-920B-4D40-A159-B86DC11A70F1}"/>
              </a:ext>
            </a:extLst>
          </p:cNvPr>
          <p:cNvGrpSpPr/>
          <p:nvPr userDrawn="1"/>
        </p:nvGrpSpPr>
        <p:grpSpPr>
          <a:xfrm>
            <a:off x="0" y="0"/>
            <a:ext cx="9906000" cy="1026162"/>
            <a:chOff x="0" y="0"/>
            <a:chExt cx="9906000" cy="1026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3D9537-77B7-43CD-8EC1-58F067EE3C96}"/>
                </a:ext>
              </a:extLst>
            </p:cNvPr>
            <p:cNvSpPr/>
            <p:nvPr/>
          </p:nvSpPr>
          <p:spPr>
            <a:xfrm>
              <a:off x="0" y="0"/>
              <a:ext cx="9906000" cy="1026160"/>
            </a:xfrm>
            <a:prstGeom prst="rect">
              <a:avLst/>
            </a:prstGeom>
            <a:pattFill prst="lt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CB645C-C701-487B-BF96-99EFAA5C5BD5}"/>
                </a:ext>
              </a:extLst>
            </p:cNvPr>
            <p:cNvSpPr/>
            <p:nvPr/>
          </p:nvSpPr>
          <p:spPr>
            <a:xfrm>
              <a:off x="0" y="0"/>
              <a:ext cx="9906000" cy="1026162"/>
            </a:xfrm>
            <a:custGeom>
              <a:avLst/>
              <a:gdLst>
                <a:gd name="connsiteX0" fmla="*/ 9906000 w 9906000"/>
                <a:gd name="connsiteY0" fmla="*/ 571248 h 1026162"/>
                <a:gd name="connsiteX1" fmla="*/ 9906000 w 9906000"/>
                <a:gd name="connsiteY1" fmla="*/ 835408 h 1026162"/>
                <a:gd name="connsiteX2" fmla="*/ 9795869 w 9906000"/>
                <a:gd name="connsiteY2" fmla="*/ 1026161 h 1026162"/>
                <a:gd name="connsiteX3" fmla="*/ 9643355 w 9906000"/>
                <a:gd name="connsiteY3" fmla="*/ 1026161 h 1026162"/>
                <a:gd name="connsiteX4" fmla="*/ 9906000 w 9906000"/>
                <a:gd name="connsiteY4" fmla="*/ 42928 h 1026162"/>
                <a:gd name="connsiteX5" fmla="*/ 9905999 w 9906000"/>
                <a:gd name="connsiteY5" fmla="*/ 307088 h 1026162"/>
                <a:gd name="connsiteX6" fmla="*/ 9490843 w 9906000"/>
                <a:gd name="connsiteY6" fmla="*/ 1026161 h 1026162"/>
                <a:gd name="connsiteX7" fmla="*/ 9338330 w 9906000"/>
                <a:gd name="connsiteY7" fmla="*/ 1026161 h 1026162"/>
                <a:gd name="connsiteX8" fmla="*/ 2000121 w 9906000"/>
                <a:gd name="connsiteY8" fmla="*/ 1 h 1026162"/>
                <a:gd name="connsiteX9" fmla="*/ 2152635 w 9906000"/>
                <a:gd name="connsiteY9" fmla="*/ 1 h 1026162"/>
                <a:gd name="connsiteX10" fmla="*/ 1560182 w 9906000"/>
                <a:gd name="connsiteY10" fmla="*/ 1026161 h 1026162"/>
                <a:gd name="connsiteX11" fmla="*/ 1407668 w 9906000"/>
                <a:gd name="connsiteY11" fmla="*/ 1026161 h 1026162"/>
                <a:gd name="connsiteX12" fmla="*/ 5660425 w 9906000"/>
                <a:gd name="connsiteY12" fmla="*/ 1 h 1026162"/>
                <a:gd name="connsiteX13" fmla="*/ 5812937 w 9906000"/>
                <a:gd name="connsiteY13" fmla="*/ 1 h 1026162"/>
                <a:gd name="connsiteX14" fmla="*/ 5220483 w 9906000"/>
                <a:gd name="connsiteY14" fmla="*/ 1026161 h 1026162"/>
                <a:gd name="connsiteX15" fmla="*/ 5067971 w 9906000"/>
                <a:gd name="connsiteY15" fmla="*/ 1026161 h 1026162"/>
                <a:gd name="connsiteX16" fmla="*/ 5507911 w 9906000"/>
                <a:gd name="connsiteY16" fmla="*/ 1 h 1026162"/>
                <a:gd name="connsiteX17" fmla="*/ 4915457 w 9906000"/>
                <a:gd name="connsiteY17" fmla="*/ 1026161 h 1026162"/>
                <a:gd name="connsiteX18" fmla="*/ 4762945 w 9906000"/>
                <a:gd name="connsiteY18" fmla="*/ 1026161 h 1026162"/>
                <a:gd name="connsiteX19" fmla="*/ 5355399 w 9906000"/>
                <a:gd name="connsiteY19" fmla="*/ 1 h 1026162"/>
                <a:gd name="connsiteX20" fmla="*/ 9320732 w 9906000"/>
                <a:gd name="connsiteY20" fmla="*/ 1 h 1026162"/>
                <a:gd name="connsiteX21" fmla="*/ 9473245 w 9906000"/>
                <a:gd name="connsiteY21" fmla="*/ 1 h 1026162"/>
                <a:gd name="connsiteX22" fmla="*/ 8880791 w 9906000"/>
                <a:gd name="connsiteY22" fmla="*/ 1026161 h 1026162"/>
                <a:gd name="connsiteX23" fmla="*/ 8728277 w 9906000"/>
                <a:gd name="connsiteY23" fmla="*/ 1026161 h 1026162"/>
                <a:gd name="connsiteX24" fmla="*/ 8253142 w 9906000"/>
                <a:gd name="connsiteY24" fmla="*/ 1 h 1026162"/>
                <a:gd name="connsiteX25" fmla="*/ 7660689 w 9906000"/>
                <a:gd name="connsiteY25" fmla="*/ 1026161 h 1026162"/>
                <a:gd name="connsiteX26" fmla="*/ 7508176 w 9906000"/>
                <a:gd name="connsiteY26" fmla="*/ 1026161 h 1026162"/>
                <a:gd name="connsiteX27" fmla="*/ 8100629 w 9906000"/>
                <a:gd name="connsiteY27" fmla="*/ 1 h 1026162"/>
                <a:gd name="connsiteX28" fmla="*/ 7490578 w 9906000"/>
                <a:gd name="connsiteY28" fmla="*/ 1 h 1026162"/>
                <a:gd name="connsiteX29" fmla="*/ 7643091 w 9906000"/>
                <a:gd name="connsiteY29" fmla="*/ 1 h 1026162"/>
                <a:gd name="connsiteX30" fmla="*/ 7050637 w 9906000"/>
                <a:gd name="connsiteY30" fmla="*/ 1026161 h 1026162"/>
                <a:gd name="connsiteX31" fmla="*/ 6898125 w 9906000"/>
                <a:gd name="connsiteY31" fmla="*/ 1026161 h 1026162"/>
                <a:gd name="connsiteX32" fmla="*/ 7185553 w 9906000"/>
                <a:gd name="connsiteY32" fmla="*/ 1 h 1026162"/>
                <a:gd name="connsiteX33" fmla="*/ 7338065 w 9906000"/>
                <a:gd name="connsiteY33" fmla="*/ 1 h 1026162"/>
                <a:gd name="connsiteX34" fmla="*/ 6745612 w 9906000"/>
                <a:gd name="connsiteY34" fmla="*/ 1026161 h 1026162"/>
                <a:gd name="connsiteX35" fmla="*/ 6593099 w 9906000"/>
                <a:gd name="connsiteY35" fmla="*/ 1026161 h 1026162"/>
                <a:gd name="connsiteX36" fmla="*/ 4135300 w 9906000"/>
                <a:gd name="connsiteY36" fmla="*/ 1 h 1026162"/>
                <a:gd name="connsiteX37" fmla="*/ 4287814 w 9906000"/>
                <a:gd name="connsiteY37" fmla="*/ 1 h 1026162"/>
                <a:gd name="connsiteX38" fmla="*/ 3695361 w 9906000"/>
                <a:gd name="connsiteY38" fmla="*/ 1026161 h 1026162"/>
                <a:gd name="connsiteX39" fmla="*/ 3542846 w 9906000"/>
                <a:gd name="connsiteY39" fmla="*/ 1026161 h 1026162"/>
                <a:gd name="connsiteX40" fmla="*/ 3830274 w 9906000"/>
                <a:gd name="connsiteY40" fmla="*/ 1 h 1026162"/>
                <a:gd name="connsiteX41" fmla="*/ 3982788 w 9906000"/>
                <a:gd name="connsiteY41" fmla="*/ 1 h 1026162"/>
                <a:gd name="connsiteX42" fmla="*/ 3390335 w 9906000"/>
                <a:gd name="connsiteY42" fmla="*/ 1026161 h 1026162"/>
                <a:gd name="connsiteX43" fmla="*/ 3237821 w 9906000"/>
                <a:gd name="connsiteY43" fmla="*/ 1026161 h 1026162"/>
                <a:gd name="connsiteX44" fmla="*/ 3372738 w 9906000"/>
                <a:gd name="connsiteY44" fmla="*/ 1 h 1026162"/>
                <a:gd name="connsiteX45" fmla="*/ 2780285 w 9906000"/>
                <a:gd name="connsiteY45" fmla="*/ 1026161 h 1026162"/>
                <a:gd name="connsiteX46" fmla="*/ 2627769 w 9906000"/>
                <a:gd name="connsiteY46" fmla="*/ 1026161 h 1026162"/>
                <a:gd name="connsiteX47" fmla="*/ 3220223 w 9906000"/>
                <a:gd name="connsiteY47" fmla="*/ 1 h 1026162"/>
                <a:gd name="connsiteX48" fmla="*/ 2915198 w 9906000"/>
                <a:gd name="connsiteY48" fmla="*/ 1 h 1026162"/>
                <a:gd name="connsiteX49" fmla="*/ 3067710 w 9906000"/>
                <a:gd name="connsiteY49" fmla="*/ 1 h 1026162"/>
                <a:gd name="connsiteX50" fmla="*/ 2475257 w 9906000"/>
                <a:gd name="connsiteY50" fmla="*/ 1026161 h 1026162"/>
                <a:gd name="connsiteX51" fmla="*/ 2322745 w 9906000"/>
                <a:gd name="connsiteY51" fmla="*/ 1026161 h 1026162"/>
                <a:gd name="connsiteX52" fmla="*/ 2457662 w 9906000"/>
                <a:gd name="connsiteY52" fmla="*/ 1 h 1026162"/>
                <a:gd name="connsiteX53" fmla="*/ 1865209 w 9906000"/>
                <a:gd name="connsiteY53" fmla="*/ 1026161 h 1026162"/>
                <a:gd name="connsiteX54" fmla="*/ 1712696 w 9906000"/>
                <a:gd name="connsiteY54" fmla="*/ 1026161 h 1026162"/>
                <a:gd name="connsiteX55" fmla="*/ 2305149 w 9906000"/>
                <a:gd name="connsiteY55" fmla="*/ 1 h 1026162"/>
                <a:gd name="connsiteX56" fmla="*/ 474994 w 9906000"/>
                <a:gd name="connsiteY56" fmla="*/ 1 h 1026162"/>
                <a:gd name="connsiteX57" fmla="*/ 627507 w 9906000"/>
                <a:gd name="connsiteY57" fmla="*/ 1 h 1026162"/>
                <a:gd name="connsiteX58" fmla="*/ 35053 w 9906000"/>
                <a:gd name="connsiteY58" fmla="*/ 1026161 h 1026162"/>
                <a:gd name="connsiteX59" fmla="*/ 0 w 9906000"/>
                <a:gd name="connsiteY59" fmla="*/ 1026161 h 1026162"/>
                <a:gd name="connsiteX60" fmla="*/ 0 w 9906000"/>
                <a:gd name="connsiteY60" fmla="*/ 822715 h 1026162"/>
                <a:gd name="connsiteX61" fmla="*/ 9625758 w 9906000"/>
                <a:gd name="connsiteY61" fmla="*/ 1 h 1026162"/>
                <a:gd name="connsiteX62" fmla="*/ 9778271 w 9906000"/>
                <a:gd name="connsiteY62" fmla="*/ 1 h 1026162"/>
                <a:gd name="connsiteX63" fmla="*/ 9185817 w 9906000"/>
                <a:gd name="connsiteY63" fmla="*/ 1026161 h 1026162"/>
                <a:gd name="connsiteX64" fmla="*/ 9033304 w 9906000"/>
                <a:gd name="connsiteY64" fmla="*/ 1026161 h 1026162"/>
                <a:gd name="connsiteX65" fmla="*/ 8863194 w 9906000"/>
                <a:gd name="connsiteY65" fmla="*/ 1 h 1026162"/>
                <a:gd name="connsiteX66" fmla="*/ 8270740 w 9906000"/>
                <a:gd name="connsiteY66" fmla="*/ 1026161 h 1026162"/>
                <a:gd name="connsiteX67" fmla="*/ 8118227 w 9906000"/>
                <a:gd name="connsiteY67" fmla="*/ 1026161 h 1026162"/>
                <a:gd name="connsiteX68" fmla="*/ 8710681 w 9906000"/>
                <a:gd name="connsiteY68" fmla="*/ 1 h 1026162"/>
                <a:gd name="connsiteX69" fmla="*/ 8558168 w 9906000"/>
                <a:gd name="connsiteY69" fmla="*/ 1 h 1026162"/>
                <a:gd name="connsiteX70" fmla="*/ 7965714 w 9906000"/>
                <a:gd name="connsiteY70" fmla="*/ 1026162 h 1026162"/>
                <a:gd name="connsiteX71" fmla="*/ 7813202 w 9906000"/>
                <a:gd name="connsiteY71" fmla="*/ 1026161 h 1026162"/>
                <a:gd name="connsiteX72" fmla="*/ 8405656 w 9906000"/>
                <a:gd name="connsiteY72" fmla="*/ 1 h 1026162"/>
                <a:gd name="connsiteX73" fmla="*/ 7795604 w 9906000"/>
                <a:gd name="connsiteY73" fmla="*/ 1 h 1026162"/>
                <a:gd name="connsiteX74" fmla="*/ 7948117 w 9906000"/>
                <a:gd name="connsiteY74" fmla="*/ 1 h 1026162"/>
                <a:gd name="connsiteX75" fmla="*/ 7355663 w 9906000"/>
                <a:gd name="connsiteY75" fmla="*/ 1026161 h 1026162"/>
                <a:gd name="connsiteX76" fmla="*/ 7203150 w 9906000"/>
                <a:gd name="connsiteY76" fmla="*/ 1026161 h 1026162"/>
                <a:gd name="connsiteX77" fmla="*/ 7033040 w 9906000"/>
                <a:gd name="connsiteY77" fmla="*/ 1 h 1026162"/>
                <a:gd name="connsiteX78" fmla="*/ 6440586 w 9906000"/>
                <a:gd name="connsiteY78" fmla="*/ 1026161 h 1026162"/>
                <a:gd name="connsiteX79" fmla="*/ 6288073 w 9906000"/>
                <a:gd name="connsiteY79" fmla="*/ 1026161 h 1026162"/>
                <a:gd name="connsiteX80" fmla="*/ 6880527 w 9906000"/>
                <a:gd name="connsiteY80" fmla="*/ 1 h 1026162"/>
                <a:gd name="connsiteX81" fmla="*/ 6728014 w 9906000"/>
                <a:gd name="connsiteY81" fmla="*/ 1 h 1026162"/>
                <a:gd name="connsiteX82" fmla="*/ 6135560 w 9906000"/>
                <a:gd name="connsiteY82" fmla="*/ 1026161 h 1026162"/>
                <a:gd name="connsiteX83" fmla="*/ 5983047 w 9906000"/>
                <a:gd name="connsiteY83" fmla="*/ 1026161 h 1026162"/>
                <a:gd name="connsiteX84" fmla="*/ 6575501 w 9906000"/>
                <a:gd name="connsiteY84" fmla="*/ 1 h 1026162"/>
                <a:gd name="connsiteX85" fmla="*/ 5965450 w 9906000"/>
                <a:gd name="connsiteY85" fmla="*/ 1 h 1026162"/>
                <a:gd name="connsiteX86" fmla="*/ 6117963 w 9906000"/>
                <a:gd name="connsiteY86" fmla="*/ 1 h 1026162"/>
                <a:gd name="connsiteX87" fmla="*/ 5525509 w 9906000"/>
                <a:gd name="connsiteY87" fmla="*/ 1026161 h 1026162"/>
                <a:gd name="connsiteX88" fmla="*/ 5372996 w 9906000"/>
                <a:gd name="connsiteY88" fmla="*/ 1026161 h 1026162"/>
                <a:gd name="connsiteX89" fmla="*/ 5050373 w 9906000"/>
                <a:gd name="connsiteY89" fmla="*/ 1 h 1026162"/>
                <a:gd name="connsiteX90" fmla="*/ 5202885 w 9906000"/>
                <a:gd name="connsiteY90" fmla="*/ 1 h 1026162"/>
                <a:gd name="connsiteX91" fmla="*/ 4610431 w 9906000"/>
                <a:gd name="connsiteY91" fmla="*/ 1026161 h 1026162"/>
                <a:gd name="connsiteX92" fmla="*/ 4457919 w 9906000"/>
                <a:gd name="connsiteY92" fmla="*/ 1026161 h 1026162"/>
                <a:gd name="connsiteX93" fmla="*/ 4897859 w 9906000"/>
                <a:gd name="connsiteY93" fmla="*/ 1 h 1026162"/>
                <a:gd name="connsiteX94" fmla="*/ 4305405 w 9906000"/>
                <a:gd name="connsiteY94" fmla="*/ 1026161 h 1026162"/>
                <a:gd name="connsiteX95" fmla="*/ 4152893 w 9906000"/>
                <a:gd name="connsiteY95" fmla="*/ 1026161 h 1026162"/>
                <a:gd name="connsiteX96" fmla="*/ 4745346 w 9906000"/>
                <a:gd name="connsiteY96" fmla="*/ 1 h 1026162"/>
                <a:gd name="connsiteX97" fmla="*/ 4592834 w 9906000"/>
                <a:gd name="connsiteY97" fmla="*/ 1 h 1026162"/>
                <a:gd name="connsiteX98" fmla="*/ 4000381 w 9906000"/>
                <a:gd name="connsiteY98" fmla="*/ 1026161 h 1026162"/>
                <a:gd name="connsiteX99" fmla="*/ 3847867 w 9906000"/>
                <a:gd name="connsiteY99" fmla="*/ 1026161 h 1026162"/>
                <a:gd name="connsiteX100" fmla="*/ 4440321 w 9906000"/>
                <a:gd name="connsiteY100" fmla="*/ 1 h 1026162"/>
                <a:gd name="connsiteX101" fmla="*/ 3677762 w 9906000"/>
                <a:gd name="connsiteY101" fmla="*/ 1 h 1026162"/>
                <a:gd name="connsiteX102" fmla="*/ 3085308 w 9906000"/>
                <a:gd name="connsiteY102" fmla="*/ 1026161 h 1026162"/>
                <a:gd name="connsiteX103" fmla="*/ 2932795 w 9906000"/>
                <a:gd name="connsiteY103" fmla="*/ 1026161 h 1026162"/>
                <a:gd name="connsiteX104" fmla="*/ 3525248 w 9906000"/>
                <a:gd name="connsiteY104" fmla="*/ 1 h 1026162"/>
                <a:gd name="connsiteX105" fmla="*/ 2610174 w 9906000"/>
                <a:gd name="connsiteY105" fmla="*/ 1 h 1026162"/>
                <a:gd name="connsiteX106" fmla="*/ 2762687 w 9906000"/>
                <a:gd name="connsiteY106" fmla="*/ 1 h 1026162"/>
                <a:gd name="connsiteX107" fmla="*/ 2170233 w 9906000"/>
                <a:gd name="connsiteY107" fmla="*/ 1026161 h 1026162"/>
                <a:gd name="connsiteX108" fmla="*/ 2017720 w 9906000"/>
                <a:gd name="connsiteY108" fmla="*/ 1026162 h 1026162"/>
                <a:gd name="connsiteX109" fmla="*/ 1847610 w 9906000"/>
                <a:gd name="connsiteY109" fmla="*/ 1 h 1026162"/>
                <a:gd name="connsiteX110" fmla="*/ 1255156 w 9906000"/>
                <a:gd name="connsiteY110" fmla="*/ 1026161 h 1026162"/>
                <a:gd name="connsiteX111" fmla="*/ 1102643 w 9906000"/>
                <a:gd name="connsiteY111" fmla="*/ 1026161 h 1026162"/>
                <a:gd name="connsiteX112" fmla="*/ 1695097 w 9906000"/>
                <a:gd name="connsiteY112" fmla="*/ 1 h 1026162"/>
                <a:gd name="connsiteX113" fmla="*/ 1390070 w 9906000"/>
                <a:gd name="connsiteY113" fmla="*/ 1 h 1026162"/>
                <a:gd name="connsiteX114" fmla="*/ 1542583 w 9906000"/>
                <a:gd name="connsiteY114" fmla="*/ 1 h 1026162"/>
                <a:gd name="connsiteX115" fmla="*/ 950129 w 9906000"/>
                <a:gd name="connsiteY115" fmla="*/ 1026161 h 1026162"/>
                <a:gd name="connsiteX116" fmla="*/ 797617 w 9906000"/>
                <a:gd name="connsiteY116" fmla="*/ 1026161 h 1026162"/>
                <a:gd name="connsiteX117" fmla="*/ 780020 w 9906000"/>
                <a:gd name="connsiteY117" fmla="*/ 1 h 1026162"/>
                <a:gd name="connsiteX118" fmla="*/ 932533 w 9906000"/>
                <a:gd name="connsiteY118" fmla="*/ 1 h 1026162"/>
                <a:gd name="connsiteX119" fmla="*/ 340079 w 9906000"/>
                <a:gd name="connsiteY119" fmla="*/ 1026161 h 1026162"/>
                <a:gd name="connsiteX120" fmla="*/ 187566 w 9906000"/>
                <a:gd name="connsiteY120" fmla="*/ 1026161 h 1026162"/>
                <a:gd name="connsiteX121" fmla="*/ 169970 w 9906000"/>
                <a:gd name="connsiteY121" fmla="*/ 1 h 1026162"/>
                <a:gd name="connsiteX122" fmla="*/ 322482 w 9906000"/>
                <a:gd name="connsiteY122" fmla="*/ 1 h 1026162"/>
                <a:gd name="connsiteX123" fmla="*/ 0 w 9906000"/>
                <a:gd name="connsiteY123" fmla="*/ 558557 h 1026162"/>
                <a:gd name="connsiteX124" fmla="*/ 0 w 9906000"/>
                <a:gd name="connsiteY124" fmla="*/ 294397 h 1026162"/>
                <a:gd name="connsiteX125" fmla="*/ 0 w 9906000"/>
                <a:gd name="connsiteY125" fmla="*/ 1 h 1026162"/>
                <a:gd name="connsiteX126" fmla="*/ 17457 w 9906000"/>
                <a:gd name="connsiteY126" fmla="*/ 1 h 1026162"/>
                <a:gd name="connsiteX127" fmla="*/ 0 w 9906000"/>
                <a:gd name="connsiteY127" fmla="*/ 30237 h 1026162"/>
                <a:gd name="connsiteX128" fmla="*/ 9168220 w 9906000"/>
                <a:gd name="connsiteY128" fmla="*/ 0 h 1026162"/>
                <a:gd name="connsiteX129" fmla="*/ 8575766 w 9906000"/>
                <a:gd name="connsiteY129" fmla="*/ 1026161 h 1026162"/>
                <a:gd name="connsiteX130" fmla="*/ 8423253 w 9906000"/>
                <a:gd name="connsiteY130" fmla="*/ 1026161 h 1026162"/>
                <a:gd name="connsiteX131" fmla="*/ 9015706 w 9906000"/>
                <a:gd name="connsiteY131" fmla="*/ 1 h 1026162"/>
                <a:gd name="connsiteX132" fmla="*/ 6270476 w 9906000"/>
                <a:gd name="connsiteY132" fmla="*/ 0 h 1026162"/>
                <a:gd name="connsiteX133" fmla="*/ 6422988 w 9906000"/>
                <a:gd name="connsiteY133" fmla="*/ 1 h 1026162"/>
                <a:gd name="connsiteX134" fmla="*/ 5830535 w 9906000"/>
                <a:gd name="connsiteY134" fmla="*/ 1026161 h 1026162"/>
                <a:gd name="connsiteX135" fmla="*/ 5678022 w 9906000"/>
                <a:gd name="connsiteY135" fmla="*/ 1026161 h 1026162"/>
                <a:gd name="connsiteX136" fmla="*/ 1085046 w 9906000"/>
                <a:gd name="connsiteY136" fmla="*/ 0 h 1026162"/>
                <a:gd name="connsiteX137" fmla="*/ 1237558 w 9906000"/>
                <a:gd name="connsiteY137" fmla="*/ 1 h 1026162"/>
                <a:gd name="connsiteX138" fmla="*/ 645105 w 9906000"/>
                <a:gd name="connsiteY138" fmla="*/ 1026161 h 1026162"/>
                <a:gd name="connsiteX139" fmla="*/ 492592 w 9906000"/>
                <a:gd name="connsiteY139" fmla="*/ 1026161 h 102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9906000" h="1026162">
                  <a:moveTo>
                    <a:pt x="9906000" y="571248"/>
                  </a:moveTo>
                  <a:lnTo>
                    <a:pt x="9906000" y="835408"/>
                  </a:lnTo>
                  <a:lnTo>
                    <a:pt x="9795869" y="1026161"/>
                  </a:lnTo>
                  <a:lnTo>
                    <a:pt x="9643355" y="1026161"/>
                  </a:lnTo>
                  <a:close/>
                  <a:moveTo>
                    <a:pt x="9906000" y="42928"/>
                  </a:moveTo>
                  <a:lnTo>
                    <a:pt x="9905999" y="307088"/>
                  </a:lnTo>
                  <a:lnTo>
                    <a:pt x="9490843" y="1026161"/>
                  </a:lnTo>
                  <a:lnTo>
                    <a:pt x="9338330" y="1026161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1560182" y="1026161"/>
                  </a:lnTo>
                  <a:lnTo>
                    <a:pt x="1407668" y="1026161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220483" y="1026161"/>
                  </a:lnTo>
                  <a:lnTo>
                    <a:pt x="5067971" y="1026161"/>
                  </a:lnTo>
                  <a:close/>
                  <a:moveTo>
                    <a:pt x="5507911" y="1"/>
                  </a:moveTo>
                  <a:lnTo>
                    <a:pt x="4915457" y="1026161"/>
                  </a:lnTo>
                  <a:lnTo>
                    <a:pt x="4762945" y="1026161"/>
                  </a:lnTo>
                  <a:lnTo>
                    <a:pt x="5355399" y="1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8880791" y="1026161"/>
                  </a:lnTo>
                  <a:lnTo>
                    <a:pt x="8728277" y="1026161"/>
                  </a:lnTo>
                  <a:close/>
                  <a:moveTo>
                    <a:pt x="8253142" y="1"/>
                  </a:moveTo>
                  <a:lnTo>
                    <a:pt x="7660689" y="1026161"/>
                  </a:lnTo>
                  <a:lnTo>
                    <a:pt x="7508176" y="1026161"/>
                  </a:lnTo>
                  <a:lnTo>
                    <a:pt x="8100629" y="1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050637" y="1026161"/>
                  </a:lnTo>
                  <a:lnTo>
                    <a:pt x="6898125" y="1026161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6745612" y="1026161"/>
                  </a:lnTo>
                  <a:lnTo>
                    <a:pt x="6593099" y="1026161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3695361" y="1026161"/>
                  </a:lnTo>
                  <a:lnTo>
                    <a:pt x="3542846" y="1026161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390335" y="1026161"/>
                  </a:lnTo>
                  <a:lnTo>
                    <a:pt x="3237821" y="1026161"/>
                  </a:lnTo>
                  <a:close/>
                  <a:moveTo>
                    <a:pt x="3372738" y="1"/>
                  </a:moveTo>
                  <a:lnTo>
                    <a:pt x="2780285" y="1026161"/>
                  </a:lnTo>
                  <a:lnTo>
                    <a:pt x="2627769" y="1026161"/>
                  </a:lnTo>
                  <a:lnTo>
                    <a:pt x="3220223" y="1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475257" y="1026161"/>
                  </a:lnTo>
                  <a:lnTo>
                    <a:pt x="2322745" y="1026161"/>
                  </a:lnTo>
                  <a:close/>
                  <a:moveTo>
                    <a:pt x="2457662" y="1"/>
                  </a:moveTo>
                  <a:lnTo>
                    <a:pt x="1865209" y="1026161"/>
                  </a:lnTo>
                  <a:lnTo>
                    <a:pt x="1712696" y="1026161"/>
                  </a:lnTo>
                  <a:lnTo>
                    <a:pt x="2305149" y="1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35053" y="1026161"/>
                  </a:lnTo>
                  <a:lnTo>
                    <a:pt x="0" y="1026161"/>
                  </a:lnTo>
                  <a:lnTo>
                    <a:pt x="0" y="822715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185817" y="1026161"/>
                  </a:lnTo>
                  <a:lnTo>
                    <a:pt x="9033304" y="1026161"/>
                  </a:lnTo>
                  <a:close/>
                  <a:moveTo>
                    <a:pt x="8863194" y="1"/>
                  </a:moveTo>
                  <a:lnTo>
                    <a:pt x="8270740" y="1026161"/>
                  </a:lnTo>
                  <a:lnTo>
                    <a:pt x="8118227" y="1026161"/>
                  </a:lnTo>
                  <a:lnTo>
                    <a:pt x="8710681" y="1"/>
                  </a:lnTo>
                  <a:close/>
                  <a:moveTo>
                    <a:pt x="8558168" y="1"/>
                  </a:moveTo>
                  <a:lnTo>
                    <a:pt x="7965714" y="1026162"/>
                  </a:lnTo>
                  <a:lnTo>
                    <a:pt x="7813202" y="1026161"/>
                  </a:lnTo>
                  <a:lnTo>
                    <a:pt x="8405656" y="1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355663" y="1026161"/>
                  </a:lnTo>
                  <a:lnTo>
                    <a:pt x="7203150" y="1026161"/>
                  </a:lnTo>
                  <a:close/>
                  <a:moveTo>
                    <a:pt x="7033040" y="1"/>
                  </a:moveTo>
                  <a:lnTo>
                    <a:pt x="6440586" y="1026161"/>
                  </a:lnTo>
                  <a:lnTo>
                    <a:pt x="6288073" y="1026161"/>
                  </a:lnTo>
                  <a:lnTo>
                    <a:pt x="6880527" y="1"/>
                  </a:lnTo>
                  <a:close/>
                  <a:moveTo>
                    <a:pt x="6728014" y="1"/>
                  </a:moveTo>
                  <a:lnTo>
                    <a:pt x="6135560" y="1026161"/>
                  </a:lnTo>
                  <a:lnTo>
                    <a:pt x="5983047" y="1026161"/>
                  </a:lnTo>
                  <a:lnTo>
                    <a:pt x="6575501" y="1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5525509" y="1026161"/>
                  </a:lnTo>
                  <a:lnTo>
                    <a:pt x="5372996" y="1026161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4610431" y="1026161"/>
                  </a:lnTo>
                  <a:lnTo>
                    <a:pt x="4457919" y="1026161"/>
                  </a:lnTo>
                  <a:close/>
                  <a:moveTo>
                    <a:pt x="4897859" y="1"/>
                  </a:moveTo>
                  <a:lnTo>
                    <a:pt x="4305405" y="1026161"/>
                  </a:lnTo>
                  <a:lnTo>
                    <a:pt x="4152893" y="1026161"/>
                  </a:lnTo>
                  <a:lnTo>
                    <a:pt x="4745346" y="1"/>
                  </a:lnTo>
                  <a:close/>
                  <a:moveTo>
                    <a:pt x="4592834" y="1"/>
                  </a:moveTo>
                  <a:lnTo>
                    <a:pt x="4000381" y="1026161"/>
                  </a:lnTo>
                  <a:lnTo>
                    <a:pt x="3847867" y="1026161"/>
                  </a:lnTo>
                  <a:lnTo>
                    <a:pt x="4440321" y="1"/>
                  </a:lnTo>
                  <a:close/>
                  <a:moveTo>
                    <a:pt x="3677762" y="1"/>
                  </a:moveTo>
                  <a:lnTo>
                    <a:pt x="3085308" y="1026161"/>
                  </a:lnTo>
                  <a:lnTo>
                    <a:pt x="2932795" y="1026161"/>
                  </a:lnTo>
                  <a:lnTo>
                    <a:pt x="3525248" y="1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170233" y="1026161"/>
                  </a:lnTo>
                  <a:lnTo>
                    <a:pt x="2017720" y="1026162"/>
                  </a:lnTo>
                  <a:close/>
                  <a:moveTo>
                    <a:pt x="1847610" y="1"/>
                  </a:moveTo>
                  <a:lnTo>
                    <a:pt x="1255156" y="1026161"/>
                  </a:lnTo>
                  <a:lnTo>
                    <a:pt x="1102643" y="1026161"/>
                  </a:lnTo>
                  <a:lnTo>
                    <a:pt x="1695097" y="1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950129" y="1026161"/>
                  </a:lnTo>
                  <a:lnTo>
                    <a:pt x="797617" y="1026161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340079" y="1026161"/>
                  </a:lnTo>
                  <a:lnTo>
                    <a:pt x="187566" y="1026161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0" y="558557"/>
                  </a:lnTo>
                  <a:lnTo>
                    <a:pt x="0" y="294397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8575766" y="1026161"/>
                  </a:lnTo>
                  <a:lnTo>
                    <a:pt x="8423253" y="1026161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5830535" y="1026161"/>
                  </a:lnTo>
                  <a:lnTo>
                    <a:pt x="5678022" y="1026161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645105" y="1026161"/>
                  </a:lnTo>
                  <a:lnTo>
                    <a:pt x="492592" y="1026161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B19A06-8D32-4377-9C78-94D303CD97D2}"/>
              </a:ext>
            </a:extLst>
          </p:cNvPr>
          <p:cNvGrpSpPr/>
          <p:nvPr userDrawn="1"/>
        </p:nvGrpSpPr>
        <p:grpSpPr>
          <a:xfrm>
            <a:off x="401320" y="386080"/>
            <a:ext cx="9103360" cy="1361440"/>
            <a:chOff x="9240520" y="1834068"/>
            <a:chExt cx="9103360" cy="13614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E120DF8-7CDD-4271-B69D-49BC28DE824A}"/>
                </a:ext>
              </a:extLst>
            </p:cNvPr>
            <p:cNvSpPr/>
            <p:nvPr/>
          </p:nvSpPr>
          <p:spPr>
            <a:xfrm>
              <a:off x="9585767" y="1857031"/>
              <a:ext cx="8412866" cy="690816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16200000" rotWithShape="0">
                <a:schemeClr val="tx1">
                  <a:lumMod val="95000"/>
                  <a:lumOff val="5000"/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2AE910C-0A59-4461-83A6-830593C97A07}"/>
                </a:ext>
              </a:extLst>
            </p:cNvPr>
            <p:cNvSpPr/>
            <p:nvPr/>
          </p:nvSpPr>
          <p:spPr>
            <a:xfrm>
              <a:off x="9240520" y="1834068"/>
              <a:ext cx="9103360" cy="136144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4000">
                    <a:schemeClr val="tx2">
                      <a:lumMod val="50000"/>
                    </a:schemeClr>
                  </a:gs>
                </a:gsLst>
                <a:lin ang="162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93BB2D-458A-4BB9-A63D-8C7C36CEC1E2}"/>
              </a:ext>
            </a:extLst>
          </p:cNvPr>
          <p:cNvGrpSpPr/>
          <p:nvPr userDrawn="1"/>
        </p:nvGrpSpPr>
        <p:grpSpPr>
          <a:xfrm>
            <a:off x="0" y="6736290"/>
            <a:ext cx="9906000" cy="121710"/>
            <a:chOff x="0" y="6736290"/>
            <a:chExt cx="9906000" cy="12171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FD5BE67-14EB-4FD9-814B-C8745AE4CF6C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0 w 9906000"/>
                <a:gd name="connsiteY0" fmla="*/ 0 h 121710"/>
                <a:gd name="connsiteX1" fmla="*/ 9906000 w 9906000"/>
                <a:gd name="connsiteY1" fmla="*/ 0 h 121710"/>
                <a:gd name="connsiteX2" fmla="*/ 9906000 w 9906000"/>
                <a:gd name="connsiteY2" fmla="*/ 121710 h 121710"/>
                <a:gd name="connsiteX3" fmla="*/ 0 w 9906000"/>
                <a:gd name="connsiteY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0" h="121710">
                  <a:moveTo>
                    <a:pt x="0" y="0"/>
                  </a:moveTo>
                  <a:lnTo>
                    <a:pt x="9906000" y="0"/>
                  </a:lnTo>
                  <a:lnTo>
                    <a:pt x="9906000" y="121710"/>
                  </a:lnTo>
                  <a:lnTo>
                    <a:pt x="0" y="121710"/>
                  </a:lnTo>
                  <a:close/>
                </a:path>
              </a:pathLst>
            </a:custGeom>
            <a:pattFill prst="lt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31A112-052C-473B-8C60-3AED94CC5759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9906000 w 9906000"/>
                <a:gd name="connsiteY0" fmla="*/ 42928 h 121710"/>
                <a:gd name="connsiteX1" fmla="*/ 9906000 w 9906000"/>
                <a:gd name="connsiteY1" fmla="*/ 121710 h 121710"/>
                <a:gd name="connsiteX2" fmla="*/ 9860515 w 9906000"/>
                <a:gd name="connsiteY2" fmla="*/ 121710 h 121710"/>
                <a:gd name="connsiteX3" fmla="*/ 9625758 w 9906000"/>
                <a:gd name="connsiteY3" fmla="*/ 1 h 121710"/>
                <a:gd name="connsiteX4" fmla="*/ 9778271 w 9906000"/>
                <a:gd name="connsiteY4" fmla="*/ 1 h 121710"/>
                <a:gd name="connsiteX5" fmla="*/ 9708002 w 9906000"/>
                <a:gd name="connsiteY5" fmla="*/ 121710 h 121710"/>
                <a:gd name="connsiteX6" fmla="*/ 9555489 w 9906000"/>
                <a:gd name="connsiteY6" fmla="*/ 121710 h 121710"/>
                <a:gd name="connsiteX7" fmla="*/ 9320732 w 9906000"/>
                <a:gd name="connsiteY7" fmla="*/ 1 h 121710"/>
                <a:gd name="connsiteX8" fmla="*/ 9473245 w 9906000"/>
                <a:gd name="connsiteY8" fmla="*/ 1 h 121710"/>
                <a:gd name="connsiteX9" fmla="*/ 9402976 w 9906000"/>
                <a:gd name="connsiteY9" fmla="*/ 121710 h 121710"/>
                <a:gd name="connsiteX10" fmla="*/ 9250463 w 9906000"/>
                <a:gd name="connsiteY10" fmla="*/ 121710 h 121710"/>
                <a:gd name="connsiteX11" fmla="*/ 8710681 w 9906000"/>
                <a:gd name="connsiteY11" fmla="*/ 1 h 121710"/>
                <a:gd name="connsiteX12" fmla="*/ 8863194 w 9906000"/>
                <a:gd name="connsiteY12" fmla="*/ 1 h 121710"/>
                <a:gd name="connsiteX13" fmla="*/ 8792925 w 9906000"/>
                <a:gd name="connsiteY13" fmla="*/ 121710 h 121710"/>
                <a:gd name="connsiteX14" fmla="*/ 8640412 w 9906000"/>
                <a:gd name="connsiteY14" fmla="*/ 121710 h 121710"/>
                <a:gd name="connsiteX15" fmla="*/ 8405656 w 9906000"/>
                <a:gd name="connsiteY15" fmla="*/ 1 h 121710"/>
                <a:gd name="connsiteX16" fmla="*/ 8558168 w 9906000"/>
                <a:gd name="connsiteY16" fmla="*/ 1 h 121710"/>
                <a:gd name="connsiteX17" fmla="*/ 8487899 w 9906000"/>
                <a:gd name="connsiteY17" fmla="*/ 121710 h 121710"/>
                <a:gd name="connsiteX18" fmla="*/ 8335387 w 9906000"/>
                <a:gd name="connsiteY18" fmla="*/ 121710 h 121710"/>
                <a:gd name="connsiteX19" fmla="*/ 8100629 w 9906000"/>
                <a:gd name="connsiteY19" fmla="*/ 1 h 121710"/>
                <a:gd name="connsiteX20" fmla="*/ 8253142 w 9906000"/>
                <a:gd name="connsiteY20" fmla="*/ 1 h 121710"/>
                <a:gd name="connsiteX21" fmla="*/ 8182874 w 9906000"/>
                <a:gd name="connsiteY21" fmla="*/ 121710 h 121710"/>
                <a:gd name="connsiteX22" fmla="*/ 8030361 w 9906000"/>
                <a:gd name="connsiteY22" fmla="*/ 121710 h 121710"/>
                <a:gd name="connsiteX23" fmla="*/ 7795604 w 9906000"/>
                <a:gd name="connsiteY23" fmla="*/ 1 h 121710"/>
                <a:gd name="connsiteX24" fmla="*/ 7948117 w 9906000"/>
                <a:gd name="connsiteY24" fmla="*/ 1 h 121710"/>
                <a:gd name="connsiteX25" fmla="*/ 7877849 w 9906000"/>
                <a:gd name="connsiteY25" fmla="*/ 121710 h 121710"/>
                <a:gd name="connsiteX26" fmla="*/ 7725335 w 9906000"/>
                <a:gd name="connsiteY26" fmla="*/ 121710 h 121710"/>
                <a:gd name="connsiteX27" fmla="*/ 7490578 w 9906000"/>
                <a:gd name="connsiteY27" fmla="*/ 1 h 121710"/>
                <a:gd name="connsiteX28" fmla="*/ 7643091 w 9906000"/>
                <a:gd name="connsiteY28" fmla="*/ 1 h 121710"/>
                <a:gd name="connsiteX29" fmla="*/ 7572822 w 9906000"/>
                <a:gd name="connsiteY29" fmla="*/ 121710 h 121710"/>
                <a:gd name="connsiteX30" fmla="*/ 7420310 w 9906000"/>
                <a:gd name="connsiteY30" fmla="*/ 121710 h 121710"/>
                <a:gd name="connsiteX31" fmla="*/ 7185553 w 9906000"/>
                <a:gd name="connsiteY31" fmla="*/ 1 h 121710"/>
                <a:gd name="connsiteX32" fmla="*/ 7338065 w 9906000"/>
                <a:gd name="connsiteY32" fmla="*/ 1 h 121710"/>
                <a:gd name="connsiteX33" fmla="*/ 7267797 w 9906000"/>
                <a:gd name="connsiteY33" fmla="*/ 121710 h 121710"/>
                <a:gd name="connsiteX34" fmla="*/ 7115284 w 9906000"/>
                <a:gd name="connsiteY34" fmla="*/ 121710 h 121710"/>
                <a:gd name="connsiteX35" fmla="*/ 6880527 w 9906000"/>
                <a:gd name="connsiteY35" fmla="*/ 1 h 121710"/>
                <a:gd name="connsiteX36" fmla="*/ 7033040 w 9906000"/>
                <a:gd name="connsiteY36" fmla="*/ 1 h 121710"/>
                <a:gd name="connsiteX37" fmla="*/ 6962771 w 9906000"/>
                <a:gd name="connsiteY37" fmla="*/ 121710 h 121710"/>
                <a:gd name="connsiteX38" fmla="*/ 6810258 w 9906000"/>
                <a:gd name="connsiteY38" fmla="*/ 121710 h 121710"/>
                <a:gd name="connsiteX39" fmla="*/ 6575501 w 9906000"/>
                <a:gd name="connsiteY39" fmla="*/ 1 h 121710"/>
                <a:gd name="connsiteX40" fmla="*/ 6728014 w 9906000"/>
                <a:gd name="connsiteY40" fmla="*/ 1 h 121710"/>
                <a:gd name="connsiteX41" fmla="*/ 6657745 w 9906000"/>
                <a:gd name="connsiteY41" fmla="*/ 121710 h 121710"/>
                <a:gd name="connsiteX42" fmla="*/ 6505233 w 9906000"/>
                <a:gd name="connsiteY42" fmla="*/ 121710 h 121710"/>
                <a:gd name="connsiteX43" fmla="*/ 5965450 w 9906000"/>
                <a:gd name="connsiteY43" fmla="*/ 1 h 121710"/>
                <a:gd name="connsiteX44" fmla="*/ 6117963 w 9906000"/>
                <a:gd name="connsiteY44" fmla="*/ 1 h 121710"/>
                <a:gd name="connsiteX45" fmla="*/ 6047695 w 9906000"/>
                <a:gd name="connsiteY45" fmla="*/ 121710 h 121710"/>
                <a:gd name="connsiteX46" fmla="*/ 5895182 w 9906000"/>
                <a:gd name="connsiteY46" fmla="*/ 121710 h 121710"/>
                <a:gd name="connsiteX47" fmla="*/ 5660425 w 9906000"/>
                <a:gd name="connsiteY47" fmla="*/ 1 h 121710"/>
                <a:gd name="connsiteX48" fmla="*/ 5812937 w 9906000"/>
                <a:gd name="connsiteY48" fmla="*/ 1 h 121710"/>
                <a:gd name="connsiteX49" fmla="*/ 5742669 w 9906000"/>
                <a:gd name="connsiteY49" fmla="*/ 121710 h 121710"/>
                <a:gd name="connsiteX50" fmla="*/ 5590156 w 9906000"/>
                <a:gd name="connsiteY50" fmla="*/ 121710 h 121710"/>
                <a:gd name="connsiteX51" fmla="*/ 5355399 w 9906000"/>
                <a:gd name="connsiteY51" fmla="*/ 1 h 121710"/>
                <a:gd name="connsiteX52" fmla="*/ 5507911 w 9906000"/>
                <a:gd name="connsiteY52" fmla="*/ 1 h 121710"/>
                <a:gd name="connsiteX53" fmla="*/ 5437643 w 9906000"/>
                <a:gd name="connsiteY53" fmla="*/ 121710 h 121710"/>
                <a:gd name="connsiteX54" fmla="*/ 5285131 w 9906000"/>
                <a:gd name="connsiteY54" fmla="*/ 121710 h 121710"/>
                <a:gd name="connsiteX55" fmla="*/ 5050373 w 9906000"/>
                <a:gd name="connsiteY55" fmla="*/ 1 h 121710"/>
                <a:gd name="connsiteX56" fmla="*/ 5202885 w 9906000"/>
                <a:gd name="connsiteY56" fmla="*/ 1 h 121710"/>
                <a:gd name="connsiteX57" fmla="*/ 5132617 w 9906000"/>
                <a:gd name="connsiteY57" fmla="*/ 121710 h 121710"/>
                <a:gd name="connsiteX58" fmla="*/ 4980105 w 9906000"/>
                <a:gd name="connsiteY58" fmla="*/ 121710 h 121710"/>
                <a:gd name="connsiteX59" fmla="*/ 4745346 w 9906000"/>
                <a:gd name="connsiteY59" fmla="*/ 1 h 121710"/>
                <a:gd name="connsiteX60" fmla="*/ 4897860 w 9906000"/>
                <a:gd name="connsiteY60" fmla="*/ 1 h 121710"/>
                <a:gd name="connsiteX61" fmla="*/ 4827591 w 9906000"/>
                <a:gd name="connsiteY61" fmla="*/ 121710 h 121710"/>
                <a:gd name="connsiteX62" fmla="*/ 4675078 w 9906000"/>
                <a:gd name="connsiteY62" fmla="*/ 121710 h 121710"/>
                <a:gd name="connsiteX63" fmla="*/ 4440322 w 9906000"/>
                <a:gd name="connsiteY63" fmla="*/ 1 h 121710"/>
                <a:gd name="connsiteX64" fmla="*/ 4592834 w 9906000"/>
                <a:gd name="connsiteY64" fmla="*/ 1 h 121710"/>
                <a:gd name="connsiteX65" fmla="*/ 4522566 w 9906000"/>
                <a:gd name="connsiteY65" fmla="*/ 121710 h 121710"/>
                <a:gd name="connsiteX66" fmla="*/ 4370053 w 9906000"/>
                <a:gd name="connsiteY66" fmla="*/ 121710 h 121710"/>
                <a:gd name="connsiteX67" fmla="*/ 4135300 w 9906000"/>
                <a:gd name="connsiteY67" fmla="*/ 1 h 121710"/>
                <a:gd name="connsiteX68" fmla="*/ 4287814 w 9906000"/>
                <a:gd name="connsiteY68" fmla="*/ 1 h 121710"/>
                <a:gd name="connsiteX69" fmla="*/ 4217546 w 9906000"/>
                <a:gd name="connsiteY69" fmla="*/ 121710 h 121710"/>
                <a:gd name="connsiteX70" fmla="*/ 4065031 w 9906000"/>
                <a:gd name="connsiteY70" fmla="*/ 121710 h 121710"/>
                <a:gd name="connsiteX71" fmla="*/ 3830274 w 9906000"/>
                <a:gd name="connsiteY71" fmla="*/ 1 h 121710"/>
                <a:gd name="connsiteX72" fmla="*/ 3982788 w 9906000"/>
                <a:gd name="connsiteY72" fmla="*/ 1 h 121710"/>
                <a:gd name="connsiteX73" fmla="*/ 3912520 w 9906000"/>
                <a:gd name="connsiteY73" fmla="*/ 121710 h 121710"/>
                <a:gd name="connsiteX74" fmla="*/ 3760006 w 9906000"/>
                <a:gd name="connsiteY74" fmla="*/ 121710 h 121710"/>
                <a:gd name="connsiteX75" fmla="*/ 3525248 w 9906000"/>
                <a:gd name="connsiteY75" fmla="*/ 1 h 121710"/>
                <a:gd name="connsiteX76" fmla="*/ 3677762 w 9906000"/>
                <a:gd name="connsiteY76" fmla="*/ 1 h 121710"/>
                <a:gd name="connsiteX77" fmla="*/ 3607494 w 9906000"/>
                <a:gd name="connsiteY77" fmla="*/ 121710 h 121710"/>
                <a:gd name="connsiteX78" fmla="*/ 3454980 w 9906000"/>
                <a:gd name="connsiteY78" fmla="*/ 121710 h 121710"/>
                <a:gd name="connsiteX79" fmla="*/ 3220223 w 9906000"/>
                <a:gd name="connsiteY79" fmla="*/ 1 h 121710"/>
                <a:gd name="connsiteX80" fmla="*/ 3372738 w 9906000"/>
                <a:gd name="connsiteY80" fmla="*/ 1 h 121710"/>
                <a:gd name="connsiteX81" fmla="*/ 3302470 w 9906000"/>
                <a:gd name="connsiteY81" fmla="*/ 121710 h 121710"/>
                <a:gd name="connsiteX82" fmla="*/ 3149955 w 9906000"/>
                <a:gd name="connsiteY82" fmla="*/ 121710 h 121710"/>
                <a:gd name="connsiteX83" fmla="*/ 2915198 w 9906000"/>
                <a:gd name="connsiteY83" fmla="*/ 1 h 121710"/>
                <a:gd name="connsiteX84" fmla="*/ 3067710 w 9906000"/>
                <a:gd name="connsiteY84" fmla="*/ 1 h 121710"/>
                <a:gd name="connsiteX85" fmla="*/ 2997442 w 9906000"/>
                <a:gd name="connsiteY85" fmla="*/ 121710 h 121710"/>
                <a:gd name="connsiteX86" fmla="*/ 2844930 w 9906000"/>
                <a:gd name="connsiteY86" fmla="*/ 121710 h 121710"/>
                <a:gd name="connsiteX87" fmla="*/ 2610174 w 9906000"/>
                <a:gd name="connsiteY87" fmla="*/ 1 h 121710"/>
                <a:gd name="connsiteX88" fmla="*/ 2762687 w 9906000"/>
                <a:gd name="connsiteY88" fmla="*/ 1 h 121710"/>
                <a:gd name="connsiteX89" fmla="*/ 2692419 w 9906000"/>
                <a:gd name="connsiteY89" fmla="*/ 121710 h 121710"/>
                <a:gd name="connsiteX90" fmla="*/ 2539906 w 9906000"/>
                <a:gd name="connsiteY90" fmla="*/ 121710 h 121710"/>
                <a:gd name="connsiteX91" fmla="*/ 2305149 w 9906000"/>
                <a:gd name="connsiteY91" fmla="*/ 1 h 121710"/>
                <a:gd name="connsiteX92" fmla="*/ 2457662 w 9906000"/>
                <a:gd name="connsiteY92" fmla="*/ 1 h 121710"/>
                <a:gd name="connsiteX93" fmla="*/ 2387394 w 9906000"/>
                <a:gd name="connsiteY93" fmla="*/ 121710 h 121710"/>
                <a:gd name="connsiteX94" fmla="*/ 2234881 w 9906000"/>
                <a:gd name="connsiteY94" fmla="*/ 121710 h 121710"/>
                <a:gd name="connsiteX95" fmla="*/ 2000121 w 9906000"/>
                <a:gd name="connsiteY95" fmla="*/ 1 h 121710"/>
                <a:gd name="connsiteX96" fmla="*/ 2152635 w 9906000"/>
                <a:gd name="connsiteY96" fmla="*/ 1 h 121710"/>
                <a:gd name="connsiteX97" fmla="*/ 2082367 w 9906000"/>
                <a:gd name="connsiteY97" fmla="*/ 121710 h 121710"/>
                <a:gd name="connsiteX98" fmla="*/ 1929853 w 9906000"/>
                <a:gd name="connsiteY98" fmla="*/ 121710 h 121710"/>
                <a:gd name="connsiteX99" fmla="*/ 1695097 w 9906000"/>
                <a:gd name="connsiteY99" fmla="*/ 1 h 121710"/>
                <a:gd name="connsiteX100" fmla="*/ 1847610 w 9906000"/>
                <a:gd name="connsiteY100" fmla="*/ 1 h 121710"/>
                <a:gd name="connsiteX101" fmla="*/ 1777341 w 9906000"/>
                <a:gd name="connsiteY101" fmla="*/ 121710 h 121710"/>
                <a:gd name="connsiteX102" fmla="*/ 1624828 w 9906000"/>
                <a:gd name="connsiteY102" fmla="*/ 121710 h 121710"/>
                <a:gd name="connsiteX103" fmla="*/ 1390070 w 9906000"/>
                <a:gd name="connsiteY103" fmla="*/ 1 h 121710"/>
                <a:gd name="connsiteX104" fmla="*/ 1542583 w 9906000"/>
                <a:gd name="connsiteY104" fmla="*/ 1 h 121710"/>
                <a:gd name="connsiteX105" fmla="*/ 1472315 w 9906000"/>
                <a:gd name="connsiteY105" fmla="*/ 121710 h 121710"/>
                <a:gd name="connsiteX106" fmla="*/ 1319802 w 9906000"/>
                <a:gd name="connsiteY106" fmla="*/ 121710 h 121710"/>
                <a:gd name="connsiteX107" fmla="*/ 780020 w 9906000"/>
                <a:gd name="connsiteY107" fmla="*/ 1 h 121710"/>
                <a:gd name="connsiteX108" fmla="*/ 932533 w 9906000"/>
                <a:gd name="connsiteY108" fmla="*/ 1 h 121710"/>
                <a:gd name="connsiteX109" fmla="*/ 862264 w 9906000"/>
                <a:gd name="connsiteY109" fmla="*/ 121710 h 121710"/>
                <a:gd name="connsiteX110" fmla="*/ 709752 w 9906000"/>
                <a:gd name="connsiteY110" fmla="*/ 121710 h 121710"/>
                <a:gd name="connsiteX111" fmla="*/ 474994 w 9906000"/>
                <a:gd name="connsiteY111" fmla="*/ 1 h 121710"/>
                <a:gd name="connsiteX112" fmla="*/ 627507 w 9906000"/>
                <a:gd name="connsiteY112" fmla="*/ 1 h 121710"/>
                <a:gd name="connsiteX113" fmla="*/ 557239 w 9906000"/>
                <a:gd name="connsiteY113" fmla="*/ 121710 h 121710"/>
                <a:gd name="connsiteX114" fmla="*/ 404726 w 9906000"/>
                <a:gd name="connsiteY114" fmla="*/ 121710 h 121710"/>
                <a:gd name="connsiteX115" fmla="*/ 169970 w 9906000"/>
                <a:gd name="connsiteY115" fmla="*/ 1 h 121710"/>
                <a:gd name="connsiteX116" fmla="*/ 322482 w 9906000"/>
                <a:gd name="connsiteY116" fmla="*/ 1 h 121710"/>
                <a:gd name="connsiteX117" fmla="*/ 252214 w 9906000"/>
                <a:gd name="connsiteY117" fmla="*/ 121710 h 121710"/>
                <a:gd name="connsiteX118" fmla="*/ 99701 w 9906000"/>
                <a:gd name="connsiteY118" fmla="*/ 121710 h 121710"/>
                <a:gd name="connsiteX119" fmla="*/ 0 w 9906000"/>
                <a:gd name="connsiteY119" fmla="*/ 1 h 121710"/>
                <a:gd name="connsiteX120" fmla="*/ 17457 w 9906000"/>
                <a:gd name="connsiteY120" fmla="*/ 1 h 121710"/>
                <a:gd name="connsiteX121" fmla="*/ 0 w 9906000"/>
                <a:gd name="connsiteY121" fmla="*/ 30237 h 121710"/>
                <a:gd name="connsiteX122" fmla="*/ 9168220 w 9906000"/>
                <a:gd name="connsiteY122" fmla="*/ 0 h 121710"/>
                <a:gd name="connsiteX123" fmla="*/ 9097951 w 9906000"/>
                <a:gd name="connsiteY123" fmla="*/ 121710 h 121710"/>
                <a:gd name="connsiteX124" fmla="*/ 8945437 w 9906000"/>
                <a:gd name="connsiteY124" fmla="*/ 121710 h 121710"/>
                <a:gd name="connsiteX125" fmla="*/ 9015706 w 9906000"/>
                <a:gd name="connsiteY125" fmla="*/ 1 h 121710"/>
                <a:gd name="connsiteX126" fmla="*/ 6270476 w 9906000"/>
                <a:gd name="connsiteY126" fmla="*/ 0 h 121710"/>
                <a:gd name="connsiteX127" fmla="*/ 6422988 w 9906000"/>
                <a:gd name="connsiteY127" fmla="*/ 1 h 121710"/>
                <a:gd name="connsiteX128" fmla="*/ 6352720 w 9906000"/>
                <a:gd name="connsiteY128" fmla="*/ 121710 h 121710"/>
                <a:gd name="connsiteX129" fmla="*/ 6200207 w 9906000"/>
                <a:gd name="connsiteY129" fmla="*/ 121710 h 121710"/>
                <a:gd name="connsiteX130" fmla="*/ 1085046 w 9906000"/>
                <a:gd name="connsiteY130" fmla="*/ 0 h 121710"/>
                <a:gd name="connsiteX131" fmla="*/ 1237558 w 9906000"/>
                <a:gd name="connsiteY131" fmla="*/ 1 h 121710"/>
                <a:gd name="connsiteX132" fmla="*/ 1167290 w 9906000"/>
                <a:gd name="connsiteY132" fmla="*/ 121710 h 121710"/>
                <a:gd name="connsiteX133" fmla="*/ 1014777 w 9906000"/>
                <a:gd name="connsiteY13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906000" h="121710">
                  <a:moveTo>
                    <a:pt x="9906000" y="42928"/>
                  </a:moveTo>
                  <a:lnTo>
                    <a:pt x="9906000" y="121710"/>
                  </a:lnTo>
                  <a:lnTo>
                    <a:pt x="9860515" y="121710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708002" y="121710"/>
                  </a:lnTo>
                  <a:lnTo>
                    <a:pt x="9555489" y="121710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9402976" y="121710"/>
                  </a:lnTo>
                  <a:lnTo>
                    <a:pt x="9250463" y="121710"/>
                  </a:lnTo>
                  <a:close/>
                  <a:moveTo>
                    <a:pt x="8710681" y="1"/>
                  </a:moveTo>
                  <a:lnTo>
                    <a:pt x="8863194" y="1"/>
                  </a:lnTo>
                  <a:lnTo>
                    <a:pt x="8792925" y="121710"/>
                  </a:lnTo>
                  <a:lnTo>
                    <a:pt x="8640412" y="121710"/>
                  </a:lnTo>
                  <a:close/>
                  <a:moveTo>
                    <a:pt x="8405656" y="1"/>
                  </a:moveTo>
                  <a:lnTo>
                    <a:pt x="8558168" y="1"/>
                  </a:lnTo>
                  <a:lnTo>
                    <a:pt x="8487899" y="121710"/>
                  </a:lnTo>
                  <a:lnTo>
                    <a:pt x="8335387" y="121710"/>
                  </a:lnTo>
                  <a:close/>
                  <a:moveTo>
                    <a:pt x="8100629" y="1"/>
                  </a:moveTo>
                  <a:lnTo>
                    <a:pt x="8253142" y="1"/>
                  </a:lnTo>
                  <a:lnTo>
                    <a:pt x="8182874" y="121710"/>
                  </a:lnTo>
                  <a:lnTo>
                    <a:pt x="8030361" y="121710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877849" y="121710"/>
                  </a:lnTo>
                  <a:lnTo>
                    <a:pt x="7725335" y="121710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572822" y="121710"/>
                  </a:lnTo>
                  <a:lnTo>
                    <a:pt x="7420310" y="121710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7267797" y="121710"/>
                  </a:lnTo>
                  <a:lnTo>
                    <a:pt x="7115284" y="121710"/>
                  </a:lnTo>
                  <a:close/>
                  <a:moveTo>
                    <a:pt x="6880527" y="1"/>
                  </a:moveTo>
                  <a:lnTo>
                    <a:pt x="7033040" y="1"/>
                  </a:lnTo>
                  <a:lnTo>
                    <a:pt x="6962771" y="121710"/>
                  </a:lnTo>
                  <a:lnTo>
                    <a:pt x="6810258" y="121710"/>
                  </a:lnTo>
                  <a:close/>
                  <a:moveTo>
                    <a:pt x="6575501" y="1"/>
                  </a:moveTo>
                  <a:lnTo>
                    <a:pt x="6728014" y="1"/>
                  </a:lnTo>
                  <a:lnTo>
                    <a:pt x="6657745" y="121710"/>
                  </a:lnTo>
                  <a:lnTo>
                    <a:pt x="6505233" y="121710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6047695" y="121710"/>
                  </a:lnTo>
                  <a:lnTo>
                    <a:pt x="5895182" y="121710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742669" y="121710"/>
                  </a:lnTo>
                  <a:lnTo>
                    <a:pt x="5590156" y="121710"/>
                  </a:lnTo>
                  <a:close/>
                  <a:moveTo>
                    <a:pt x="5355399" y="1"/>
                  </a:moveTo>
                  <a:lnTo>
                    <a:pt x="5507911" y="1"/>
                  </a:lnTo>
                  <a:lnTo>
                    <a:pt x="5437643" y="121710"/>
                  </a:lnTo>
                  <a:lnTo>
                    <a:pt x="5285131" y="121710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5132617" y="121710"/>
                  </a:lnTo>
                  <a:lnTo>
                    <a:pt x="4980105" y="121710"/>
                  </a:lnTo>
                  <a:close/>
                  <a:moveTo>
                    <a:pt x="4745346" y="1"/>
                  </a:moveTo>
                  <a:lnTo>
                    <a:pt x="4897860" y="1"/>
                  </a:lnTo>
                  <a:lnTo>
                    <a:pt x="4827591" y="121710"/>
                  </a:lnTo>
                  <a:lnTo>
                    <a:pt x="4675078" y="121710"/>
                  </a:lnTo>
                  <a:close/>
                  <a:moveTo>
                    <a:pt x="4440322" y="1"/>
                  </a:moveTo>
                  <a:lnTo>
                    <a:pt x="4592834" y="1"/>
                  </a:lnTo>
                  <a:lnTo>
                    <a:pt x="4522566" y="121710"/>
                  </a:lnTo>
                  <a:lnTo>
                    <a:pt x="4370053" y="121710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4217546" y="121710"/>
                  </a:lnTo>
                  <a:lnTo>
                    <a:pt x="4065031" y="121710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912520" y="121710"/>
                  </a:lnTo>
                  <a:lnTo>
                    <a:pt x="3760006" y="121710"/>
                  </a:lnTo>
                  <a:close/>
                  <a:moveTo>
                    <a:pt x="3525248" y="1"/>
                  </a:moveTo>
                  <a:lnTo>
                    <a:pt x="3677762" y="1"/>
                  </a:lnTo>
                  <a:lnTo>
                    <a:pt x="3607494" y="121710"/>
                  </a:lnTo>
                  <a:lnTo>
                    <a:pt x="3454980" y="121710"/>
                  </a:lnTo>
                  <a:close/>
                  <a:moveTo>
                    <a:pt x="3220223" y="1"/>
                  </a:moveTo>
                  <a:lnTo>
                    <a:pt x="3372738" y="1"/>
                  </a:lnTo>
                  <a:lnTo>
                    <a:pt x="3302470" y="121710"/>
                  </a:lnTo>
                  <a:lnTo>
                    <a:pt x="3149955" y="121710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997442" y="121710"/>
                  </a:lnTo>
                  <a:lnTo>
                    <a:pt x="2844930" y="121710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692419" y="121710"/>
                  </a:lnTo>
                  <a:lnTo>
                    <a:pt x="2539906" y="121710"/>
                  </a:lnTo>
                  <a:close/>
                  <a:moveTo>
                    <a:pt x="2305149" y="1"/>
                  </a:moveTo>
                  <a:lnTo>
                    <a:pt x="2457662" y="1"/>
                  </a:lnTo>
                  <a:lnTo>
                    <a:pt x="2387394" y="121710"/>
                  </a:lnTo>
                  <a:lnTo>
                    <a:pt x="2234881" y="121710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2082367" y="121710"/>
                  </a:lnTo>
                  <a:lnTo>
                    <a:pt x="1929853" y="121710"/>
                  </a:lnTo>
                  <a:close/>
                  <a:moveTo>
                    <a:pt x="1695097" y="1"/>
                  </a:moveTo>
                  <a:lnTo>
                    <a:pt x="1847610" y="1"/>
                  </a:lnTo>
                  <a:lnTo>
                    <a:pt x="1777341" y="121710"/>
                  </a:lnTo>
                  <a:lnTo>
                    <a:pt x="1624828" y="121710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1472315" y="121710"/>
                  </a:lnTo>
                  <a:lnTo>
                    <a:pt x="1319802" y="121710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862264" y="121710"/>
                  </a:lnTo>
                  <a:lnTo>
                    <a:pt x="709752" y="121710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557239" y="121710"/>
                  </a:lnTo>
                  <a:lnTo>
                    <a:pt x="404726" y="121710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252214" y="121710"/>
                  </a:lnTo>
                  <a:lnTo>
                    <a:pt x="99701" y="121710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9097951" y="121710"/>
                  </a:lnTo>
                  <a:lnTo>
                    <a:pt x="8945437" y="121710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6352720" y="121710"/>
                  </a:lnTo>
                  <a:lnTo>
                    <a:pt x="6200207" y="121710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1167290" y="121710"/>
                  </a:lnTo>
                  <a:lnTo>
                    <a:pt x="1014777" y="121710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62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황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0EB796F-2254-446C-BFAC-BFA6549F618A}"/>
              </a:ext>
            </a:extLst>
          </p:cNvPr>
          <p:cNvGrpSpPr/>
          <p:nvPr userDrawn="1"/>
        </p:nvGrpSpPr>
        <p:grpSpPr>
          <a:xfrm>
            <a:off x="0" y="0"/>
            <a:ext cx="9906000" cy="1026162"/>
            <a:chOff x="0" y="0"/>
            <a:chExt cx="9906000" cy="1026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517807-A8F7-4B55-9AB8-389C037E2927}"/>
                </a:ext>
              </a:extLst>
            </p:cNvPr>
            <p:cNvSpPr/>
            <p:nvPr/>
          </p:nvSpPr>
          <p:spPr>
            <a:xfrm>
              <a:off x="0" y="0"/>
              <a:ext cx="9906000" cy="1026160"/>
            </a:xfrm>
            <a:prstGeom prst="rect">
              <a:avLst/>
            </a:prstGeom>
            <a:pattFill prst="ltDnDiag">
              <a:fgClr>
                <a:schemeClr val="accent6">
                  <a:lumMod val="50000"/>
                </a:schemeClr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5F1BEE8-AE0C-4333-A6B3-CB52ADFAB154}"/>
                </a:ext>
              </a:extLst>
            </p:cNvPr>
            <p:cNvSpPr/>
            <p:nvPr/>
          </p:nvSpPr>
          <p:spPr>
            <a:xfrm>
              <a:off x="0" y="0"/>
              <a:ext cx="9906000" cy="1026162"/>
            </a:xfrm>
            <a:custGeom>
              <a:avLst/>
              <a:gdLst>
                <a:gd name="connsiteX0" fmla="*/ 9906000 w 9906000"/>
                <a:gd name="connsiteY0" fmla="*/ 571248 h 1026162"/>
                <a:gd name="connsiteX1" fmla="*/ 9906000 w 9906000"/>
                <a:gd name="connsiteY1" fmla="*/ 835408 h 1026162"/>
                <a:gd name="connsiteX2" fmla="*/ 9795869 w 9906000"/>
                <a:gd name="connsiteY2" fmla="*/ 1026161 h 1026162"/>
                <a:gd name="connsiteX3" fmla="*/ 9643355 w 9906000"/>
                <a:gd name="connsiteY3" fmla="*/ 1026161 h 1026162"/>
                <a:gd name="connsiteX4" fmla="*/ 9906000 w 9906000"/>
                <a:gd name="connsiteY4" fmla="*/ 42928 h 1026162"/>
                <a:gd name="connsiteX5" fmla="*/ 9905999 w 9906000"/>
                <a:gd name="connsiteY5" fmla="*/ 307088 h 1026162"/>
                <a:gd name="connsiteX6" fmla="*/ 9490843 w 9906000"/>
                <a:gd name="connsiteY6" fmla="*/ 1026161 h 1026162"/>
                <a:gd name="connsiteX7" fmla="*/ 9338330 w 9906000"/>
                <a:gd name="connsiteY7" fmla="*/ 1026161 h 1026162"/>
                <a:gd name="connsiteX8" fmla="*/ 2000121 w 9906000"/>
                <a:gd name="connsiteY8" fmla="*/ 1 h 1026162"/>
                <a:gd name="connsiteX9" fmla="*/ 2152635 w 9906000"/>
                <a:gd name="connsiteY9" fmla="*/ 1 h 1026162"/>
                <a:gd name="connsiteX10" fmla="*/ 1560182 w 9906000"/>
                <a:gd name="connsiteY10" fmla="*/ 1026161 h 1026162"/>
                <a:gd name="connsiteX11" fmla="*/ 1407668 w 9906000"/>
                <a:gd name="connsiteY11" fmla="*/ 1026161 h 1026162"/>
                <a:gd name="connsiteX12" fmla="*/ 5660425 w 9906000"/>
                <a:gd name="connsiteY12" fmla="*/ 1 h 1026162"/>
                <a:gd name="connsiteX13" fmla="*/ 5812937 w 9906000"/>
                <a:gd name="connsiteY13" fmla="*/ 1 h 1026162"/>
                <a:gd name="connsiteX14" fmla="*/ 5220483 w 9906000"/>
                <a:gd name="connsiteY14" fmla="*/ 1026161 h 1026162"/>
                <a:gd name="connsiteX15" fmla="*/ 5067971 w 9906000"/>
                <a:gd name="connsiteY15" fmla="*/ 1026161 h 1026162"/>
                <a:gd name="connsiteX16" fmla="*/ 5507911 w 9906000"/>
                <a:gd name="connsiteY16" fmla="*/ 1 h 1026162"/>
                <a:gd name="connsiteX17" fmla="*/ 4915457 w 9906000"/>
                <a:gd name="connsiteY17" fmla="*/ 1026161 h 1026162"/>
                <a:gd name="connsiteX18" fmla="*/ 4762945 w 9906000"/>
                <a:gd name="connsiteY18" fmla="*/ 1026161 h 1026162"/>
                <a:gd name="connsiteX19" fmla="*/ 5355399 w 9906000"/>
                <a:gd name="connsiteY19" fmla="*/ 1 h 1026162"/>
                <a:gd name="connsiteX20" fmla="*/ 9320732 w 9906000"/>
                <a:gd name="connsiteY20" fmla="*/ 1 h 1026162"/>
                <a:gd name="connsiteX21" fmla="*/ 9473245 w 9906000"/>
                <a:gd name="connsiteY21" fmla="*/ 1 h 1026162"/>
                <a:gd name="connsiteX22" fmla="*/ 8880791 w 9906000"/>
                <a:gd name="connsiteY22" fmla="*/ 1026161 h 1026162"/>
                <a:gd name="connsiteX23" fmla="*/ 8728277 w 9906000"/>
                <a:gd name="connsiteY23" fmla="*/ 1026161 h 1026162"/>
                <a:gd name="connsiteX24" fmla="*/ 8253142 w 9906000"/>
                <a:gd name="connsiteY24" fmla="*/ 1 h 1026162"/>
                <a:gd name="connsiteX25" fmla="*/ 7660689 w 9906000"/>
                <a:gd name="connsiteY25" fmla="*/ 1026161 h 1026162"/>
                <a:gd name="connsiteX26" fmla="*/ 7508176 w 9906000"/>
                <a:gd name="connsiteY26" fmla="*/ 1026161 h 1026162"/>
                <a:gd name="connsiteX27" fmla="*/ 8100629 w 9906000"/>
                <a:gd name="connsiteY27" fmla="*/ 1 h 1026162"/>
                <a:gd name="connsiteX28" fmla="*/ 7490578 w 9906000"/>
                <a:gd name="connsiteY28" fmla="*/ 1 h 1026162"/>
                <a:gd name="connsiteX29" fmla="*/ 7643091 w 9906000"/>
                <a:gd name="connsiteY29" fmla="*/ 1 h 1026162"/>
                <a:gd name="connsiteX30" fmla="*/ 7050637 w 9906000"/>
                <a:gd name="connsiteY30" fmla="*/ 1026161 h 1026162"/>
                <a:gd name="connsiteX31" fmla="*/ 6898125 w 9906000"/>
                <a:gd name="connsiteY31" fmla="*/ 1026161 h 1026162"/>
                <a:gd name="connsiteX32" fmla="*/ 7185553 w 9906000"/>
                <a:gd name="connsiteY32" fmla="*/ 1 h 1026162"/>
                <a:gd name="connsiteX33" fmla="*/ 7338065 w 9906000"/>
                <a:gd name="connsiteY33" fmla="*/ 1 h 1026162"/>
                <a:gd name="connsiteX34" fmla="*/ 6745612 w 9906000"/>
                <a:gd name="connsiteY34" fmla="*/ 1026161 h 1026162"/>
                <a:gd name="connsiteX35" fmla="*/ 6593099 w 9906000"/>
                <a:gd name="connsiteY35" fmla="*/ 1026161 h 1026162"/>
                <a:gd name="connsiteX36" fmla="*/ 4135300 w 9906000"/>
                <a:gd name="connsiteY36" fmla="*/ 1 h 1026162"/>
                <a:gd name="connsiteX37" fmla="*/ 4287814 w 9906000"/>
                <a:gd name="connsiteY37" fmla="*/ 1 h 1026162"/>
                <a:gd name="connsiteX38" fmla="*/ 3695361 w 9906000"/>
                <a:gd name="connsiteY38" fmla="*/ 1026161 h 1026162"/>
                <a:gd name="connsiteX39" fmla="*/ 3542846 w 9906000"/>
                <a:gd name="connsiteY39" fmla="*/ 1026161 h 1026162"/>
                <a:gd name="connsiteX40" fmla="*/ 3830274 w 9906000"/>
                <a:gd name="connsiteY40" fmla="*/ 1 h 1026162"/>
                <a:gd name="connsiteX41" fmla="*/ 3982788 w 9906000"/>
                <a:gd name="connsiteY41" fmla="*/ 1 h 1026162"/>
                <a:gd name="connsiteX42" fmla="*/ 3390335 w 9906000"/>
                <a:gd name="connsiteY42" fmla="*/ 1026161 h 1026162"/>
                <a:gd name="connsiteX43" fmla="*/ 3237821 w 9906000"/>
                <a:gd name="connsiteY43" fmla="*/ 1026161 h 1026162"/>
                <a:gd name="connsiteX44" fmla="*/ 3372738 w 9906000"/>
                <a:gd name="connsiteY44" fmla="*/ 1 h 1026162"/>
                <a:gd name="connsiteX45" fmla="*/ 2780285 w 9906000"/>
                <a:gd name="connsiteY45" fmla="*/ 1026161 h 1026162"/>
                <a:gd name="connsiteX46" fmla="*/ 2627769 w 9906000"/>
                <a:gd name="connsiteY46" fmla="*/ 1026161 h 1026162"/>
                <a:gd name="connsiteX47" fmla="*/ 3220223 w 9906000"/>
                <a:gd name="connsiteY47" fmla="*/ 1 h 1026162"/>
                <a:gd name="connsiteX48" fmla="*/ 2915198 w 9906000"/>
                <a:gd name="connsiteY48" fmla="*/ 1 h 1026162"/>
                <a:gd name="connsiteX49" fmla="*/ 3067710 w 9906000"/>
                <a:gd name="connsiteY49" fmla="*/ 1 h 1026162"/>
                <a:gd name="connsiteX50" fmla="*/ 2475257 w 9906000"/>
                <a:gd name="connsiteY50" fmla="*/ 1026161 h 1026162"/>
                <a:gd name="connsiteX51" fmla="*/ 2322745 w 9906000"/>
                <a:gd name="connsiteY51" fmla="*/ 1026161 h 1026162"/>
                <a:gd name="connsiteX52" fmla="*/ 2457662 w 9906000"/>
                <a:gd name="connsiteY52" fmla="*/ 1 h 1026162"/>
                <a:gd name="connsiteX53" fmla="*/ 1865209 w 9906000"/>
                <a:gd name="connsiteY53" fmla="*/ 1026161 h 1026162"/>
                <a:gd name="connsiteX54" fmla="*/ 1712696 w 9906000"/>
                <a:gd name="connsiteY54" fmla="*/ 1026161 h 1026162"/>
                <a:gd name="connsiteX55" fmla="*/ 2305149 w 9906000"/>
                <a:gd name="connsiteY55" fmla="*/ 1 h 1026162"/>
                <a:gd name="connsiteX56" fmla="*/ 474994 w 9906000"/>
                <a:gd name="connsiteY56" fmla="*/ 1 h 1026162"/>
                <a:gd name="connsiteX57" fmla="*/ 627507 w 9906000"/>
                <a:gd name="connsiteY57" fmla="*/ 1 h 1026162"/>
                <a:gd name="connsiteX58" fmla="*/ 35053 w 9906000"/>
                <a:gd name="connsiteY58" fmla="*/ 1026161 h 1026162"/>
                <a:gd name="connsiteX59" fmla="*/ 0 w 9906000"/>
                <a:gd name="connsiteY59" fmla="*/ 1026161 h 1026162"/>
                <a:gd name="connsiteX60" fmla="*/ 0 w 9906000"/>
                <a:gd name="connsiteY60" fmla="*/ 822715 h 1026162"/>
                <a:gd name="connsiteX61" fmla="*/ 9625758 w 9906000"/>
                <a:gd name="connsiteY61" fmla="*/ 1 h 1026162"/>
                <a:gd name="connsiteX62" fmla="*/ 9778271 w 9906000"/>
                <a:gd name="connsiteY62" fmla="*/ 1 h 1026162"/>
                <a:gd name="connsiteX63" fmla="*/ 9185817 w 9906000"/>
                <a:gd name="connsiteY63" fmla="*/ 1026161 h 1026162"/>
                <a:gd name="connsiteX64" fmla="*/ 9033304 w 9906000"/>
                <a:gd name="connsiteY64" fmla="*/ 1026161 h 1026162"/>
                <a:gd name="connsiteX65" fmla="*/ 8863194 w 9906000"/>
                <a:gd name="connsiteY65" fmla="*/ 1 h 1026162"/>
                <a:gd name="connsiteX66" fmla="*/ 8270740 w 9906000"/>
                <a:gd name="connsiteY66" fmla="*/ 1026161 h 1026162"/>
                <a:gd name="connsiteX67" fmla="*/ 8118227 w 9906000"/>
                <a:gd name="connsiteY67" fmla="*/ 1026161 h 1026162"/>
                <a:gd name="connsiteX68" fmla="*/ 8710681 w 9906000"/>
                <a:gd name="connsiteY68" fmla="*/ 1 h 1026162"/>
                <a:gd name="connsiteX69" fmla="*/ 8558168 w 9906000"/>
                <a:gd name="connsiteY69" fmla="*/ 1 h 1026162"/>
                <a:gd name="connsiteX70" fmla="*/ 7965714 w 9906000"/>
                <a:gd name="connsiteY70" fmla="*/ 1026162 h 1026162"/>
                <a:gd name="connsiteX71" fmla="*/ 7813202 w 9906000"/>
                <a:gd name="connsiteY71" fmla="*/ 1026161 h 1026162"/>
                <a:gd name="connsiteX72" fmla="*/ 8405656 w 9906000"/>
                <a:gd name="connsiteY72" fmla="*/ 1 h 1026162"/>
                <a:gd name="connsiteX73" fmla="*/ 7795604 w 9906000"/>
                <a:gd name="connsiteY73" fmla="*/ 1 h 1026162"/>
                <a:gd name="connsiteX74" fmla="*/ 7948117 w 9906000"/>
                <a:gd name="connsiteY74" fmla="*/ 1 h 1026162"/>
                <a:gd name="connsiteX75" fmla="*/ 7355663 w 9906000"/>
                <a:gd name="connsiteY75" fmla="*/ 1026161 h 1026162"/>
                <a:gd name="connsiteX76" fmla="*/ 7203150 w 9906000"/>
                <a:gd name="connsiteY76" fmla="*/ 1026161 h 1026162"/>
                <a:gd name="connsiteX77" fmla="*/ 7033040 w 9906000"/>
                <a:gd name="connsiteY77" fmla="*/ 1 h 1026162"/>
                <a:gd name="connsiteX78" fmla="*/ 6440586 w 9906000"/>
                <a:gd name="connsiteY78" fmla="*/ 1026161 h 1026162"/>
                <a:gd name="connsiteX79" fmla="*/ 6288073 w 9906000"/>
                <a:gd name="connsiteY79" fmla="*/ 1026161 h 1026162"/>
                <a:gd name="connsiteX80" fmla="*/ 6880527 w 9906000"/>
                <a:gd name="connsiteY80" fmla="*/ 1 h 1026162"/>
                <a:gd name="connsiteX81" fmla="*/ 6728014 w 9906000"/>
                <a:gd name="connsiteY81" fmla="*/ 1 h 1026162"/>
                <a:gd name="connsiteX82" fmla="*/ 6135560 w 9906000"/>
                <a:gd name="connsiteY82" fmla="*/ 1026161 h 1026162"/>
                <a:gd name="connsiteX83" fmla="*/ 5983047 w 9906000"/>
                <a:gd name="connsiteY83" fmla="*/ 1026161 h 1026162"/>
                <a:gd name="connsiteX84" fmla="*/ 6575501 w 9906000"/>
                <a:gd name="connsiteY84" fmla="*/ 1 h 1026162"/>
                <a:gd name="connsiteX85" fmla="*/ 5965450 w 9906000"/>
                <a:gd name="connsiteY85" fmla="*/ 1 h 1026162"/>
                <a:gd name="connsiteX86" fmla="*/ 6117963 w 9906000"/>
                <a:gd name="connsiteY86" fmla="*/ 1 h 1026162"/>
                <a:gd name="connsiteX87" fmla="*/ 5525509 w 9906000"/>
                <a:gd name="connsiteY87" fmla="*/ 1026161 h 1026162"/>
                <a:gd name="connsiteX88" fmla="*/ 5372996 w 9906000"/>
                <a:gd name="connsiteY88" fmla="*/ 1026161 h 1026162"/>
                <a:gd name="connsiteX89" fmla="*/ 5050373 w 9906000"/>
                <a:gd name="connsiteY89" fmla="*/ 1 h 1026162"/>
                <a:gd name="connsiteX90" fmla="*/ 5202885 w 9906000"/>
                <a:gd name="connsiteY90" fmla="*/ 1 h 1026162"/>
                <a:gd name="connsiteX91" fmla="*/ 4610431 w 9906000"/>
                <a:gd name="connsiteY91" fmla="*/ 1026161 h 1026162"/>
                <a:gd name="connsiteX92" fmla="*/ 4457919 w 9906000"/>
                <a:gd name="connsiteY92" fmla="*/ 1026161 h 1026162"/>
                <a:gd name="connsiteX93" fmla="*/ 4897859 w 9906000"/>
                <a:gd name="connsiteY93" fmla="*/ 1 h 1026162"/>
                <a:gd name="connsiteX94" fmla="*/ 4305405 w 9906000"/>
                <a:gd name="connsiteY94" fmla="*/ 1026161 h 1026162"/>
                <a:gd name="connsiteX95" fmla="*/ 4152893 w 9906000"/>
                <a:gd name="connsiteY95" fmla="*/ 1026161 h 1026162"/>
                <a:gd name="connsiteX96" fmla="*/ 4745346 w 9906000"/>
                <a:gd name="connsiteY96" fmla="*/ 1 h 1026162"/>
                <a:gd name="connsiteX97" fmla="*/ 4592834 w 9906000"/>
                <a:gd name="connsiteY97" fmla="*/ 1 h 1026162"/>
                <a:gd name="connsiteX98" fmla="*/ 4000381 w 9906000"/>
                <a:gd name="connsiteY98" fmla="*/ 1026161 h 1026162"/>
                <a:gd name="connsiteX99" fmla="*/ 3847867 w 9906000"/>
                <a:gd name="connsiteY99" fmla="*/ 1026161 h 1026162"/>
                <a:gd name="connsiteX100" fmla="*/ 4440321 w 9906000"/>
                <a:gd name="connsiteY100" fmla="*/ 1 h 1026162"/>
                <a:gd name="connsiteX101" fmla="*/ 3677762 w 9906000"/>
                <a:gd name="connsiteY101" fmla="*/ 1 h 1026162"/>
                <a:gd name="connsiteX102" fmla="*/ 3085308 w 9906000"/>
                <a:gd name="connsiteY102" fmla="*/ 1026161 h 1026162"/>
                <a:gd name="connsiteX103" fmla="*/ 2932795 w 9906000"/>
                <a:gd name="connsiteY103" fmla="*/ 1026161 h 1026162"/>
                <a:gd name="connsiteX104" fmla="*/ 3525248 w 9906000"/>
                <a:gd name="connsiteY104" fmla="*/ 1 h 1026162"/>
                <a:gd name="connsiteX105" fmla="*/ 2610174 w 9906000"/>
                <a:gd name="connsiteY105" fmla="*/ 1 h 1026162"/>
                <a:gd name="connsiteX106" fmla="*/ 2762687 w 9906000"/>
                <a:gd name="connsiteY106" fmla="*/ 1 h 1026162"/>
                <a:gd name="connsiteX107" fmla="*/ 2170233 w 9906000"/>
                <a:gd name="connsiteY107" fmla="*/ 1026161 h 1026162"/>
                <a:gd name="connsiteX108" fmla="*/ 2017720 w 9906000"/>
                <a:gd name="connsiteY108" fmla="*/ 1026162 h 1026162"/>
                <a:gd name="connsiteX109" fmla="*/ 1847610 w 9906000"/>
                <a:gd name="connsiteY109" fmla="*/ 1 h 1026162"/>
                <a:gd name="connsiteX110" fmla="*/ 1255156 w 9906000"/>
                <a:gd name="connsiteY110" fmla="*/ 1026161 h 1026162"/>
                <a:gd name="connsiteX111" fmla="*/ 1102643 w 9906000"/>
                <a:gd name="connsiteY111" fmla="*/ 1026161 h 1026162"/>
                <a:gd name="connsiteX112" fmla="*/ 1695097 w 9906000"/>
                <a:gd name="connsiteY112" fmla="*/ 1 h 1026162"/>
                <a:gd name="connsiteX113" fmla="*/ 1390070 w 9906000"/>
                <a:gd name="connsiteY113" fmla="*/ 1 h 1026162"/>
                <a:gd name="connsiteX114" fmla="*/ 1542583 w 9906000"/>
                <a:gd name="connsiteY114" fmla="*/ 1 h 1026162"/>
                <a:gd name="connsiteX115" fmla="*/ 950129 w 9906000"/>
                <a:gd name="connsiteY115" fmla="*/ 1026161 h 1026162"/>
                <a:gd name="connsiteX116" fmla="*/ 797617 w 9906000"/>
                <a:gd name="connsiteY116" fmla="*/ 1026161 h 1026162"/>
                <a:gd name="connsiteX117" fmla="*/ 780020 w 9906000"/>
                <a:gd name="connsiteY117" fmla="*/ 1 h 1026162"/>
                <a:gd name="connsiteX118" fmla="*/ 932533 w 9906000"/>
                <a:gd name="connsiteY118" fmla="*/ 1 h 1026162"/>
                <a:gd name="connsiteX119" fmla="*/ 340079 w 9906000"/>
                <a:gd name="connsiteY119" fmla="*/ 1026161 h 1026162"/>
                <a:gd name="connsiteX120" fmla="*/ 187566 w 9906000"/>
                <a:gd name="connsiteY120" fmla="*/ 1026161 h 1026162"/>
                <a:gd name="connsiteX121" fmla="*/ 169970 w 9906000"/>
                <a:gd name="connsiteY121" fmla="*/ 1 h 1026162"/>
                <a:gd name="connsiteX122" fmla="*/ 322482 w 9906000"/>
                <a:gd name="connsiteY122" fmla="*/ 1 h 1026162"/>
                <a:gd name="connsiteX123" fmla="*/ 0 w 9906000"/>
                <a:gd name="connsiteY123" fmla="*/ 558557 h 1026162"/>
                <a:gd name="connsiteX124" fmla="*/ 0 w 9906000"/>
                <a:gd name="connsiteY124" fmla="*/ 294397 h 1026162"/>
                <a:gd name="connsiteX125" fmla="*/ 0 w 9906000"/>
                <a:gd name="connsiteY125" fmla="*/ 1 h 1026162"/>
                <a:gd name="connsiteX126" fmla="*/ 17457 w 9906000"/>
                <a:gd name="connsiteY126" fmla="*/ 1 h 1026162"/>
                <a:gd name="connsiteX127" fmla="*/ 0 w 9906000"/>
                <a:gd name="connsiteY127" fmla="*/ 30237 h 1026162"/>
                <a:gd name="connsiteX128" fmla="*/ 9168220 w 9906000"/>
                <a:gd name="connsiteY128" fmla="*/ 0 h 1026162"/>
                <a:gd name="connsiteX129" fmla="*/ 8575766 w 9906000"/>
                <a:gd name="connsiteY129" fmla="*/ 1026161 h 1026162"/>
                <a:gd name="connsiteX130" fmla="*/ 8423253 w 9906000"/>
                <a:gd name="connsiteY130" fmla="*/ 1026161 h 1026162"/>
                <a:gd name="connsiteX131" fmla="*/ 9015706 w 9906000"/>
                <a:gd name="connsiteY131" fmla="*/ 1 h 1026162"/>
                <a:gd name="connsiteX132" fmla="*/ 6270476 w 9906000"/>
                <a:gd name="connsiteY132" fmla="*/ 0 h 1026162"/>
                <a:gd name="connsiteX133" fmla="*/ 6422988 w 9906000"/>
                <a:gd name="connsiteY133" fmla="*/ 1 h 1026162"/>
                <a:gd name="connsiteX134" fmla="*/ 5830535 w 9906000"/>
                <a:gd name="connsiteY134" fmla="*/ 1026161 h 1026162"/>
                <a:gd name="connsiteX135" fmla="*/ 5678022 w 9906000"/>
                <a:gd name="connsiteY135" fmla="*/ 1026161 h 1026162"/>
                <a:gd name="connsiteX136" fmla="*/ 1085046 w 9906000"/>
                <a:gd name="connsiteY136" fmla="*/ 0 h 1026162"/>
                <a:gd name="connsiteX137" fmla="*/ 1237558 w 9906000"/>
                <a:gd name="connsiteY137" fmla="*/ 1 h 1026162"/>
                <a:gd name="connsiteX138" fmla="*/ 645105 w 9906000"/>
                <a:gd name="connsiteY138" fmla="*/ 1026161 h 1026162"/>
                <a:gd name="connsiteX139" fmla="*/ 492592 w 9906000"/>
                <a:gd name="connsiteY139" fmla="*/ 1026161 h 102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9906000" h="1026162">
                  <a:moveTo>
                    <a:pt x="9906000" y="571248"/>
                  </a:moveTo>
                  <a:lnTo>
                    <a:pt x="9906000" y="835408"/>
                  </a:lnTo>
                  <a:lnTo>
                    <a:pt x="9795869" y="1026161"/>
                  </a:lnTo>
                  <a:lnTo>
                    <a:pt x="9643355" y="1026161"/>
                  </a:lnTo>
                  <a:close/>
                  <a:moveTo>
                    <a:pt x="9906000" y="42928"/>
                  </a:moveTo>
                  <a:lnTo>
                    <a:pt x="9905999" y="307088"/>
                  </a:lnTo>
                  <a:lnTo>
                    <a:pt x="9490843" y="1026161"/>
                  </a:lnTo>
                  <a:lnTo>
                    <a:pt x="9338330" y="1026161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1560182" y="1026161"/>
                  </a:lnTo>
                  <a:lnTo>
                    <a:pt x="1407668" y="1026161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220483" y="1026161"/>
                  </a:lnTo>
                  <a:lnTo>
                    <a:pt x="5067971" y="1026161"/>
                  </a:lnTo>
                  <a:close/>
                  <a:moveTo>
                    <a:pt x="5507911" y="1"/>
                  </a:moveTo>
                  <a:lnTo>
                    <a:pt x="4915457" y="1026161"/>
                  </a:lnTo>
                  <a:lnTo>
                    <a:pt x="4762945" y="1026161"/>
                  </a:lnTo>
                  <a:lnTo>
                    <a:pt x="5355399" y="1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8880791" y="1026161"/>
                  </a:lnTo>
                  <a:lnTo>
                    <a:pt x="8728277" y="1026161"/>
                  </a:lnTo>
                  <a:close/>
                  <a:moveTo>
                    <a:pt x="8253142" y="1"/>
                  </a:moveTo>
                  <a:lnTo>
                    <a:pt x="7660689" y="1026161"/>
                  </a:lnTo>
                  <a:lnTo>
                    <a:pt x="7508176" y="1026161"/>
                  </a:lnTo>
                  <a:lnTo>
                    <a:pt x="8100629" y="1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050637" y="1026161"/>
                  </a:lnTo>
                  <a:lnTo>
                    <a:pt x="6898125" y="1026161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6745612" y="1026161"/>
                  </a:lnTo>
                  <a:lnTo>
                    <a:pt x="6593099" y="1026161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3695361" y="1026161"/>
                  </a:lnTo>
                  <a:lnTo>
                    <a:pt x="3542846" y="1026161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390335" y="1026161"/>
                  </a:lnTo>
                  <a:lnTo>
                    <a:pt x="3237821" y="1026161"/>
                  </a:lnTo>
                  <a:close/>
                  <a:moveTo>
                    <a:pt x="3372738" y="1"/>
                  </a:moveTo>
                  <a:lnTo>
                    <a:pt x="2780285" y="1026161"/>
                  </a:lnTo>
                  <a:lnTo>
                    <a:pt x="2627769" y="1026161"/>
                  </a:lnTo>
                  <a:lnTo>
                    <a:pt x="3220223" y="1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475257" y="1026161"/>
                  </a:lnTo>
                  <a:lnTo>
                    <a:pt x="2322745" y="1026161"/>
                  </a:lnTo>
                  <a:close/>
                  <a:moveTo>
                    <a:pt x="2457662" y="1"/>
                  </a:moveTo>
                  <a:lnTo>
                    <a:pt x="1865209" y="1026161"/>
                  </a:lnTo>
                  <a:lnTo>
                    <a:pt x="1712696" y="1026161"/>
                  </a:lnTo>
                  <a:lnTo>
                    <a:pt x="2305149" y="1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35053" y="1026161"/>
                  </a:lnTo>
                  <a:lnTo>
                    <a:pt x="0" y="1026161"/>
                  </a:lnTo>
                  <a:lnTo>
                    <a:pt x="0" y="822715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185817" y="1026161"/>
                  </a:lnTo>
                  <a:lnTo>
                    <a:pt x="9033304" y="1026161"/>
                  </a:lnTo>
                  <a:close/>
                  <a:moveTo>
                    <a:pt x="8863194" y="1"/>
                  </a:moveTo>
                  <a:lnTo>
                    <a:pt x="8270740" y="1026161"/>
                  </a:lnTo>
                  <a:lnTo>
                    <a:pt x="8118227" y="1026161"/>
                  </a:lnTo>
                  <a:lnTo>
                    <a:pt x="8710681" y="1"/>
                  </a:lnTo>
                  <a:close/>
                  <a:moveTo>
                    <a:pt x="8558168" y="1"/>
                  </a:moveTo>
                  <a:lnTo>
                    <a:pt x="7965714" y="1026162"/>
                  </a:lnTo>
                  <a:lnTo>
                    <a:pt x="7813202" y="1026161"/>
                  </a:lnTo>
                  <a:lnTo>
                    <a:pt x="8405656" y="1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355663" y="1026161"/>
                  </a:lnTo>
                  <a:lnTo>
                    <a:pt x="7203150" y="1026161"/>
                  </a:lnTo>
                  <a:close/>
                  <a:moveTo>
                    <a:pt x="7033040" y="1"/>
                  </a:moveTo>
                  <a:lnTo>
                    <a:pt x="6440586" y="1026161"/>
                  </a:lnTo>
                  <a:lnTo>
                    <a:pt x="6288073" y="1026161"/>
                  </a:lnTo>
                  <a:lnTo>
                    <a:pt x="6880527" y="1"/>
                  </a:lnTo>
                  <a:close/>
                  <a:moveTo>
                    <a:pt x="6728014" y="1"/>
                  </a:moveTo>
                  <a:lnTo>
                    <a:pt x="6135560" y="1026161"/>
                  </a:lnTo>
                  <a:lnTo>
                    <a:pt x="5983047" y="1026161"/>
                  </a:lnTo>
                  <a:lnTo>
                    <a:pt x="6575501" y="1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5525509" y="1026161"/>
                  </a:lnTo>
                  <a:lnTo>
                    <a:pt x="5372996" y="1026161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4610431" y="1026161"/>
                  </a:lnTo>
                  <a:lnTo>
                    <a:pt x="4457919" y="1026161"/>
                  </a:lnTo>
                  <a:close/>
                  <a:moveTo>
                    <a:pt x="4897859" y="1"/>
                  </a:moveTo>
                  <a:lnTo>
                    <a:pt x="4305405" y="1026161"/>
                  </a:lnTo>
                  <a:lnTo>
                    <a:pt x="4152893" y="1026161"/>
                  </a:lnTo>
                  <a:lnTo>
                    <a:pt x="4745346" y="1"/>
                  </a:lnTo>
                  <a:close/>
                  <a:moveTo>
                    <a:pt x="4592834" y="1"/>
                  </a:moveTo>
                  <a:lnTo>
                    <a:pt x="4000381" y="1026161"/>
                  </a:lnTo>
                  <a:lnTo>
                    <a:pt x="3847867" y="1026161"/>
                  </a:lnTo>
                  <a:lnTo>
                    <a:pt x="4440321" y="1"/>
                  </a:lnTo>
                  <a:close/>
                  <a:moveTo>
                    <a:pt x="3677762" y="1"/>
                  </a:moveTo>
                  <a:lnTo>
                    <a:pt x="3085308" y="1026161"/>
                  </a:lnTo>
                  <a:lnTo>
                    <a:pt x="2932795" y="1026161"/>
                  </a:lnTo>
                  <a:lnTo>
                    <a:pt x="3525248" y="1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170233" y="1026161"/>
                  </a:lnTo>
                  <a:lnTo>
                    <a:pt x="2017720" y="1026162"/>
                  </a:lnTo>
                  <a:close/>
                  <a:moveTo>
                    <a:pt x="1847610" y="1"/>
                  </a:moveTo>
                  <a:lnTo>
                    <a:pt x="1255156" y="1026161"/>
                  </a:lnTo>
                  <a:lnTo>
                    <a:pt x="1102643" y="1026161"/>
                  </a:lnTo>
                  <a:lnTo>
                    <a:pt x="1695097" y="1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950129" y="1026161"/>
                  </a:lnTo>
                  <a:lnTo>
                    <a:pt x="797617" y="1026161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340079" y="1026161"/>
                  </a:lnTo>
                  <a:lnTo>
                    <a:pt x="187566" y="1026161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0" y="558557"/>
                  </a:lnTo>
                  <a:lnTo>
                    <a:pt x="0" y="294397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8575766" y="1026161"/>
                  </a:lnTo>
                  <a:lnTo>
                    <a:pt x="8423253" y="1026161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5830535" y="1026161"/>
                  </a:lnTo>
                  <a:lnTo>
                    <a:pt x="5678022" y="1026161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645105" y="1026161"/>
                  </a:lnTo>
                  <a:lnTo>
                    <a:pt x="492592" y="1026161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51CFF-FD47-45EC-B3C7-201A6CB7E3EE}"/>
              </a:ext>
            </a:extLst>
          </p:cNvPr>
          <p:cNvGrpSpPr/>
          <p:nvPr userDrawn="1"/>
        </p:nvGrpSpPr>
        <p:grpSpPr>
          <a:xfrm>
            <a:off x="401320" y="386080"/>
            <a:ext cx="9103360" cy="1361440"/>
            <a:chOff x="9240520" y="1834068"/>
            <a:chExt cx="9103360" cy="13614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41C6DB0-0461-4DBF-9445-968AC0861482}"/>
                </a:ext>
              </a:extLst>
            </p:cNvPr>
            <p:cNvSpPr/>
            <p:nvPr/>
          </p:nvSpPr>
          <p:spPr>
            <a:xfrm>
              <a:off x="9585767" y="1857031"/>
              <a:ext cx="8412866" cy="690816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16200000" rotWithShape="0">
                <a:schemeClr val="tx1">
                  <a:lumMod val="95000"/>
                  <a:lumOff val="5000"/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FE4096-5919-4DA0-9073-7A5C1699BB07}"/>
                </a:ext>
              </a:extLst>
            </p:cNvPr>
            <p:cNvSpPr/>
            <p:nvPr/>
          </p:nvSpPr>
          <p:spPr>
            <a:xfrm>
              <a:off x="9240520" y="1834068"/>
              <a:ext cx="9103360" cy="136144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4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7B054D-04D1-4055-B8FA-92379E9AFA73}"/>
              </a:ext>
            </a:extLst>
          </p:cNvPr>
          <p:cNvGrpSpPr/>
          <p:nvPr userDrawn="1"/>
        </p:nvGrpSpPr>
        <p:grpSpPr>
          <a:xfrm>
            <a:off x="-1" y="5783826"/>
            <a:ext cx="9906001" cy="1074174"/>
            <a:chOff x="-1" y="5783826"/>
            <a:chExt cx="9906001" cy="10741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DD4EE48-8C57-44DB-979E-DD9354884907}"/>
                </a:ext>
              </a:extLst>
            </p:cNvPr>
            <p:cNvGrpSpPr/>
            <p:nvPr userDrawn="1"/>
          </p:nvGrpSpPr>
          <p:grpSpPr>
            <a:xfrm flipH="1">
              <a:off x="-1" y="5783826"/>
              <a:ext cx="1505721" cy="1026162"/>
              <a:chOff x="5207123" y="3660790"/>
              <a:chExt cx="4716016" cy="3212976"/>
            </a:xfrm>
          </p:grpSpPr>
          <p:sp>
            <p:nvSpPr>
              <p:cNvPr id="8" name="자유형 18">
                <a:extLst>
                  <a:ext uri="{FF2B5EF4-FFF2-40B4-BE49-F238E27FC236}">
                    <a16:creationId xmlns:a16="http://schemas.microsoft.com/office/drawing/2014/main" id="{945E8C47-4F51-46C0-B7A0-00FCF1A935D7}"/>
                  </a:ext>
                </a:extLst>
              </p:cNvPr>
              <p:cNvSpPr/>
              <p:nvPr/>
            </p:nvSpPr>
            <p:spPr>
              <a:xfrm flipH="1">
                <a:off x="5423147" y="4652360"/>
                <a:ext cx="4499992" cy="2204864"/>
              </a:xfrm>
              <a:custGeom>
                <a:avLst/>
                <a:gdLst>
                  <a:gd name="connsiteX0" fmla="*/ 0 w 4499992"/>
                  <a:gd name="connsiteY0" fmla="*/ 2204864 h 2204864"/>
                  <a:gd name="connsiteX1" fmla="*/ 0 w 4499992"/>
                  <a:gd name="connsiteY1" fmla="*/ 0 h 2204864"/>
                  <a:gd name="connsiteX2" fmla="*/ 4499992 w 4499992"/>
                  <a:gd name="connsiteY2" fmla="*/ 2204864 h 2204864"/>
                  <a:gd name="connsiteX3" fmla="*/ 0 w 4499992"/>
                  <a:gd name="connsiteY3" fmla="*/ 2204864 h 2204864"/>
                  <a:gd name="connsiteX0" fmla="*/ 0 w 4499992"/>
                  <a:gd name="connsiteY0" fmla="*/ 2204864 h 2204864"/>
                  <a:gd name="connsiteX1" fmla="*/ 0 w 4499992"/>
                  <a:gd name="connsiteY1" fmla="*/ 0 h 2204864"/>
                  <a:gd name="connsiteX2" fmla="*/ 4499992 w 4499992"/>
                  <a:gd name="connsiteY2" fmla="*/ 2204864 h 2204864"/>
                  <a:gd name="connsiteX3" fmla="*/ 0 w 4499992"/>
                  <a:gd name="connsiteY3" fmla="*/ 2204864 h 220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9992" h="2204864">
                    <a:moveTo>
                      <a:pt x="0" y="2204864"/>
                    </a:moveTo>
                    <a:lnTo>
                      <a:pt x="0" y="0"/>
                    </a:lnTo>
                    <a:cubicBezTo>
                      <a:pt x="1499997" y="734955"/>
                      <a:pt x="2417356" y="1727537"/>
                      <a:pt x="4499992" y="2204864"/>
                    </a:cubicBezTo>
                    <a:lnTo>
                      <a:pt x="0" y="2204864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chemeClr val="accent6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자유형 19">
                <a:extLst>
                  <a:ext uri="{FF2B5EF4-FFF2-40B4-BE49-F238E27FC236}">
                    <a16:creationId xmlns:a16="http://schemas.microsoft.com/office/drawing/2014/main" id="{98BF4500-A9B4-44A7-87F1-93AC8F8825D1}"/>
                  </a:ext>
                </a:extLst>
              </p:cNvPr>
              <p:cNvSpPr/>
              <p:nvPr/>
            </p:nvSpPr>
            <p:spPr>
              <a:xfrm>
                <a:off x="5207123" y="3660790"/>
                <a:ext cx="4702053" cy="3212976"/>
              </a:xfrm>
              <a:custGeom>
                <a:avLst/>
                <a:gdLst>
                  <a:gd name="connsiteX0" fmla="*/ 0 w 6192688"/>
                  <a:gd name="connsiteY0" fmla="*/ 0 h 3096344"/>
                  <a:gd name="connsiteX1" fmla="*/ 6192688 w 6192688"/>
                  <a:gd name="connsiteY1" fmla="*/ 0 h 3096344"/>
                  <a:gd name="connsiteX2" fmla="*/ 6192688 w 6192688"/>
                  <a:gd name="connsiteY2" fmla="*/ 3096344 h 3096344"/>
                  <a:gd name="connsiteX3" fmla="*/ 0 w 6192688"/>
                  <a:gd name="connsiteY3" fmla="*/ 3096344 h 3096344"/>
                  <a:gd name="connsiteX4" fmla="*/ 0 w 6192688"/>
                  <a:gd name="connsiteY4" fmla="*/ 0 h 3096344"/>
                  <a:gd name="connsiteX0" fmla="*/ 0 w 6192688"/>
                  <a:gd name="connsiteY0" fmla="*/ 3096344 h 3096344"/>
                  <a:gd name="connsiteX1" fmla="*/ 6192688 w 6192688"/>
                  <a:gd name="connsiteY1" fmla="*/ 0 h 3096344"/>
                  <a:gd name="connsiteX2" fmla="*/ 6192688 w 6192688"/>
                  <a:gd name="connsiteY2" fmla="*/ 3096344 h 3096344"/>
                  <a:gd name="connsiteX3" fmla="*/ 0 w 6192688"/>
                  <a:gd name="connsiteY3" fmla="*/ 3096344 h 3096344"/>
                  <a:gd name="connsiteX0" fmla="*/ 0 w 6192688"/>
                  <a:gd name="connsiteY0" fmla="*/ 3672408 h 3672408"/>
                  <a:gd name="connsiteX1" fmla="*/ 4824536 w 6192688"/>
                  <a:gd name="connsiteY1" fmla="*/ 0 h 3672408"/>
                  <a:gd name="connsiteX2" fmla="*/ 6192688 w 6192688"/>
                  <a:gd name="connsiteY2" fmla="*/ 3672408 h 3672408"/>
                  <a:gd name="connsiteX3" fmla="*/ 0 w 6192688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368152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3861" h="3672408">
                    <a:moveTo>
                      <a:pt x="0" y="3672408"/>
                    </a:moveTo>
                    <a:cubicBezTo>
                      <a:pt x="2739138" y="2860928"/>
                      <a:pt x="3797938" y="1149827"/>
                      <a:pt x="4413781" y="0"/>
                    </a:cubicBezTo>
                    <a:cubicBezTo>
                      <a:pt x="4865077" y="250584"/>
                      <a:pt x="5113996" y="702663"/>
                      <a:pt x="5133861" y="1152265"/>
                    </a:cubicBezTo>
                    <a:cubicBezTo>
                      <a:pt x="3597423" y="2488034"/>
                      <a:pt x="1881990" y="3344938"/>
                      <a:pt x="0" y="367240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215BE74-D152-4189-94BD-BA4704EB3DA6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0 w 9906000"/>
                <a:gd name="connsiteY0" fmla="*/ 0 h 121710"/>
                <a:gd name="connsiteX1" fmla="*/ 9906000 w 9906000"/>
                <a:gd name="connsiteY1" fmla="*/ 0 h 121710"/>
                <a:gd name="connsiteX2" fmla="*/ 9906000 w 9906000"/>
                <a:gd name="connsiteY2" fmla="*/ 121710 h 121710"/>
                <a:gd name="connsiteX3" fmla="*/ 0 w 9906000"/>
                <a:gd name="connsiteY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0" h="121710">
                  <a:moveTo>
                    <a:pt x="0" y="0"/>
                  </a:moveTo>
                  <a:lnTo>
                    <a:pt x="9906000" y="0"/>
                  </a:lnTo>
                  <a:lnTo>
                    <a:pt x="9906000" y="121710"/>
                  </a:lnTo>
                  <a:lnTo>
                    <a:pt x="0" y="121710"/>
                  </a:lnTo>
                  <a:close/>
                </a:path>
              </a:pathLst>
            </a:custGeom>
            <a:pattFill prst="ltDnDiag">
              <a:fgClr>
                <a:schemeClr val="accent6">
                  <a:lumMod val="50000"/>
                </a:schemeClr>
              </a:fgClr>
              <a:bgClr>
                <a:schemeClr val="accent6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1F1C519-0304-41C6-9413-45DD56AAEF6E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9906000 w 9906000"/>
                <a:gd name="connsiteY0" fmla="*/ 42928 h 121710"/>
                <a:gd name="connsiteX1" fmla="*/ 9906000 w 9906000"/>
                <a:gd name="connsiteY1" fmla="*/ 121710 h 121710"/>
                <a:gd name="connsiteX2" fmla="*/ 9860515 w 9906000"/>
                <a:gd name="connsiteY2" fmla="*/ 121710 h 121710"/>
                <a:gd name="connsiteX3" fmla="*/ 9625758 w 9906000"/>
                <a:gd name="connsiteY3" fmla="*/ 1 h 121710"/>
                <a:gd name="connsiteX4" fmla="*/ 9778271 w 9906000"/>
                <a:gd name="connsiteY4" fmla="*/ 1 h 121710"/>
                <a:gd name="connsiteX5" fmla="*/ 9708002 w 9906000"/>
                <a:gd name="connsiteY5" fmla="*/ 121710 h 121710"/>
                <a:gd name="connsiteX6" fmla="*/ 9555489 w 9906000"/>
                <a:gd name="connsiteY6" fmla="*/ 121710 h 121710"/>
                <a:gd name="connsiteX7" fmla="*/ 9320732 w 9906000"/>
                <a:gd name="connsiteY7" fmla="*/ 1 h 121710"/>
                <a:gd name="connsiteX8" fmla="*/ 9473245 w 9906000"/>
                <a:gd name="connsiteY8" fmla="*/ 1 h 121710"/>
                <a:gd name="connsiteX9" fmla="*/ 9402976 w 9906000"/>
                <a:gd name="connsiteY9" fmla="*/ 121710 h 121710"/>
                <a:gd name="connsiteX10" fmla="*/ 9250463 w 9906000"/>
                <a:gd name="connsiteY10" fmla="*/ 121710 h 121710"/>
                <a:gd name="connsiteX11" fmla="*/ 8710681 w 9906000"/>
                <a:gd name="connsiteY11" fmla="*/ 1 h 121710"/>
                <a:gd name="connsiteX12" fmla="*/ 8863194 w 9906000"/>
                <a:gd name="connsiteY12" fmla="*/ 1 h 121710"/>
                <a:gd name="connsiteX13" fmla="*/ 8792925 w 9906000"/>
                <a:gd name="connsiteY13" fmla="*/ 121710 h 121710"/>
                <a:gd name="connsiteX14" fmla="*/ 8640412 w 9906000"/>
                <a:gd name="connsiteY14" fmla="*/ 121710 h 121710"/>
                <a:gd name="connsiteX15" fmla="*/ 8405656 w 9906000"/>
                <a:gd name="connsiteY15" fmla="*/ 1 h 121710"/>
                <a:gd name="connsiteX16" fmla="*/ 8558168 w 9906000"/>
                <a:gd name="connsiteY16" fmla="*/ 1 h 121710"/>
                <a:gd name="connsiteX17" fmla="*/ 8487899 w 9906000"/>
                <a:gd name="connsiteY17" fmla="*/ 121710 h 121710"/>
                <a:gd name="connsiteX18" fmla="*/ 8335387 w 9906000"/>
                <a:gd name="connsiteY18" fmla="*/ 121710 h 121710"/>
                <a:gd name="connsiteX19" fmla="*/ 8100629 w 9906000"/>
                <a:gd name="connsiteY19" fmla="*/ 1 h 121710"/>
                <a:gd name="connsiteX20" fmla="*/ 8253142 w 9906000"/>
                <a:gd name="connsiteY20" fmla="*/ 1 h 121710"/>
                <a:gd name="connsiteX21" fmla="*/ 8182874 w 9906000"/>
                <a:gd name="connsiteY21" fmla="*/ 121710 h 121710"/>
                <a:gd name="connsiteX22" fmla="*/ 8030361 w 9906000"/>
                <a:gd name="connsiteY22" fmla="*/ 121710 h 121710"/>
                <a:gd name="connsiteX23" fmla="*/ 7795604 w 9906000"/>
                <a:gd name="connsiteY23" fmla="*/ 1 h 121710"/>
                <a:gd name="connsiteX24" fmla="*/ 7948117 w 9906000"/>
                <a:gd name="connsiteY24" fmla="*/ 1 h 121710"/>
                <a:gd name="connsiteX25" fmla="*/ 7877849 w 9906000"/>
                <a:gd name="connsiteY25" fmla="*/ 121710 h 121710"/>
                <a:gd name="connsiteX26" fmla="*/ 7725335 w 9906000"/>
                <a:gd name="connsiteY26" fmla="*/ 121710 h 121710"/>
                <a:gd name="connsiteX27" fmla="*/ 7490578 w 9906000"/>
                <a:gd name="connsiteY27" fmla="*/ 1 h 121710"/>
                <a:gd name="connsiteX28" fmla="*/ 7643091 w 9906000"/>
                <a:gd name="connsiteY28" fmla="*/ 1 h 121710"/>
                <a:gd name="connsiteX29" fmla="*/ 7572822 w 9906000"/>
                <a:gd name="connsiteY29" fmla="*/ 121710 h 121710"/>
                <a:gd name="connsiteX30" fmla="*/ 7420310 w 9906000"/>
                <a:gd name="connsiteY30" fmla="*/ 121710 h 121710"/>
                <a:gd name="connsiteX31" fmla="*/ 7185553 w 9906000"/>
                <a:gd name="connsiteY31" fmla="*/ 1 h 121710"/>
                <a:gd name="connsiteX32" fmla="*/ 7338065 w 9906000"/>
                <a:gd name="connsiteY32" fmla="*/ 1 h 121710"/>
                <a:gd name="connsiteX33" fmla="*/ 7267797 w 9906000"/>
                <a:gd name="connsiteY33" fmla="*/ 121710 h 121710"/>
                <a:gd name="connsiteX34" fmla="*/ 7115284 w 9906000"/>
                <a:gd name="connsiteY34" fmla="*/ 121710 h 121710"/>
                <a:gd name="connsiteX35" fmla="*/ 6880527 w 9906000"/>
                <a:gd name="connsiteY35" fmla="*/ 1 h 121710"/>
                <a:gd name="connsiteX36" fmla="*/ 7033040 w 9906000"/>
                <a:gd name="connsiteY36" fmla="*/ 1 h 121710"/>
                <a:gd name="connsiteX37" fmla="*/ 6962771 w 9906000"/>
                <a:gd name="connsiteY37" fmla="*/ 121710 h 121710"/>
                <a:gd name="connsiteX38" fmla="*/ 6810259 w 9906000"/>
                <a:gd name="connsiteY38" fmla="*/ 121710 h 121710"/>
                <a:gd name="connsiteX39" fmla="*/ 6575501 w 9906000"/>
                <a:gd name="connsiteY39" fmla="*/ 1 h 121710"/>
                <a:gd name="connsiteX40" fmla="*/ 6728014 w 9906000"/>
                <a:gd name="connsiteY40" fmla="*/ 1 h 121710"/>
                <a:gd name="connsiteX41" fmla="*/ 6657745 w 9906000"/>
                <a:gd name="connsiteY41" fmla="*/ 121710 h 121710"/>
                <a:gd name="connsiteX42" fmla="*/ 6505233 w 9906000"/>
                <a:gd name="connsiteY42" fmla="*/ 121710 h 121710"/>
                <a:gd name="connsiteX43" fmla="*/ 5965450 w 9906000"/>
                <a:gd name="connsiteY43" fmla="*/ 1 h 121710"/>
                <a:gd name="connsiteX44" fmla="*/ 6117963 w 9906000"/>
                <a:gd name="connsiteY44" fmla="*/ 1 h 121710"/>
                <a:gd name="connsiteX45" fmla="*/ 6047694 w 9906000"/>
                <a:gd name="connsiteY45" fmla="*/ 121710 h 121710"/>
                <a:gd name="connsiteX46" fmla="*/ 5895182 w 9906000"/>
                <a:gd name="connsiteY46" fmla="*/ 121710 h 121710"/>
                <a:gd name="connsiteX47" fmla="*/ 5660425 w 9906000"/>
                <a:gd name="connsiteY47" fmla="*/ 1 h 121710"/>
                <a:gd name="connsiteX48" fmla="*/ 5812937 w 9906000"/>
                <a:gd name="connsiteY48" fmla="*/ 1 h 121710"/>
                <a:gd name="connsiteX49" fmla="*/ 5742669 w 9906000"/>
                <a:gd name="connsiteY49" fmla="*/ 121710 h 121710"/>
                <a:gd name="connsiteX50" fmla="*/ 5590157 w 9906000"/>
                <a:gd name="connsiteY50" fmla="*/ 121710 h 121710"/>
                <a:gd name="connsiteX51" fmla="*/ 5355399 w 9906000"/>
                <a:gd name="connsiteY51" fmla="*/ 1 h 121710"/>
                <a:gd name="connsiteX52" fmla="*/ 5507911 w 9906000"/>
                <a:gd name="connsiteY52" fmla="*/ 1 h 121710"/>
                <a:gd name="connsiteX53" fmla="*/ 5437643 w 9906000"/>
                <a:gd name="connsiteY53" fmla="*/ 121710 h 121710"/>
                <a:gd name="connsiteX54" fmla="*/ 5285131 w 9906000"/>
                <a:gd name="connsiteY54" fmla="*/ 121710 h 121710"/>
                <a:gd name="connsiteX55" fmla="*/ 5050373 w 9906000"/>
                <a:gd name="connsiteY55" fmla="*/ 1 h 121710"/>
                <a:gd name="connsiteX56" fmla="*/ 5202885 w 9906000"/>
                <a:gd name="connsiteY56" fmla="*/ 1 h 121710"/>
                <a:gd name="connsiteX57" fmla="*/ 5132617 w 9906000"/>
                <a:gd name="connsiteY57" fmla="*/ 121710 h 121710"/>
                <a:gd name="connsiteX58" fmla="*/ 4980105 w 9906000"/>
                <a:gd name="connsiteY58" fmla="*/ 121710 h 121710"/>
                <a:gd name="connsiteX59" fmla="*/ 4745347 w 9906000"/>
                <a:gd name="connsiteY59" fmla="*/ 1 h 121710"/>
                <a:gd name="connsiteX60" fmla="*/ 4897859 w 9906000"/>
                <a:gd name="connsiteY60" fmla="*/ 1 h 121710"/>
                <a:gd name="connsiteX61" fmla="*/ 4827591 w 9906000"/>
                <a:gd name="connsiteY61" fmla="*/ 121710 h 121710"/>
                <a:gd name="connsiteX62" fmla="*/ 4675078 w 9906000"/>
                <a:gd name="connsiteY62" fmla="*/ 121710 h 121710"/>
                <a:gd name="connsiteX63" fmla="*/ 4440321 w 9906000"/>
                <a:gd name="connsiteY63" fmla="*/ 1 h 121710"/>
                <a:gd name="connsiteX64" fmla="*/ 4592834 w 9906000"/>
                <a:gd name="connsiteY64" fmla="*/ 1 h 121710"/>
                <a:gd name="connsiteX65" fmla="*/ 4522566 w 9906000"/>
                <a:gd name="connsiteY65" fmla="*/ 121710 h 121710"/>
                <a:gd name="connsiteX66" fmla="*/ 4370053 w 9906000"/>
                <a:gd name="connsiteY66" fmla="*/ 121710 h 121710"/>
                <a:gd name="connsiteX67" fmla="*/ 4135300 w 9906000"/>
                <a:gd name="connsiteY67" fmla="*/ 1 h 121710"/>
                <a:gd name="connsiteX68" fmla="*/ 4287814 w 9906000"/>
                <a:gd name="connsiteY68" fmla="*/ 1 h 121710"/>
                <a:gd name="connsiteX69" fmla="*/ 4217546 w 9906000"/>
                <a:gd name="connsiteY69" fmla="*/ 121710 h 121710"/>
                <a:gd name="connsiteX70" fmla="*/ 4065031 w 9906000"/>
                <a:gd name="connsiteY70" fmla="*/ 121710 h 121710"/>
                <a:gd name="connsiteX71" fmla="*/ 3830274 w 9906000"/>
                <a:gd name="connsiteY71" fmla="*/ 1 h 121710"/>
                <a:gd name="connsiteX72" fmla="*/ 3982788 w 9906000"/>
                <a:gd name="connsiteY72" fmla="*/ 1 h 121710"/>
                <a:gd name="connsiteX73" fmla="*/ 3912520 w 9906000"/>
                <a:gd name="connsiteY73" fmla="*/ 121710 h 121710"/>
                <a:gd name="connsiteX74" fmla="*/ 3760006 w 9906000"/>
                <a:gd name="connsiteY74" fmla="*/ 121710 h 121710"/>
                <a:gd name="connsiteX75" fmla="*/ 3525248 w 9906000"/>
                <a:gd name="connsiteY75" fmla="*/ 1 h 121710"/>
                <a:gd name="connsiteX76" fmla="*/ 3677762 w 9906000"/>
                <a:gd name="connsiteY76" fmla="*/ 1 h 121710"/>
                <a:gd name="connsiteX77" fmla="*/ 3607494 w 9906000"/>
                <a:gd name="connsiteY77" fmla="*/ 121710 h 121710"/>
                <a:gd name="connsiteX78" fmla="*/ 3454980 w 9906000"/>
                <a:gd name="connsiteY78" fmla="*/ 121710 h 121710"/>
                <a:gd name="connsiteX79" fmla="*/ 3220223 w 9906000"/>
                <a:gd name="connsiteY79" fmla="*/ 1 h 121710"/>
                <a:gd name="connsiteX80" fmla="*/ 3372738 w 9906000"/>
                <a:gd name="connsiteY80" fmla="*/ 1 h 121710"/>
                <a:gd name="connsiteX81" fmla="*/ 3302470 w 9906000"/>
                <a:gd name="connsiteY81" fmla="*/ 121710 h 121710"/>
                <a:gd name="connsiteX82" fmla="*/ 3149955 w 9906000"/>
                <a:gd name="connsiteY82" fmla="*/ 121710 h 121710"/>
                <a:gd name="connsiteX83" fmla="*/ 2915198 w 9906000"/>
                <a:gd name="connsiteY83" fmla="*/ 1 h 121710"/>
                <a:gd name="connsiteX84" fmla="*/ 3067710 w 9906000"/>
                <a:gd name="connsiteY84" fmla="*/ 1 h 121710"/>
                <a:gd name="connsiteX85" fmla="*/ 2997442 w 9906000"/>
                <a:gd name="connsiteY85" fmla="*/ 121710 h 121710"/>
                <a:gd name="connsiteX86" fmla="*/ 2844930 w 9906000"/>
                <a:gd name="connsiteY86" fmla="*/ 121710 h 121710"/>
                <a:gd name="connsiteX87" fmla="*/ 2610174 w 9906000"/>
                <a:gd name="connsiteY87" fmla="*/ 1 h 121710"/>
                <a:gd name="connsiteX88" fmla="*/ 2762687 w 9906000"/>
                <a:gd name="connsiteY88" fmla="*/ 1 h 121710"/>
                <a:gd name="connsiteX89" fmla="*/ 2692418 w 9906000"/>
                <a:gd name="connsiteY89" fmla="*/ 121710 h 121710"/>
                <a:gd name="connsiteX90" fmla="*/ 2539906 w 9906000"/>
                <a:gd name="connsiteY90" fmla="*/ 121710 h 121710"/>
                <a:gd name="connsiteX91" fmla="*/ 2305149 w 9906000"/>
                <a:gd name="connsiteY91" fmla="*/ 1 h 121710"/>
                <a:gd name="connsiteX92" fmla="*/ 2457662 w 9906000"/>
                <a:gd name="connsiteY92" fmla="*/ 1 h 121710"/>
                <a:gd name="connsiteX93" fmla="*/ 2387394 w 9906000"/>
                <a:gd name="connsiteY93" fmla="*/ 121710 h 121710"/>
                <a:gd name="connsiteX94" fmla="*/ 2234881 w 9906000"/>
                <a:gd name="connsiteY94" fmla="*/ 121710 h 121710"/>
                <a:gd name="connsiteX95" fmla="*/ 2000121 w 9906000"/>
                <a:gd name="connsiteY95" fmla="*/ 1 h 121710"/>
                <a:gd name="connsiteX96" fmla="*/ 2152635 w 9906000"/>
                <a:gd name="connsiteY96" fmla="*/ 1 h 121710"/>
                <a:gd name="connsiteX97" fmla="*/ 2082367 w 9906000"/>
                <a:gd name="connsiteY97" fmla="*/ 121710 h 121710"/>
                <a:gd name="connsiteX98" fmla="*/ 1929853 w 9906000"/>
                <a:gd name="connsiteY98" fmla="*/ 121710 h 121710"/>
                <a:gd name="connsiteX99" fmla="*/ 1695097 w 9906000"/>
                <a:gd name="connsiteY99" fmla="*/ 1 h 121710"/>
                <a:gd name="connsiteX100" fmla="*/ 1847610 w 9906000"/>
                <a:gd name="connsiteY100" fmla="*/ 1 h 121710"/>
                <a:gd name="connsiteX101" fmla="*/ 1777341 w 9906000"/>
                <a:gd name="connsiteY101" fmla="*/ 121710 h 121710"/>
                <a:gd name="connsiteX102" fmla="*/ 1624829 w 9906000"/>
                <a:gd name="connsiteY102" fmla="*/ 121710 h 121710"/>
                <a:gd name="connsiteX103" fmla="*/ 1390070 w 9906000"/>
                <a:gd name="connsiteY103" fmla="*/ 1 h 121710"/>
                <a:gd name="connsiteX104" fmla="*/ 1542583 w 9906000"/>
                <a:gd name="connsiteY104" fmla="*/ 1 h 121710"/>
                <a:gd name="connsiteX105" fmla="*/ 1472315 w 9906000"/>
                <a:gd name="connsiteY105" fmla="*/ 121710 h 121710"/>
                <a:gd name="connsiteX106" fmla="*/ 1319802 w 9906000"/>
                <a:gd name="connsiteY106" fmla="*/ 121710 h 121710"/>
                <a:gd name="connsiteX107" fmla="*/ 780020 w 9906000"/>
                <a:gd name="connsiteY107" fmla="*/ 1 h 121710"/>
                <a:gd name="connsiteX108" fmla="*/ 932533 w 9906000"/>
                <a:gd name="connsiteY108" fmla="*/ 1 h 121710"/>
                <a:gd name="connsiteX109" fmla="*/ 862264 w 9906000"/>
                <a:gd name="connsiteY109" fmla="*/ 121710 h 121710"/>
                <a:gd name="connsiteX110" fmla="*/ 709751 w 9906000"/>
                <a:gd name="connsiteY110" fmla="*/ 121710 h 121710"/>
                <a:gd name="connsiteX111" fmla="*/ 474994 w 9906000"/>
                <a:gd name="connsiteY111" fmla="*/ 1 h 121710"/>
                <a:gd name="connsiteX112" fmla="*/ 627507 w 9906000"/>
                <a:gd name="connsiteY112" fmla="*/ 1 h 121710"/>
                <a:gd name="connsiteX113" fmla="*/ 557238 w 9906000"/>
                <a:gd name="connsiteY113" fmla="*/ 121710 h 121710"/>
                <a:gd name="connsiteX114" fmla="*/ 404725 w 9906000"/>
                <a:gd name="connsiteY114" fmla="*/ 121710 h 121710"/>
                <a:gd name="connsiteX115" fmla="*/ 169970 w 9906000"/>
                <a:gd name="connsiteY115" fmla="*/ 1 h 121710"/>
                <a:gd name="connsiteX116" fmla="*/ 322482 w 9906000"/>
                <a:gd name="connsiteY116" fmla="*/ 1 h 121710"/>
                <a:gd name="connsiteX117" fmla="*/ 252214 w 9906000"/>
                <a:gd name="connsiteY117" fmla="*/ 121710 h 121710"/>
                <a:gd name="connsiteX118" fmla="*/ 99701 w 9906000"/>
                <a:gd name="connsiteY118" fmla="*/ 121710 h 121710"/>
                <a:gd name="connsiteX119" fmla="*/ 0 w 9906000"/>
                <a:gd name="connsiteY119" fmla="*/ 1 h 121710"/>
                <a:gd name="connsiteX120" fmla="*/ 17457 w 9906000"/>
                <a:gd name="connsiteY120" fmla="*/ 1 h 121710"/>
                <a:gd name="connsiteX121" fmla="*/ 0 w 9906000"/>
                <a:gd name="connsiteY121" fmla="*/ 30237 h 121710"/>
                <a:gd name="connsiteX122" fmla="*/ 9168220 w 9906000"/>
                <a:gd name="connsiteY122" fmla="*/ 0 h 121710"/>
                <a:gd name="connsiteX123" fmla="*/ 9097951 w 9906000"/>
                <a:gd name="connsiteY123" fmla="*/ 121710 h 121710"/>
                <a:gd name="connsiteX124" fmla="*/ 8945437 w 9906000"/>
                <a:gd name="connsiteY124" fmla="*/ 121710 h 121710"/>
                <a:gd name="connsiteX125" fmla="*/ 9015706 w 9906000"/>
                <a:gd name="connsiteY125" fmla="*/ 1 h 121710"/>
                <a:gd name="connsiteX126" fmla="*/ 6270476 w 9906000"/>
                <a:gd name="connsiteY126" fmla="*/ 0 h 121710"/>
                <a:gd name="connsiteX127" fmla="*/ 6422988 w 9906000"/>
                <a:gd name="connsiteY127" fmla="*/ 1 h 121710"/>
                <a:gd name="connsiteX128" fmla="*/ 6352720 w 9906000"/>
                <a:gd name="connsiteY128" fmla="*/ 121710 h 121710"/>
                <a:gd name="connsiteX129" fmla="*/ 6200207 w 9906000"/>
                <a:gd name="connsiteY129" fmla="*/ 121710 h 121710"/>
                <a:gd name="connsiteX130" fmla="*/ 1085046 w 9906000"/>
                <a:gd name="connsiteY130" fmla="*/ 0 h 121710"/>
                <a:gd name="connsiteX131" fmla="*/ 1237558 w 9906000"/>
                <a:gd name="connsiteY131" fmla="*/ 1 h 121710"/>
                <a:gd name="connsiteX132" fmla="*/ 1167290 w 9906000"/>
                <a:gd name="connsiteY132" fmla="*/ 121710 h 121710"/>
                <a:gd name="connsiteX133" fmla="*/ 1014777 w 9906000"/>
                <a:gd name="connsiteY13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906000" h="121710">
                  <a:moveTo>
                    <a:pt x="9906000" y="42928"/>
                  </a:moveTo>
                  <a:lnTo>
                    <a:pt x="9906000" y="121710"/>
                  </a:lnTo>
                  <a:lnTo>
                    <a:pt x="9860515" y="121710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708002" y="121710"/>
                  </a:lnTo>
                  <a:lnTo>
                    <a:pt x="9555489" y="121710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9402976" y="121710"/>
                  </a:lnTo>
                  <a:lnTo>
                    <a:pt x="9250463" y="121710"/>
                  </a:lnTo>
                  <a:close/>
                  <a:moveTo>
                    <a:pt x="8710681" y="1"/>
                  </a:moveTo>
                  <a:lnTo>
                    <a:pt x="8863194" y="1"/>
                  </a:lnTo>
                  <a:lnTo>
                    <a:pt x="8792925" y="121710"/>
                  </a:lnTo>
                  <a:lnTo>
                    <a:pt x="8640412" y="121710"/>
                  </a:lnTo>
                  <a:close/>
                  <a:moveTo>
                    <a:pt x="8405656" y="1"/>
                  </a:moveTo>
                  <a:lnTo>
                    <a:pt x="8558168" y="1"/>
                  </a:lnTo>
                  <a:lnTo>
                    <a:pt x="8487899" y="121710"/>
                  </a:lnTo>
                  <a:lnTo>
                    <a:pt x="8335387" y="121710"/>
                  </a:lnTo>
                  <a:close/>
                  <a:moveTo>
                    <a:pt x="8100629" y="1"/>
                  </a:moveTo>
                  <a:lnTo>
                    <a:pt x="8253142" y="1"/>
                  </a:lnTo>
                  <a:lnTo>
                    <a:pt x="8182874" y="121710"/>
                  </a:lnTo>
                  <a:lnTo>
                    <a:pt x="8030361" y="121710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877849" y="121710"/>
                  </a:lnTo>
                  <a:lnTo>
                    <a:pt x="7725335" y="121710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572822" y="121710"/>
                  </a:lnTo>
                  <a:lnTo>
                    <a:pt x="7420310" y="121710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7267797" y="121710"/>
                  </a:lnTo>
                  <a:lnTo>
                    <a:pt x="7115284" y="121710"/>
                  </a:lnTo>
                  <a:close/>
                  <a:moveTo>
                    <a:pt x="6880527" y="1"/>
                  </a:moveTo>
                  <a:lnTo>
                    <a:pt x="7033040" y="1"/>
                  </a:lnTo>
                  <a:lnTo>
                    <a:pt x="6962771" y="121710"/>
                  </a:lnTo>
                  <a:lnTo>
                    <a:pt x="6810259" y="121710"/>
                  </a:lnTo>
                  <a:close/>
                  <a:moveTo>
                    <a:pt x="6575501" y="1"/>
                  </a:moveTo>
                  <a:lnTo>
                    <a:pt x="6728014" y="1"/>
                  </a:lnTo>
                  <a:lnTo>
                    <a:pt x="6657745" y="121710"/>
                  </a:lnTo>
                  <a:lnTo>
                    <a:pt x="6505233" y="121710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6047694" y="121710"/>
                  </a:lnTo>
                  <a:lnTo>
                    <a:pt x="5895182" y="121710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742669" y="121710"/>
                  </a:lnTo>
                  <a:lnTo>
                    <a:pt x="5590157" y="121710"/>
                  </a:lnTo>
                  <a:close/>
                  <a:moveTo>
                    <a:pt x="5355399" y="1"/>
                  </a:moveTo>
                  <a:lnTo>
                    <a:pt x="5507911" y="1"/>
                  </a:lnTo>
                  <a:lnTo>
                    <a:pt x="5437643" y="121710"/>
                  </a:lnTo>
                  <a:lnTo>
                    <a:pt x="5285131" y="121710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5132617" y="121710"/>
                  </a:lnTo>
                  <a:lnTo>
                    <a:pt x="4980105" y="121710"/>
                  </a:lnTo>
                  <a:close/>
                  <a:moveTo>
                    <a:pt x="4745347" y="1"/>
                  </a:moveTo>
                  <a:lnTo>
                    <a:pt x="4897859" y="1"/>
                  </a:lnTo>
                  <a:lnTo>
                    <a:pt x="4827591" y="121710"/>
                  </a:lnTo>
                  <a:lnTo>
                    <a:pt x="4675078" y="121710"/>
                  </a:lnTo>
                  <a:close/>
                  <a:moveTo>
                    <a:pt x="4440321" y="1"/>
                  </a:moveTo>
                  <a:lnTo>
                    <a:pt x="4592834" y="1"/>
                  </a:lnTo>
                  <a:lnTo>
                    <a:pt x="4522566" y="121710"/>
                  </a:lnTo>
                  <a:lnTo>
                    <a:pt x="4370053" y="121710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4217546" y="121710"/>
                  </a:lnTo>
                  <a:lnTo>
                    <a:pt x="4065031" y="121710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912520" y="121710"/>
                  </a:lnTo>
                  <a:lnTo>
                    <a:pt x="3760006" y="121710"/>
                  </a:lnTo>
                  <a:close/>
                  <a:moveTo>
                    <a:pt x="3525248" y="1"/>
                  </a:moveTo>
                  <a:lnTo>
                    <a:pt x="3677762" y="1"/>
                  </a:lnTo>
                  <a:lnTo>
                    <a:pt x="3607494" y="121710"/>
                  </a:lnTo>
                  <a:lnTo>
                    <a:pt x="3454980" y="121710"/>
                  </a:lnTo>
                  <a:close/>
                  <a:moveTo>
                    <a:pt x="3220223" y="1"/>
                  </a:moveTo>
                  <a:lnTo>
                    <a:pt x="3372738" y="1"/>
                  </a:lnTo>
                  <a:lnTo>
                    <a:pt x="3302470" y="121710"/>
                  </a:lnTo>
                  <a:lnTo>
                    <a:pt x="3149955" y="121710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997442" y="121710"/>
                  </a:lnTo>
                  <a:lnTo>
                    <a:pt x="2844930" y="121710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692418" y="121710"/>
                  </a:lnTo>
                  <a:lnTo>
                    <a:pt x="2539906" y="121710"/>
                  </a:lnTo>
                  <a:close/>
                  <a:moveTo>
                    <a:pt x="2305149" y="1"/>
                  </a:moveTo>
                  <a:lnTo>
                    <a:pt x="2457662" y="1"/>
                  </a:lnTo>
                  <a:lnTo>
                    <a:pt x="2387394" y="121710"/>
                  </a:lnTo>
                  <a:lnTo>
                    <a:pt x="2234881" y="121710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2082367" y="121710"/>
                  </a:lnTo>
                  <a:lnTo>
                    <a:pt x="1929853" y="121710"/>
                  </a:lnTo>
                  <a:close/>
                  <a:moveTo>
                    <a:pt x="1695097" y="1"/>
                  </a:moveTo>
                  <a:lnTo>
                    <a:pt x="1847610" y="1"/>
                  </a:lnTo>
                  <a:lnTo>
                    <a:pt x="1777341" y="121710"/>
                  </a:lnTo>
                  <a:lnTo>
                    <a:pt x="1624829" y="121710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1472315" y="121710"/>
                  </a:lnTo>
                  <a:lnTo>
                    <a:pt x="1319802" y="121710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862264" y="121710"/>
                  </a:lnTo>
                  <a:lnTo>
                    <a:pt x="709751" y="121710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557238" y="121710"/>
                  </a:lnTo>
                  <a:lnTo>
                    <a:pt x="404725" y="121710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252214" y="121710"/>
                  </a:lnTo>
                  <a:lnTo>
                    <a:pt x="99701" y="121710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9097951" y="121710"/>
                  </a:lnTo>
                  <a:lnTo>
                    <a:pt x="8945437" y="121710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6352720" y="121710"/>
                  </a:lnTo>
                  <a:lnTo>
                    <a:pt x="6200207" y="121710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1167290" y="121710"/>
                  </a:lnTo>
                  <a:lnTo>
                    <a:pt x="1014777" y="121710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진녹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0EB796F-2254-446C-BFAC-BFA6549F618A}"/>
              </a:ext>
            </a:extLst>
          </p:cNvPr>
          <p:cNvGrpSpPr/>
          <p:nvPr userDrawn="1"/>
        </p:nvGrpSpPr>
        <p:grpSpPr>
          <a:xfrm>
            <a:off x="0" y="0"/>
            <a:ext cx="9906000" cy="1026162"/>
            <a:chOff x="0" y="0"/>
            <a:chExt cx="9906000" cy="1026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517807-A8F7-4B55-9AB8-389C037E2927}"/>
                </a:ext>
              </a:extLst>
            </p:cNvPr>
            <p:cNvSpPr/>
            <p:nvPr/>
          </p:nvSpPr>
          <p:spPr>
            <a:xfrm>
              <a:off x="0" y="0"/>
              <a:ext cx="9906000" cy="1026160"/>
            </a:xfrm>
            <a:prstGeom prst="rect">
              <a:avLst/>
            </a:pr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5F1BEE8-AE0C-4333-A6B3-CB52ADFAB154}"/>
                </a:ext>
              </a:extLst>
            </p:cNvPr>
            <p:cNvSpPr/>
            <p:nvPr/>
          </p:nvSpPr>
          <p:spPr>
            <a:xfrm>
              <a:off x="0" y="0"/>
              <a:ext cx="9906000" cy="1026162"/>
            </a:xfrm>
            <a:custGeom>
              <a:avLst/>
              <a:gdLst>
                <a:gd name="connsiteX0" fmla="*/ 9906000 w 9906000"/>
                <a:gd name="connsiteY0" fmla="*/ 571248 h 1026162"/>
                <a:gd name="connsiteX1" fmla="*/ 9906000 w 9906000"/>
                <a:gd name="connsiteY1" fmla="*/ 835408 h 1026162"/>
                <a:gd name="connsiteX2" fmla="*/ 9795869 w 9906000"/>
                <a:gd name="connsiteY2" fmla="*/ 1026161 h 1026162"/>
                <a:gd name="connsiteX3" fmla="*/ 9643355 w 9906000"/>
                <a:gd name="connsiteY3" fmla="*/ 1026161 h 1026162"/>
                <a:gd name="connsiteX4" fmla="*/ 9906000 w 9906000"/>
                <a:gd name="connsiteY4" fmla="*/ 42928 h 1026162"/>
                <a:gd name="connsiteX5" fmla="*/ 9905999 w 9906000"/>
                <a:gd name="connsiteY5" fmla="*/ 307088 h 1026162"/>
                <a:gd name="connsiteX6" fmla="*/ 9490843 w 9906000"/>
                <a:gd name="connsiteY6" fmla="*/ 1026161 h 1026162"/>
                <a:gd name="connsiteX7" fmla="*/ 9338330 w 9906000"/>
                <a:gd name="connsiteY7" fmla="*/ 1026161 h 1026162"/>
                <a:gd name="connsiteX8" fmla="*/ 2000121 w 9906000"/>
                <a:gd name="connsiteY8" fmla="*/ 1 h 1026162"/>
                <a:gd name="connsiteX9" fmla="*/ 2152635 w 9906000"/>
                <a:gd name="connsiteY9" fmla="*/ 1 h 1026162"/>
                <a:gd name="connsiteX10" fmla="*/ 1560182 w 9906000"/>
                <a:gd name="connsiteY10" fmla="*/ 1026161 h 1026162"/>
                <a:gd name="connsiteX11" fmla="*/ 1407668 w 9906000"/>
                <a:gd name="connsiteY11" fmla="*/ 1026161 h 1026162"/>
                <a:gd name="connsiteX12" fmla="*/ 5660425 w 9906000"/>
                <a:gd name="connsiteY12" fmla="*/ 1 h 1026162"/>
                <a:gd name="connsiteX13" fmla="*/ 5812937 w 9906000"/>
                <a:gd name="connsiteY13" fmla="*/ 1 h 1026162"/>
                <a:gd name="connsiteX14" fmla="*/ 5220483 w 9906000"/>
                <a:gd name="connsiteY14" fmla="*/ 1026161 h 1026162"/>
                <a:gd name="connsiteX15" fmla="*/ 5067971 w 9906000"/>
                <a:gd name="connsiteY15" fmla="*/ 1026161 h 1026162"/>
                <a:gd name="connsiteX16" fmla="*/ 5507911 w 9906000"/>
                <a:gd name="connsiteY16" fmla="*/ 1 h 1026162"/>
                <a:gd name="connsiteX17" fmla="*/ 4915457 w 9906000"/>
                <a:gd name="connsiteY17" fmla="*/ 1026161 h 1026162"/>
                <a:gd name="connsiteX18" fmla="*/ 4762945 w 9906000"/>
                <a:gd name="connsiteY18" fmla="*/ 1026161 h 1026162"/>
                <a:gd name="connsiteX19" fmla="*/ 5355399 w 9906000"/>
                <a:gd name="connsiteY19" fmla="*/ 1 h 1026162"/>
                <a:gd name="connsiteX20" fmla="*/ 9320732 w 9906000"/>
                <a:gd name="connsiteY20" fmla="*/ 1 h 1026162"/>
                <a:gd name="connsiteX21" fmla="*/ 9473245 w 9906000"/>
                <a:gd name="connsiteY21" fmla="*/ 1 h 1026162"/>
                <a:gd name="connsiteX22" fmla="*/ 8880791 w 9906000"/>
                <a:gd name="connsiteY22" fmla="*/ 1026161 h 1026162"/>
                <a:gd name="connsiteX23" fmla="*/ 8728277 w 9906000"/>
                <a:gd name="connsiteY23" fmla="*/ 1026161 h 1026162"/>
                <a:gd name="connsiteX24" fmla="*/ 8253142 w 9906000"/>
                <a:gd name="connsiteY24" fmla="*/ 1 h 1026162"/>
                <a:gd name="connsiteX25" fmla="*/ 7660689 w 9906000"/>
                <a:gd name="connsiteY25" fmla="*/ 1026161 h 1026162"/>
                <a:gd name="connsiteX26" fmla="*/ 7508176 w 9906000"/>
                <a:gd name="connsiteY26" fmla="*/ 1026161 h 1026162"/>
                <a:gd name="connsiteX27" fmla="*/ 8100629 w 9906000"/>
                <a:gd name="connsiteY27" fmla="*/ 1 h 1026162"/>
                <a:gd name="connsiteX28" fmla="*/ 7490578 w 9906000"/>
                <a:gd name="connsiteY28" fmla="*/ 1 h 1026162"/>
                <a:gd name="connsiteX29" fmla="*/ 7643091 w 9906000"/>
                <a:gd name="connsiteY29" fmla="*/ 1 h 1026162"/>
                <a:gd name="connsiteX30" fmla="*/ 7050637 w 9906000"/>
                <a:gd name="connsiteY30" fmla="*/ 1026161 h 1026162"/>
                <a:gd name="connsiteX31" fmla="*/ 6898125 w 9906000"/>
                <a:gd name="connsiteY31" fmla="*/ 1026161 h 1026162"/>
                <a:gd name="connsiteX32" fmla="*/ 7185553 w 9906000"/>
                <a:gd name="connsiteY32" fmla="*/ 1 h 1026162"/>
                <a:gd name="connsiteX33" fmla="*/ 7338065 w 9906000"/>
                <a:gd name="connsiteY33" fmla="*/ 1 h 1026162"/>
                <a:gd name="connsiteX34" fmla="*/ 6745612 w 9906000"/>
                <a:gd name="connsiteY34" fmla="*/ 1026161 h 1026162"/>
                <a:gd name="connsiteX35" fmla="*/ 6593099 w 9906000"/>
                <a:gd name="connsiteY35" fmla="*/ 1026161 h 1026162"/>
                <a:gd name="connsiteX36" fmla="*/ 4135300 w 9906000"/>
                <a:gd name="connsiteY36" fmla="*/ 1 h 1026162"/>
                <a:gd name="connsiteX37" fmla="*/ 4287814 w 9906000"/>
                <a:gd name="connsiteY37" fmla="*/ 1 h 1026162"/>
                <a:gd name="connsiteX38" fmla="*/ 3695361 w 9906000"/>
                <a:gd name="connsiteY38" fmla="*/ 1026161 h 1026162"/>
                <a:gd name="connsiteX39" fmla="*/ 3542846 w 9906000"/>
                <a:gd name="connsiteY39" fmla="*/ 1026161 h 1026162"/>
                <a:gd name="connsiteX40" fmla="*/ 3830274 w 9906000"/>
                <a:gd name="connsiteY40" fmla="*/ 1 h 1026162"/>
                <a:gd name="connsiteX41" fmla="*/ 3982788 w 9906000"/>
                <a:gd name="connsiteY41" fmla="*/ 1 h 1026162"/>
                <a:gd name="connsiteX42" fmla="*/ 3390335 w 9906000"/>
                <a:gd name="connsiteY42" fmla="*/ 1026161 h 1026162"/>
                <a:gd name="connsiteX43" fmla="*/ 3237821 w 9906000"/>
                <a:gd name="connsiteY43" fmla="*/ 1026161 h 1026162"/>
                <a:gd name="connsiteX44" fmla="*/ 3372738 w 9906000"/>
                <a:gd name="connsiteY44" fmla="*/ 1 h 1026162"/>
                <a:gd name="connsiteX45" fmla="*/ 2780285 w 9906000"/>
                <a:gd name="connsiteY45" fmla="*/ 1026161 h 1026162"/>
                <a:gd name="connsiteX46" fmla="*/ 2627769 w 9906000"/>
                <a:gd name="connsiteY46" fmla="*/ 1026161 h 1026162"/>
                <a:gd name="connsiteX47" fmla="*/ 3220223 w 9906000"/>
                <a:gd name="connsiteY47" fmla="*/ 1 h 1026162"/>
                <a:gd name="connsiteX48" fmla="*/ 2915198 w 9906000"/>
                <a:gd name="connsiteY48" fmla="*/ 1 h 1026162"/>
                <a:gd name="connsiteX49" fmla="*/ 3067710 w 9906000"/>
                <a:gd name="connsiteY49" fmla="*/ 1 h 1026162"/>
                <a:gd name="connsiteX50" fmla="*/ 2475257 w 9906000"/>
                <a:gd name="connsiteY50" fmla="*/ 1026161 h 1026162"/>
                <a:gd name="connsiteX51" fmla="*/ 2322745 w 9906000"/>
                <a:gd name="connsiteY51" fmla="*/ 1026161 h 1026162"/>
                <a:gd name="connsiteX52" fmla="*/ 2457662 w 9906000"/>
                <a:gd name="connsiteY52" fmla="*/ 1 h 1026162"/>
                <a:gd name="connsiteX53" fmla="*/ 1865209 w 9906000"/>
                <a:gd name="connsiteY53" fmla="*/ 1026161 h 1026162"/>
                <a:gd name="connsiteX54" fmla="*/ 1712696 w 9906000"/>
                <a:gd name="connsiteY54" fmla="*/ 1026161 h 1026162"/>
                <a:gd name="connsiteX55" fmla="*/ 2305149 w 9906000"/>
                <a:gd name="connsiteY55" fmla="*/ 1 h 1026162"/>
                <a:gd name="connsiteX56" fmla="*/ 474994 w 9906000"/>
                <a:gd name="connsiteY56" fmla="*/ 1 h 1026162"/>
                <a:gd name="connsiteX57" fmla="*/ 627507 w 9906000"/>
                <a:gd name="connsiteY57" fmla="*/ 1 h 1026162"/>
                <a:gd name="connsiteX58" fmla="*/ 35053 w 9906000"/>
                <a:gd name="connsiteY58" fmla="*/ 1026161 h 1026162"/>
                <a:gd name="connsiteX59" fmla="*/ 0 w 9906000"/>
                <a:gd name="connsiteY59" fmla="*/ 1026161 h 1026162"/>
                <a:gd name="connsiteX60" fmla="*/ 0 w 9906000"/>
                <a:gd name="connsiteY60" fmla="*/ 822715 h 1026162"/>
                <a:gd name="connsiteX61" fmla="*/ 9625758 w 9906000"/>
                <a:gd name="connsiteY61" fmla="*/ 1 h 1026162"/>
                <a:gd name="connsiteX62" fmla="*/ 9778271 w 9906000"/>
                <a:gd name="connsiteY62" fmla="*/ 1 h 1026162"/>
                <a:gd name="connsiteX63" fmla="*/ 9185817 w 9906000"/>
                <a:gd name="connsiteY63" fmla="*/ 1026161 h 1026162"/>
                <a:gd name="connsiteX64" fmla="*/ 9033304 w 9906000"/>
                <a:gd name="connsiteY64" fmla="*/ 1026161 h 1026162"/>
                <a:gd name="connsiteX65" fmla="*/ 8863194 w 9906000"/>
                <a:gd name="connsiteY65" fmla="*/ 1 h 1026162"/>
                <a:gd name="connsiteX66" fmla="*/ 8270740 w 9906000"/>
                <a:gd name="connsiteY66" fmla="*/ 1026161 h 1026162"/>
                <a:gd name="connsiteX67" fmla="*/ 8118227 w 9906000"/>
                <a:gd name="connsiteY67" fmla="*/ 1026161 h 1026162"/>
                <a:gd name="connsiteX68" fmla="*/ 8710681 w 9906000"/>
                <a:gd name="connsiteY68" fmla="*/ 1 h 1026162"/>
                <a:gd name="connsiteX69" fmla="*/ 8558168 w 9906000"/>
                <a:gd name="connsiteY69" fmla="*/ 1 h 1026162"/>
                <a:gd name="connsiteX70" fmla="*/ 7965714 w 9906000"/>
                <a:gd name="connsiteY70" fmla="*/ 1026162 h 1026162"/>
                <a:gd name="connsiteX71" fmla="*/ 7813202 w 9906000"/>
                <a:gd name="connsiteY71" fmla="*/ 1026161 h 1026162"/>
                <a:gd name="connsiteX72" fmla="*/ 8405656 w 9906000"/>
                <a:gd name="connsiteY72" fmla="*/ 1 h 1026162"/>
                <a:gd name="connsiteX73" fmla="*/ 7795604 w 9906000"/>
                <a:gd name="connsiteY73" fmla="*/ 1 h 1026162"/>
                <a:gd name="connsiteX74" fmla="*/ 7948117 w 9906000"/>
                <a:gd name="connsiteY74" fmla="*/ 1 h 1026162"/>
                <a:gd name="connsiteX75" fmla="*/ 7355663 w 9906000"/>
                <a:gd name="connsiteY75" fmla="*/ 1026161 h 1026162"/>
                <a:gd name="connsiteX76" fmla="*/ 7203150 w 9906000"/>
                <a:gd name="connsiteY76" fmla="*/ 1026161 h 1026162"/>
                <a:gd name="connsiteX77" fmla="*/ 7033040 w 9906000"/>
                <a:gd name="connsiteY77" fmla="*/ 1 h 1026162"/>
                <a:gd name="connsiteX78" fmla="*/ 6440586 w 9906000"/>
                <a:gd name="connsiteY78" fmla="*/ 1026161 h 1026162"/>
                <a:gd name="connsiteX79" fmla="*/ 6288073 w 9906000"/>
                <a:gd name="connsiteY79" fmla="*/ 1026161 h 1026162"/>
                <a:gd name="connsiteX80" fmla="*/ 6880527 w 9906000"/>
                <a:gd name="connsiteY80" fmla="*/ 1 h 1026162"/>
                <a:gd name="connsiteX81" fmla="*/ 6728014 w 9906000"/>
                <a:gd name="connsiteY81" fmla="*/ 1 h 1026162"/>
                <a:gd name="connsiteX82" fmla="*/ 6135560 w 9906000"/>
                <a:gd name="connsiteY82" fmla="*/ 1026161 h 1026162"/>
                <a:gd name="connsiteX83" fmla="*/ 5983047 w 9906000"/>
                <a:gd name="connsiteY83" fmla="*/ 1026161 h 1026162"/>
                <a:gd name="connsiteX84" fmla="*/ 6575501 w 9906000"/>
                <a:gd name="connsiteY84" fmla="*/ 1 h 1026162"/>
                <a:gd name="connsiteX85" fmla="*/ 5965450 w 9906000"/>
                <a:gd name="connsiteY85" fmla="*/ 1 h 1026162"/>
                <a:gd name="connsiteX86" fmla="*/ 6117963 w 9906000"/>
                <a:gd name="connsiteY86" fmla="*/ 1 h 1026162"/>
                <a:gd name="connsiteX87" fmla="*/ 5525509 w 9906000"/>
                <a:gd name="connsiteY87" fmla="*/ 1026161 h 1026162"/>
                <a:gd name="connsiteX88" fmla="*/ 5372996 w 9906000"/>
                <a:gd name="connsiteY88" fmla="*/ 1026161 h 1026162"/>
                <a:gd name="connsiteX89" fmla="*/ 5050373 w 9906000"/>
                <a:gd name="connsiteY89" fmla="*/ 1 h 1026162"/>
                <a:gd name="connsiteX90" fmla="*/ 5202885 w 9906000"/>
                <a:gd name="connsiteY90" fmla="*/ 1 h 1026162"/>
                <a:gd name="connsiteX91" fmla="*/ 4610431 w 9906000"/>
                <a:gd name="connsiteY91" fmla="*/ 1026161 h 1026162"/>
                <a:gd name="connsiteX92" fmla="*/ 4457919 w 9906000"/>
                <a:gd name="connsiteY92" fmla="*/ 1026161 h 1026162"/>
                <a:gd name="connsiteX93" fmla="*/ 4897859 w 9906000"/>
                <a:gd name="connsiteY93" fmla="*/ 1 h 1026162"/>
                <a:gd name="connsiteX94" fmla="*/ 4305405 w 9906000"/>
                <a:gd name="connsiteY94" fmla="*/ 1026161 h 1026162"/>
                <a:gd name="connsiteX95" fmla="*/ 4152893 w 9906000"/>
                <a:gd name="connsiteY95" fmla="*/ 1026161 h 1026162"/>
                <a:gd name="connsiteX96" fmla="*/ 4745346 w 9906000"/>
                <a:gd name="connsiteY96" fmla="*/ 1 h 1026162"/>
                <a:gd name="connsiteX97" fmla="*/ 4592834 w 9906000"/>
                <a:gd name="connsiteY97" fmla="*/ 1 h 1026162"/>
                <a:gd name="connsiteX98" fmla="*/ 4000381 w 9906000"/>
                <a:gd name="connsiteY98" fmla="*/ 1026161 h 1026162"/>
                <a:gd name="connsiteX99" fmla="*/ 3847867 w 9906000"/>
                <a:gd name="connsiteY99" fmla="*/ 1026161 h 1026162"/>
                <a:gd name="connsiteX100" fmla="*/ 4440321 w 9906000"/>
                <a:gd name="connsiteY100" fmla="*/ 1 h 1026162"/>
                <a:gd name="connsiteX101" fmla="*/ 3677762 w 9906000"/>
                <a:gd name="connsiteY101" fmla="*/ 1 h 1026162"/>
                <a:gd name="connsiteX102" fmla="*/ 3085308 w 9906000"/>
                <a:gd name="connsiteY102" fmla="*/ 1026161 h 1026162"/>
                <a:gd name="connsiteX103" fmla="*/ 2932795 w 9906000"/>
                <a:gd name="connsiteY103" fmla="*/ 1026161 h 1026162"/>
                <a:gd name="connsiteX104" fmla="*/ 3525248 w 9906000"/>
                <a:gd name="connsiteY104" fmla="*/ 1 h 1026162"/>
                <a:gd name="connsiteX105" fmla="*/ 2610174 w 9906000"/>
                <a:gd name="connsiteY105" fmla="*/ 1 h 1026162"/>
                <a:gd name="connsiteX106" fmla="*/ 2762687 w 9906000"/>
                <a:gd name="connsiteY106" fmla="*/ 1 h 1026162"/>
                <a:gd name="connsiteX107" fmla="*/ 2170233 w 9906000"/>
                <a:gd name="connsiteY107" fmla="*/ 1026161 h 1026162"/>
                <a:gd name="connsiteX108" fmla="*/ 2017720 w 9906000"/>
                <a:gd name="connsiteY108" fmla="*/ 1026162 h 1026162"/>
                <a:gd name="connsiteX109" fmla="*/ 1847610 w 9906000"/>
                <a:gd name="connsiteY109" fmla="*/ 1 h 1026162"/>
                <a:gd name="connsiteX110" fmla="*/ 1255156 w 9906000"/>
                <a:gd name="connsiteY110" fmla="*/ 1026161 h 1026162"/>
                <a:gd name="connsiteX111" fmla="*/ 1102643 w 9906000"/>
                <a:gd name="connsiteY111" fmla="*/ 1026161 h 1026162"/>
                <a:gd name="connsiteX112" fmla="*/ 1695097 w 9906000"/>
                <a:gd name="connsiteY112" fmla="*/ 1 h 1026162"/>
                <a:gd name="connsiteX113" fmla="*/ 1390070 w 9906000"/>
                <a:gd name="connsiteY113" fmla="*/ 1 h 1026162"/>
                <a:gd name="connsiteX114" fmla="*/ 1542583 w 9906000"/>
                <a:gd name="connsiteY114" fmla="*/ 1 h 1026162"/>
                <a:gd name="connsiteX115" fmla="*/ 950129 w 9906000"/>
                <a:gd name="connsiteY115" fmla="*/ 1026161 h 1026162"/>
                <a:gd name="connsiteX116" fmla="*/ 797617 w 9906000"/>
                <a:gd name="connsiteY116" fmla="*/ 1026161 h 1026162"/>
                <a:gd name="connsiteX117" fmla="*/ 780020 w 9906000"/>
                <a:gd name="connsiteY117" fmla="*/ 1 h 1026162"/>
                <a:gd name="connsiteX118" fmla="*/ 932533 w 9906000"/>
                <a:gd name="connsiteY118" fmla="*/ 1 h 1026162"/>
                <a:gd name="connsiteX119" fmla="*/ 340079 w 9906000"/>
                <a:gd name="connsiteY119" fmla="*/ 1026161 h 1026162"/>
                <a:gd name="connsiteX120" fmla="*/ 187566 w 9906000"/>
                <a:gd name="connsiteY120" fmla="*/ 1026161 h 1026162"/>
                <a:gd name="connsiteX121" fmla="*/ 169970 w 9906000"/>
                <a:gd name="connsiteY121" fmla="*/ 1 h 1026162"/>
                <a:gd name="connsiteX122" fmla="*/ 322482 w 9906000"/>
                <a:gd name="connsiteY122" fmla="*/ 1 h 1026162"/>
                <a:gd name="connsiteX123" fmla="*/ 0 w 9906000"/>
                <a:gd name="connsiteY123" fmla="*/ 558557 h 1026162"/>
                <a:gd name="connsiteX124" fmla="*/ 0 w 9906000"/>
                <a:gd name="connsiteY124" fmla="*/ 294397 h 1026162"/>
                <a:gd name="connsiteX125" fmla="*/ 0 w 9906000"/>
                <a:gd name="connsiteY125" fmla="*/ 1 h 1026162"/>
                <a:gd name="connsiteX126" fmla="*/ 17457 w 9906000"/>
                <a:gd name="connsiteY126" fmla="*/ 1 h 1026162"/>
                <a:gd name="connsiteX127" fmla="*/ 0 w 9906000"/>
                <a:gd name="connsiteY127" fmla="*/ 30237 h 1026162"/>
                <a:gd name="connsiteX128" fmla="*/ 9168220 w 9906000"/>
                <a:gd name="connsiteY128" fmla="*/ 0 h 1026162"/>
                <a:gd name="connsiteX129" fmla="*/ 8575766 w 9906000"/>
                <a:gd name="connsiteY129" fmla="*/ 1026161 h 1026162"/>
                <a:gd name="connsiteX130" fmla="*/ 8423253 w 9906000"/>
                <a:gd name="connsiteY130" fmla="*/ 1026161 h 1026162"/>
                <a:gd name="connsiteX131" fmla="*/ 9015706 w 9906000"/>
                <a:gd name="connsiteY131" fmla="*/ 1 h 1026162"/>
                <a:gd name="connsiteX132" fmla="*/ 6270476 w 9906000"/>
                <a:gd name="connsiteY132" fmla="*/ 0 h 1026162"/>
                <a:gd name="connsiteX133" fmla="*/ 6422988 w 9906000"/>
                <a:gd name="connsiteY133" fmla="*/ 1 h 1026162"/>
                <a:gd name="connsiteX134" fmla="*/ 5830535 w 9906000"/>
                <a:gd name="connsiteY134" fmla="*/ 1026161 h 1026162"/>
                <a:gd name="connsiteX135" fmla="*/ 5678022 w 9906000"/>
                <a:gd name="connsiteY135" fmla="*/ 1026161 h 1026162"/>
                <a:gd name="connsiteX136" fmla="*/ 1085046 w 9906000"/>
                <a:gd name="connsiteY136" fmla="*/ 0 h 1026162"/>
                <a:gd name="connsiteX137" fmla="*/ 1237558 w 9906000"/>
                <a:gd name="connsiteY137" fmla="*/ 1 h 1026162"/>
                <a:gd name="connsiteX138" fmla="*/ 645105 w 9906000"/>
                <a:gd name="connsiteY138" fmla="*/ 1026161 h 1026162"/>
                <a:gd name="connsiteX139" fmla="*/ 492592 w 9906000"/>
                <a:gd name="connsiteY139" fmla="*/ 1026161 h 102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9906000" h="1026162">
                  <a:moveTo>
                    <a:pt x="9906000" y="571248"/>
                  </a:moveTo>
                  <a:lnTo>
                    <a:pt x="9906000" y="835408"/>
                  </a:lnTo>
                  <a:lnTo>
                    <a:pt x="9795869" y="1026161"/>
                  </a:lnTo>
                  <a:lnTo>
                    <a:pt x="9643355" y="1026161"/>
                  </a:lnTo>
                  <a:close/>
                  <a:moveTo>
                    <a:pt x="9906000" y="42928"/>
                  </a:moveTo>
                  <a:lnTo>
                    <a:pt x="9905999" y="307088"/>
                  </a:lnTo>
                  <a:lnTo>
                    <a:pt x="9490843" y="1026161"/>
                  </a:lnTo>
                  <a:lnTo>
                    <a:pt x="9338330" y="1026161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1560182" y="1026161"/>
                  </a:lnTo>
                  <a:lnTo>
                    <a:pt x="1407668" y="1026161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220483" y="1026161"/>
                  </a:lnTo>
                  <a:lnTo>
                    <a:pt x="5067971" y="1026161"/>
                  </a:lnTo>
                  <a:close/>
                  <a:moveTo>
                    <a:pt x="5507911" y="1"/>
                  </a:moveTo>
                  <a:lnTo>
                    <a:pt x="4915457" y="1026161"/>
                  </a:lnTo>
                  <a:lnTo>
                    <a:pt x="4762945" y="1026161"/>
                  </a:lnTo>
                  <a:lnTo>
                    <a:pt x="5355399" y="1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8880791" y="1026161"/>
                  </a:lnTo>
                  <a:lnTo>
                    <a:pt x="8728277" y="1026161"/>
                  </a:lnTo>
                  <a:close/>
                  <a:moveTo>
                    <a:pt x="8253142" y="1"/>
                  </a:moveTo>
                  <a:lnTo>
                    <a:pt x="7660689" y="1026161"/>
                  </a:lnTo>
                  <a:lnTo>
                    <a:pt x="7508176" y="1026161"/>
                  </a:lnTo>
                  <a:lnTo>
                    <a:pt x="8100629" y="1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050637" y="1026161"/>
                  </a:lnTo>
                  <a:lnTo>
                    <a:pt x="6898125" y="1026161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6745612" y="1026161"/>
                  </a:lnTo>
                  <a:lnTo>
                    <a:pt x="6593099" y="1026161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3695361" y="1026161"/>
                  </a:lnTo>
                  <a:lnTo>
                    <a:pt x="3542846" y="1026161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390335" y="1026161"/>
                  </a:lnTo>
                  <a:lnTo>
                    <a:pt x="3237821" y="1026161"/>
                  </a:lnTo>
                  <a:close/>
                  <a:moveTo>
                    <a:pt x="3372738" y="1"/>
                  </a:moveTo>
                  <a:lnTo>
                    <a:pt x="2780285" y="1026161"/>
                  </a:lnTo>
                  <a:lnTo>
                    <a:pt x="2627769" y="1026161"/>
                  </a:lnTo>
                  <a:lnTo>
                    <a:pt x="3220223" y="1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475257" y="1026161"/>
                  </a:lnTo>
                  <a:lnTo>
                    <a:pt x="2322745" y="1026161"/>
                  </a:lnTo>
                  <a:close/>
                  <a:moveTo>
                    <a:pt x="2457662" y="1"/>
                  </a:moveTo>
                  <a:lnTo>
                    <a:pt x="1865209" y="1026161"/>
                  </a:lnTo>
                  <a:lnTo>
                    <a:pt x="1712696" y="1026161"/>
                  </a:lnTo>
                  <a:lnTo>
                    <a:pt x="2305149" y="1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35053" y="1026161"/>
                  </a:lnTo>
                  <a:lnTo>
                    <a:pt x="0" y="1026161"/>
                  </a:lnTo>
                  <a:lnTo>
                    <a:pt x="0" y="822715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185817" y="1026161"/>
                  </a:lnTo>
                  <a:lnTo>
                    <a:pt x="9033304" y="1026161"/>
                  </a:lnTo>
                  <a:close/>
                  <a:moveTo>
                    <a:pt x="8863194" y="1"/>
                  </a:moveTo>
                  <a:lnTo>
                    <a:pt x="8270740" y="1026161"/>
                  </a:lnTo>
                  <a:lnTo>
                    <a:pt x="8118227" y="1026161"/>
                  </a:lnTo>
                  <a:lnTo>
                    <a:pt x="8710681" y="1"/>
                  </a:lnTo>
                  <a:close/>
                  <a:moveTo>
                    <a:pt x="8558168" y="1"/>
                  </a:moveTo>
                  <a:lnTo>
                    <a:pt x="7965714" y="1026162"/>
                  </a:lnTo>
                  <a:lnTo>
                    <a:pt x="7813202" y="1026161"/>
                  </a:lnTo>
                  <a:lnTo>
                    <a:pt x="8405656" y="1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355663" y="1026161"/>
                  </a:lnTo>
                  <a:lnTo>
                    <a:pt x="7203150" y="1026161"/>
                  </a:lnTo>
                  <a:close/>
                  <a:moveTo>
                    <a:pt x="7033040" y="1"/>
                  </a:moveTo>
                  <a:lnTo>
                    <a:pt x="6440586" y="1026161"/>
                  </a:lnTo>
                  <a:lnTo>
                    <a:pt x="6288073" y="1026161"/>
                  </a:lnTo>
                  <a:lnTo>
                    <a:pt x="6880527" y="1"/>
                  </a:lnTo>
                  <a:close/>
                  <a:moveTo>
                    <a:pt x="6728014" y="1"/>
                  </a:moveTo>
                  <a:lnTo>
                    <a:pt x="6135560" y="1026161"/>
                  </a:lnTo>
                  <a:lnTo>
                    <a:pt x="5983047" y="1026161"/>
                  </a:lnTo>
                  <a:lnTo>
                    <a:pt x="6575501" y="1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5525509" y="1026161"/>
                  </a:lnTo>
                  <a:lnTo>
                    <a:pt x="5372996" y="1026161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4610431" y="1026161"/>
                  </a:lnTo>
                  <a:lnTo>
                    <a:pt x="4457919" y="1026161"/>
                  </a:lnTo>
                  <a:close/>
                  <a:moveTo>
                    <a:pt x="4897859" y="1"/>
                  </a:moveTo>
                  <a:lnTo>
                    <a:pt x="4305405" y="1026161"/>
                  </a:lnTo>
                  <a:lnTo>
                    <a:pt x="4152893" y="1026161"/>
                  </a:lnTo>
                  <a:lnTo>
                    <a:pt x="4745346" y="1"/>
                  </a:lnTo>
                  <a:close/>
                  <a:moveTo>
                    <a:pt x="4592834" y="1"/>
                  </a:moveTo>
                  <a:lnTo>
                    <a:pt x="4000381" y="1026161"/>
                  </a:lnTo>
                  <a:lnTo>
                    <a:pt x="3847867" y="1026161"/>
                  </a:lnTo>
                  <a:lnTo>
                    <a:pt x="4440321" y="1"/>
                  </a:lnTo>
                  <a:close/>
                  <a:moveTo>
                    <a:pt x="3677762" y="1"/>
                  </a:moveTo>
                  <a:lnTo>
                    <a:pt x="3085308" y="1026161"/>
                  </a:lnTo>
                  <a:lnTo>
                    <a:pt x="2932795" y="1026161"/>
                  </a:lnTo>
                  <a:lnTo>
                    <a:pt x="3525248" y="1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170233" y="1026161"/>
                  </a:lnTo>
                  <a:lnTo>
                    <a:pt x="2017720" y="1026162"/>
                  </a:lnTo>
                  <a:close/>
                  <a:moveTo>
                    <a:pt x="1847610" y="1"/>
                  </a:moveTo>
                  <a:lnTo>
                    <a:pt x="1255156" y="1026161"/>
                  </a:lnTo>
                  <a:lnTo>
                    <a:pt x="1102643" y="1026161"/>
                  </a:lnTo>
                  <a:lnTo>
                    <a:pt x="1695097" y="1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950129" y="1026161"/>
                  </a:lnTo>
                  <a:lnTo>
                    <a:pt x="797617" y="1026161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340079" y="1026161"/>
                  </a:lnTo>
                  <a:lnTo>
                    <a:pt x="187566" y="1026161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0" y="558557"/>
                  </a:lnTo>
                  <a:lnTo>
                    <a:pt x="0" y="294397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8575766" y="1026161"/>
                  </a:lnTo>
                  <a:lnTo>
                    <a:pt x="8423253" y="1026161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5830535" y="1026161"/>
                  </a:lnTo>
                  <a:lnTo>
                    <a:pt x="5678022" y="1026161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645105" y="1026161"/>
                  </a:lnTo>
                  <a:lnTo>
                    <a:pt x="492592" y="1026161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51CFF-FD47-45EC-B3C7-201A6CB7E3EE}"/>
              </a:ext>
            </a:extLst>
          </p:cNvPr>
          <p:cNvGrpSpPr/>
          <p:nvPr userDrawn="1"/>
        </p:nvGrpSpPr>
        <p:grpSpPr>
          <a:xfrm>
            <a:off x="401320" y="386080"/>
            <a:ext cx="9103360" cy="1361440"/>
            <a:chOff x="9240520" y="1834068"/>
            <a:chExt cx="9103360" cy="13614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41C6DB0-0461-4DBF-9445-968AC0861482}"/>
                </a:ext>
              </a:extLst>
            </p:cNvPr>
            <p:cNvSpPr/>
            <p:nvPr/>
          </p:nvSpPr>
          <p:spPr>
            <a:xfrm>
              <a:off x="9585767" y="1857031"/>
              <a:ext cx="8412866" cy="690816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16200000" rotWithShape="0">
                <a:schemeClr val="tx1">
                  <a:lumMod val="95000"/>
                  <a:lumOff val="5000"/>
                  <a:alpha val="4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FE4096-5919-4DA0-9073-7A5C1699BB07}"/>
                </a:ext>
              </a:extLst>
            </p:cNvPr>
            <p:cNvSpPr/>
            <p:nvPr/>
          </p:nvSpPr>
          <p:spPr>
            <a:xfrm>
              <a:off x="9240520" y="1834068"/>
              <a:ext cx="9103360" cy="136144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4000">
                    <a:schemeClr val="accent5">
                      <a:lumMod val="75000"/>
                    </a:schemeClr>
                  </a:gs>
                </a:gsLst>
                <a:lin ang="162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7B054D-04D1-4055-B8FA-92379E9AFA73}"/>
              </a:ext>
            </a:extLst>
          </p:cNvPr>
          <p:cNvGrpSpPr/>
          <p:nvPr userDrawn="1"/>
        </p:nvGrpSpPr>
        <p:grpSpPr>
          <a:xfrm>
            <a:off x="-1" y="5783826"/>
            <a:ext cx="9906001" cy="1074174"/>
            <a:chOff x="-1" y="5783826"/>
            <a:chExt cx="9906001" cy="10741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DD4EE48-8C57-44DB-979E-DD9354884907}"/>
                </a:ext>
              </a:extLst>
            </p:cNvPr>
            <p:cNvGrpSpPr/>
            <p:nvPr userDrawn="1"/>
          </p:nvGrpSpPr>
          <p:grpSpPr>
            <a:xfrm flipH="1">
              <a:off x="-1" y="5783826"/>
              <a:ext cx="1505721" cy="1026162"/>
              <a:chOff x="5207123" y="3660790"/>
              <a:chExt cx="4716016" cy="3212976"/>
            </a:xfrm>
          </p:grpSpPr>
          <p:sp>
            <p:nvSpPr>
              <p:cNvPr id="8" name="자유형 18">
                <a:extLst>
                  <a:ext uri="{FF2B5EF4-FFF2-40B4-BE49-F238E27FC236}">
                    <a16:creationId xmlns:a16="http://schemas.microsoft.com/office/drawing/2014/main" id="{945E8C47-4F51-46C0-B7A0-00FCF1A935D7}"/>
                  </a:ext>
                </a:extLst>
              </p:cNvPr>
              <p:cNvSpPr/>
              <p:nvPr/>
            </p:nvSpPr>
            <p:spPr>
              <a:xfrm flipH="1">
                <a:off x="5423147" y="4652360"/>
                <a:ext cx="4499992" cy="2204864"/>
              </a:xfrm>
              <a:custGeom>
                <a:avLst/>
                <a:gdLst>
                  <a:gd name="connsiteX0" fmla="*/ 0 w 4499992"/>
                  <a:gd name="connsiteY0" fmla="*/ 2204864 h 2204864"/>
                  <a:gd name="connsiteX1" fmla="*/ 0 w 4499992"/>
                  <a:gd name="connsiteY1" fmla="*/ 0 h 2204864"/>
                  <a:gd name="connsiteX2" fmla="*/ 4499992 w 4499992"/>
                  <a:gd name="connsiteY2" fmla="*/ 2204864 h 2204864"/>
                  <a:gd name="connsiteX3" fmla="*/ 0 w 4499992"/>
                  <a:gd name="connsiteY3" fmla="*/ 2204864 h 2204864"/>
                  <a:gd name="connsiteX0" fmla="*/ 0 w 4499992"/>
                  <a:gd name="connsiteY0" fmla="*/ 2204864 h 2204864"/>
                  <a:gd name="connsiteX1" fmla="*/ 0 w 4499992"/>
                  <a:gd name="connsiteY1" fmla="*/ 0 h 2204864"/>
                  <a:gd name="connsiteX2" fmla="*/ 4499992 w 4499992"/>
                  <a:gd name="connsiteY2" fmla="*/ 2204864 h 2204864"/>
                  <a:gd name="connsiteX3" fmla="*/ 0 w 4499992"/>
                  <a:gd name="connsiteY3" fmla="*/ 2204864 h 220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9992" h="2204864">
                    <a:moveTo>
                      <a:pt x="0" y="2204864"/>
                    </a:moveTo>
                    <a:lnTo>
                      <a:pt x="0" y="0"/>
                    </a:lnTo>
                    <a:cubicBezTo>
                      <a:pt x="1499997" y="734955"/>
                      <a:pt x="2417356" y="1727537"/>
                      <a:pt x="4499992" y="2204864"/>
                    </a:cubicBezTo>
                    <a:lnTo>
                      <a:pt x="0" y="2204864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chemeClr val="accent5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6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자유형 19">
                <a:extLst>
                  <a:ext uri="{FF2B5EF4-FFF2-40B4-BE49-F238E27FC236}">
                    <a16:creationId xmlns:a16="http://schemas.microsoft.com/office/drawing/2014/main" id="{98BF4500-A9B4-44A7-87F1-93AC8F8825D1}"/>
                  </a:ext>
                </a:extLst>
              </p:cNvPr>
              <p:cNvSpPr/>
              <p:nvPr/>
            </p:nvSpPr>
            <p:spPr>
              <a:xfrm>
                <a:off x="5207123" y="3660790"/>
                <a:ext cx="4702053" cy="3212976"/>
              </a:xfrm>
              <a:custGeom>
                <a:avLst/>
                <a:gdLst>
                  <a:gd name="connsiteX0" fmla="*/ 0 w 6192688"/>
                  <a:gd name="connsiteY0" fmla="*/ 0 h 3096344"/>
                  <a:gd name="connsiteX1" fmla="*/ 6192688 w 6192688"/>
                  <a:gd name="connsiteY1" fmla="*/ 0 h 3096344"/>
                  <a:gd name="connsiteX2" fmla="*/ 6192688 w 6192688"/>
                  <a:gd name="connsiteY2" fmla="*/ 3096344 h 3096344"/>
                  <a:gd name="connsiteX3" fmla="*/ 0 w 6192688"/>
                  <a:gd name="connsiteY3" fmla="*/ 3096344 h 3096344"/>
                  <a:gd name="connsiteX4" fmla="*/ 0 w 6192688"/>
                  <a:gd name="connsiteY4" fmla="*/ 0 h 3096344"/>
                  <a:gd name="connsiteX0" fmla="*/ 0 w 6192688"/>
                  <a:gd name="connsiteY0" fmla="*/ 3096344 h 3096344"/>
                  <a:gd name="connsiteX1" fmla="*/ 6192688 w 6192688"/>
                  <a:gd name="connsiteY1" fmla="*/ 0 h 3096344"/>
                  <a:gd name="connsiteX2" fmla="*/ 6192688 w 6192688"/>
                  <a:gd name="connsiteY2" fmla="*/ 3096344 h 3096344"/>
                  <a:gd name="connsiteX3" fmla="*/ 0 w 6192688"/>
                  <a:gd name="connsiteY3" fmla="*/ 3096344 h 3096344"/>
                  <a:gd name="connsiteX0" fmla="*/ 0 w 6192688"/>
                  <a:gd name="connsiteY0" fmla="*/ 3672408 h 3672408"/>
                  <a:gd name="connsiteX1" fmla="*/ 4824536 w 6192688"/>
                  <a:gd name="connsiteY1" fmla="*/ 0 h 3672408"/>
                  <a:gd name="connsiteX2" fmla="*/ 6192688 w 6192688"/>
                  <a:gd name="connsiteY2" fmla="*/ 3672408 h 3672408"/>
                  <a:gd name="connsiteX3" fmla="*/ 0 w 6192688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544616"/>
                  <a:gd name="connsiteY0" fmla="*/ 3672408 h 3672408"/>
                  <a:gd name="connsiteX1" fmla="*/ 4824536 w 5544616"/>
                  <a:gd name="connsiteY1" fmla="*/ 0 h 3672408"/>
                  <a:gd name="connsiteX2" fmla="*/ 5544616 w 5544616"/>
                  <a:gd name="connsiteY2" fmla="*/ 1368152 h 3672408"/>
                  <a:gd name="connsiteX3" fmla="*/ 0 w 5544616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368152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  <a:gd name="connsiteX0" fmla="*/ 0 w 5133861"/>
                  <a:gd name="connsiteY0" fmla="*/ 3672408 h 3672408"/>
                  <a:gd name="connsiteX1" fmla="*/ 4413781 w 5133861"/>
                  <a:gd name="connsiteY1" fmla="*/ 0 h 3672408"/>
                  <a:gd name="connsiteX2" fmla="*/ 5133861 w 5133861"/>
                  <a:gd name="connsiteY2" fmla="*/ 1152265 h 3672408"/>
                  <a:gd name="connsiteX3" fmla="*/ 0 w 5133861"/>
                  <a:gd name="connsiteY3" fmla="*/ 3672408 h 367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3861" h="3672408">
                    <a:moveTo>
                      <a:pt x="0" y="3672408"/>
                    </a:moveTo>
                    <a:cubicBezTo>
                      <a:pt x="2739138" y="2860928"/>
                      <a:pt x="3797938" y="1149827"/>
                      <a:pt x="4413781" y="0"/>
                    </a:cubicBezTo>
                    <a:cubicBezTo>
                      <a:pt x="4865077" y="250584"/>
                      <a:pt x="5113996" y="702663"/>
                      <a:pt x="5133861" y="1152265"/>
                    </a:cubicBezTo>
                    <a:cubicBezTo>
                      <a:pt x="3597423" y="2488034"/>
                      <a:pt x="1881990" y="3344938"/>
                      <a:pt x="0" y="367240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215BE74-D152-4189-94BD-BA4704EB3DA6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0 w 9906000"/>
                <a:gd name="connsiteY0" fmla="*/ 0 h 121710"/>
                <a:gd name="connsiteX1" fmla="*/ 9906000 w 9906000"/>
                <a:gd name="connsiteY1" fmla="*/ 0 h 121710"/>
                <a:gd name="connsiteX2" fmla="*/ 9906000 w 9906000"/>
                <a:gd name="connsiteY2" fmla="*/ 121710 h 121710"/>
                <a:gd name="connsiteX3" fmla="*/ 0 w 9906000"/>
                <a:gd name="connsiteY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0" h="121710">
                  <a:moveTo>
                    <a:pt x="0" y="0"/>
                  </a:moveTo>
                  <a:lnTo>
                    <a:pt x="9906000" y="0"/>
                  </a:lnTo>
                  <a:lnTo>
                    <a:pt x="9906000" y="121710"/>
                  </a:lnTo>
                  <a:lnTo>
                    <a:pt x="0" y="121710"/>
                  </a:lnTo>
                  <a:close/>
                </a:path>
              </a:pathLst>
            </a:custGeom>
            <a:pattFill prst="lt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1F1C519-0304-41C6-9413-45DD56AAEF6E}"/>
                </a:ext>
              </a:extLst>
            </p:cNvPr>
            <p:cNvSpPr/>
            <p:nvPr/>
          </p:nvSpPr>
          <p:spPr>
            <a:xfrm>
              <a:off x="0" y="6736290"/>
              <a:ext cx="9906000" cy="121710"/>
            </a:xfrm>
            <a:custGeom>
              <a:avLst/>
              <a:gdLst>
                <a:gd name="connsiteX0" fmla="*/ 9906000 w 9906000"/>
                <a:gd name="connsiteY0" fmla="*/ 42928 h 121710"/>
                <a:gd name="connsiteX1" fmla="*/ 9906000 w 9906000"/>
                <a:gd name="connsiteY1" fmla="*/ 121710 h 121710"/>
                <a:gd name="connsiteX2" fmla="*/ 9860515 w 9906000"/>
                <a:gd name="connsiteY2" fmla="*/ 121710 h 121710"/>
                <a:gd name="connsiteX3" fmla="*/ 9625758 w 9906000"/>
                <a:gd name="connsiteY3" fmla="*/ 1 h 121710"/>
                <a:gd name="connsiteX4" fmla="*/ 9778271 w 9906000"/>
                <a:gd name="connsiteY4" fmla="*/ 1 h 121710"/>
                <a:gd name="connsiteX5" fmla="*/ 9708002 w 9906000"/>
                <a:gd name="connsiteY5" fmla="*/ 121710 h 121710"/>
                <a:gd name="connsiteX6" fmla="*/ 9555489 w 9906000"/>
                <a:gd name="connsiteY6" fmla="*/ 121710 h 121710"/>
                <a:gd name="connsiteX7" fmla="*/ 9320732 w 9906000"/>
                <a:gd name="connsiteY7" fmla="*/ 1 h 121710"/>
                <a:gd name="connsiteX8" fmla="*/ 9473245 w 9906000"/>
                <a:gd name="connsiteY8" fmla="*/ 1 h 121710"/>
                <a:gd name="connsiteX9" fmla="*/ 9402976 w 9906000"/>
                <a:gd name="connsiteY9" fmla="*/ 121710 h 121710"/>
                <a:gd name="connsiteX10" fmla="*/ 9250463 w 9906000"/>
                <a:gd name="connsiteY10" fmla="*/ 121710 h 121710"/>
                <a:gd name="connsiteX11" fmla="*/ 8710681 w 9906000"/>
                <a:gd name="connsiteY11" fmla="*/ 1 h 121710"/>
                <a:gd name="connsiteX12" fmla="*/ 8863194 w 9906000"/>
                <a:gd name="connsiteY12" fmla="*/ 1 h 121710"/>
                <a:gd name="connsiteX13" fmla="*/ 8792925 w 9906000"/>
                <a:gd name="connsiteY13" fmla="*/ 121710 h 121710"/>
                <a:gd name="connsiteX14" fmla="*/ 8640412 w 9906000"/>
                <a:gd name="connsiteY14" fmla="*/ 121710 h 121710"/>
                <a:gd name="connsiteX15" fmla="*/ 8405656 w 9906000"/>
                <a:gd name="connsiteY15" fmla="*/ 1 h 121710"/>
                <a:gd name="connsiteX16" fmla="*/ 8558168 w 9906000"/>
                <a:gd name="connsiteY16" fmla="*/ 1 h 121710"/>
                <a:gd name="connsiteX17" fmla="*/ 8487899 w 9906000"/>
                <a:gd name="connsiteY17" fmla="*/ 121710 h 121710"/>
                <a:gd name="connsiteX18" fmla="*/ 8335387 w 9906000"/>
                <a:gd name="connsiteY18" fmla="*/ 121710 h 121710"/>
                <a:gd name="connsiteX19" fmla="*/ 8100629 w 9906000"/>
                <a:gd name="connsiteY19" fmla="*/ 1 h 121710"/>
                <a:gd name="connsiteX20" fmla="*/ 8253142 w 9906000"/>
                <a:gd name="connsiteY20" fmla="*/ 1 h 121710"/>
                <a:gd name="connsiteX21" fmla="*/ 8182874 w 9906000"/>
                <a:gd name="connsiteY21" fmla="*/ 121710 h 121710"/>
                <a:gd name="connsiteX22" fmla="*/ 8030361 w 9906000"/>
                <a:gd name="connsiteY22" fmla="*/ 121710 h 121710"/>
                <a:gd name="connsiteX23" fmla="*/ 7795604 w 9906000"/>
                <a:gd name="connsiteY23" fmla="*/ 1 h 121710"/>
                <a:gd name="connsiteX24" fmla="*/ 7948117 w 9906000"/>
                <a:gd name="connsiteY24" fmla="*/ 1 h 121710"/>
                <a:gd name="connsiteX25" fmla="*/ 7877849 w 9906000"/>
                <a:gd name="connsiteY25" fmla="*/ 121710 h 121710"/>
                <a:gd name="connsiteX26" fmla="*/ 7725335 w 9906000"/>
                <a:gd name="connsiteY26" fmla="*/ 121710 h 121710"/>
                <a:gd name="connsiteX27" fmla="*/ 7490578 w 9906000"/>
                <a:gd name="connsiteY27" fmla="*/ 1 h 121710"/>
                <a:gd name="connsiteX28" fmla="*/ 7643091 w 9906000"/>
                <a:gd name="connsiteY28" fmla="*/ 1 h 121710"/>
                <a:gd name="connsiteX29" fmla="*/ 7572822 w 9906000"/>
                <a:gd name="connsiteY29" fmla="*/ 121710 h 121710"/>
                <a:gd name="connsiteX30" fmla="*/ 7420310 w 9906000"/>
                <a:gd name="connsiteY30" fmla="*/ 121710 h 121710"/>
                <a:gd name="connsiteX31" fmla="*/ 7185553 w 9906000"/>
                <a:gd name="connsiteY31" fmla="*/ 1 h 121710"/>
                <a:gd name="connsiteX32" fmla="*/ 7338065 w 9906000"/>
                <a:gd name="connsiteY32" fmla="*/ 1 h 121710"/>
                <a:gd name="connsiteX33" fmla="*/ 7267797 w 9906000"/>
                <a:gd name="connsiteY33" fmla="*/ 121710 h 121710"/>
                <a:gd name="connsiteX34" fmla="*/ 7115284 w 9906000"/>
                <a:gd name="connsiteY34" fmla="*/ 121710 h 121710"/>
                <a:gd name="connsiteX35" fmla="*/ 6880527 w 9906000"/>
                <a:gd name="connsiteY35" fmla="*/ 1 h 121710"/>
                <a:gd name="connsiteX36" fmla="*/ 7033040 w 9906000"/>
                <a:gd name="connsiteY36" fmla="*/ 1 h 121710"/>
                <a:gd name="connsiteX37" fmla="*/ 6962771 w 9906000"/>
                <a:gd name="connsiteY37" fmla="*/ 121710 h 121710"/>
                <a:gd name="connsiteX38" fmla="*/ 6810259 w 9906000"/>
                <a:gd name="connsiteY38" fmla="*/ 121710 h 121710"/>
                <a:gd name="connsiteX39" fmla="*/ 6575501 w 9906000"/>
                <a:gd name="connsiteY39" fmla="*/ 1 h 121710"/>
                <a:gd name="connsiteX40" fmla="*/ 6728014 w 9906000"/>
                <a:gd name="connsiteY40" fmla="*/ 1 h 121710"/>
                <a:gd name="connsiteX41" fmla="*/ 6657745 w 9906000"/>
                <a:gd name="connsiteY41" fmla="*/ 121710 h 121710"/>
                <a:gd name="connsiteX42" fmla="*/ 6505233 w 9906000"/>
                <a:gd name="connsiteY42" fmla="*/ 121710 h 121710"/>
                <a:gd name="connsiteX43" fmla="*/ 5965450 w 9906000"/>
                <a:gd name="connsiteY43" fmla="*/ 1 h 121710"/>
                <a:gd name="connsiteX44" fmla="*/ 6117963 w 9906000"/>
                <a:gd name="connsiteY44" fmla="*/ 1 h 121710"/>
                <a:gd name="connsiteX45" fmla="*/ 6047694 w 9906000"/>
                <a:gd name="connsiteY45" fmla="*/ 121710 h 121710"/>
                <a:gd name="connsiteX46" fmla="*/ 5895182 w 9906000"/>
                <a:gd name="connsiteY46" fmla="*/ 121710 h 121710"/>
                <a:gd name="connsiteX47" fmla="*/ 5660425 w 9906000"/>
                <a:gd name="connsiteY47" fmla="*/ 1 h 121710"/>
                <a:gd name="connsiteX48" fmla="*/ 5812937 w 9906000"/>
                <a:gd name="connsiteY48" fmla="*/ 1 h 121710"/>
                <a:gd name="connsiteX49" fmla="*/ 5742669 w 9906000"/>
                <a:gd name="connsiteY49" fmla="*/ 121710 h 121710"/>
                <a:gd name="connsiteX50" fmla="*/ 5590157 w 9906000"/>
                <a:gd name="connsiteY50" fmla="*/ 121710 h 121710"/>
                <a:gd name="connsiteX51" fmla="*/ 5355399 w 9906000"/>
                <a:gd name="connsiteY51" fmla="*/ 1 h 121710"/>
                <a:gd name="connsiteX52" fmla="*/ 5507911 w 9906000"/>
                <a:gd name="connsiteY52" fmla="*/ 1 h 121710"/>
                <a:gd name="connsiteX53" fmla="*/ 5437643 w 9906000"/>
                <a:gd name="connsiteY53" fmla="*/ 121710 h 121710"/>
                <a:gd name="connsiteX54" fmla="*/ 5285131 w 9906000"/>
                <a:gd name="connsiteY54" fmla="*/ 121710 h 121710"/>
                <a:gd name="connsiteX55" fmla="*/ 5050373 w 9906000"/>
                <a:gd name="connsiteY55" fmla="*/ 1 h 121710"/>
                <a:gd name="connsiteX56" fmla="*/ 5202885 w 9906000"/>
                <a:gd name="connsiteY56" fmla="*/ 1 h 121710"/>
                <a:gd name="connsiteX57" fmla="*/ 5132617 w 9906000"/>
                <a:gd name="connsiteY57" fmla="*/ 121710 h 121710"/>
                <a:gd name="connsiteX58" fmla="*/ 4980105 w 9906000"/>
                <a:gd name="connsiteY58" fmla="*/ 121710 h 121710"/>
                <a:gd name="connsiteX59" fmla="*/ 4745347 w 9906000"/>
                <a:gd name="connsiteY59" fmla="*/ 1 h 121710"/>
                <a:gd name="connsiteX60" fmla="*/ 4897859 w 9906000"/>
                <a:gd name="connsiteY60" fmla="*/ 1 h 121710"/>
                <a:gd name="connsiteX61" fmla="*/ 4827591 w 9906000"/>
                <a:gd name="connsiteY61" fmla="*/ 121710 h 121710"/>
                <a:gd name="connsiteX62" fmla="*/ 4675078 w 9906000"/>
                <a:gd name="connsiteY62" fmla="*/ 121710 h 121710"/>
                <a:gd name="connsiteX63" fmla="*/ 4440321 w 9906000"/>
                <a:gd name="connsiteY63" fmla="*/ 1 h 121710"/>
                <a:gd name="connsiteX64" fmla="*/ 4592834 w 9906000"/>
                <a:gd name="connsiteY64" fmla="*/ 1 h 121710"/>
                <a:gd name="connsiteX65" fmla="*/ 4522566 w 9906000"/>
                <a:gd name="connsiteY65" fmla="*/ 121710 h 121710"/>
                <a:gd name="connsiteX66" fmla="*/ 4370053 w 9906000"/>
                <a:gd name="connsiteY66" fmla="*/ 121710 h 121710"/>
                <a:gd name="connsiteX67" fmla="*/ 4135300 w 9906000"/>
                <a:gd name="connsiteY67" fmla="*/ 1 h 121710"/>
                <a:gd name="connsiteX68" fmla="*/ 4287814 w 9906000"/>
                <a:gd name="connsiteY68" fmla="*/ 1 h 121710"/>
                <a:gd name="connsiteX69" fmla="*/ 4217546 w 9906000"/>
                <a:gd name="connsiteY69" fmla="*/ 121710 h 121710"/>
                <a:gd name="connsiteX70" fmla="*/ 4065031 w 9906000"/>
                <a:gd name="connsiteY70" fmla="*/ 121710 h 121710"/>
                <a:gd name="connsiteX71" fmla="*/ 3830274 w 9906000"/>
                <a:gd name="connsiteY71" fmla="*/ 1 h 121710"/>
                <a:gd name="connsiteX72" fmla="*/ 3982788 w 9906000"/>
                <a:gd name="connsiteY72" fmla="*/ 1 h 121710"/>
                <a:gd name="connsiteX73" fmla="*/ 3912520 w 9906000"/>
                <a:gd name="connsiteY73" fmla="*/ 121710 h 121710"/>
                <a:gd name="connsiteX74" fmla="*/ 3760006 w 9906000"/>
                <a:gd name="connsiteY74" fmla="*/ 121710 h 121710"/>
                <a:gd name="connsiteX75" fmla="*/ 3525248 w 9906000"/>
                <a:gd name="connsiteY75" fmla="*/ 1 h 121710"/>
                <a:gd name="connsiteX76" fmla="*/ 3677762 w 9906000"/>
                <a:gd name="connsiteY76" fmla="*/ 1 h 121710"/>
                <a:gd name="connsiteX77" fmla="*/ 3607494 w 9906000"/>
                <a:gd name="connsiteY77" fmla="*/ 121710 h 121710"/>
                <a:gd name="connsiteX78" fmla="*/ 3454980 w 9906000"/>
                <a:gd name="connsiteY78" fmla="*/ 121710 h 121710"/>
                <a:gd name="connsiteX79" fmla="*/ 3220223 w 9906000"/>
                <a:gd name="connsiteY79" fmla="*/ 1 h 121710"/>
                <a:gd name="connsiteX80" fmla="*/ 3372738 w 9906000"/>
                <a:gd name="connsiteY80" fmla="*/ 1 h 121710"/>
                <a:gd name="connsiteX81" fmla="*/ 3302470 w 9906000"/>
                <a:gd name="connsiteY81" fmla="*/ 121710 h 121710"/>
                <a:gd name="connsiteX82" fmla="*/ 3149955 w 9906000"/>
                <a:gd name="connsiteY82" fmla="*/ 121710 h 121710"/>
                <a:gd name="connsiteX83" fmla="*/ 2915198 w 9906000"/>
                <a:gd name="connsiteY83" fmla="*/ 1 h 121710"/>
                <a:gd name="connsiteX84" fmla="*/ 3067710 w 9906000"/>
                <a:gd name="connsiteY84" fmla="*/ 1 h 121710"/>
                <a:gd name="connsiteX85" fmla="*/ 2997442 w 9906000"/>
                <a:gd name="connsiteY85" fmla="*/ 121710 h 121710"/>
                <a:gd name="connsiteX86" fmla="*/ 2844930 w 9906000"/>
                <a:gd name="connsiteY86" fmla="*/ 121710 h 121710"/>
                <a:gd name="connsiteX87" fmla="*/ 2610174 w 9906000"/>
                <a:gd name="connsiteY87" fmla="*/ 1 h 121710"/>
                <a:gd name="connsiteX88" fmla="*/ 2762687 w 9906000"/>
                <a:gd name="connsiteY88" fmla="*/ 1 h 121710"/>
                <a:gd name="connsiteX89" fmla="*/ 2692418 w 9906000"/>
                <a:gd name="connsiteY89" fmla="*/ 121710 h 121710"/>
                <a:gd name="connsiteX90" fmla="*/ 2539906 w 9906000"/>
                <a:gd name="connsiteY90" fmla="*/ 121710 h 121710"/>
                <a:gd name="connsiteX91" fmla="*/ 2305149 w 9906000"/>
                <a:gd name="connsiteY91" fmla="*/ 1 h 121710"/>
                <a:gd name="connsiteX92" fmla="*/ 2457662 w 9906000"/>
                <a:gd name="connsiteY92" fmla="*/ 1 h 121710"/>
                <a:gd name="connsiteX93" fmla="*/ 2387394 w 9906000"/>
                <a:gd name="connsiteY93" fmla="*/ 121710 h 121710"/>
                <a:gd name="connsiteX94" fmla="*/ 2234881 w 9906000"/>
                <a:gd name="connsiteY94" fmla="*/ 121710 h 121710"/>
                <a:gd name="connsiteX95" fmla="*/ 2000121 w 9906000"/>
                <a:gd name="connsiteY95" fmla="*/ 1 h 121710"/>
                <a:gd name="connsiteX96" fmla="*/ 2152635 w 9906000"/>
                <a:gd name="connsiteY96" fmla="*/ 1 h 121710"/>
                <a:gd name="connsiteX97" fmla="*/ 2082367 w 9906000"/>
                <a:gd name="connsiteY97" fmla="*/ 121710 h 121710"/>
                <a:gd name="connsiteX98" fmla="*/ 1929853 w 9906000"/>
                <a:gd name="connsiteY98" fmla="*/ 121710 h 121710"/>
                <a:gd name="connsiteX99" fmla="*/ 1695097 w 9906000"/>
                <a:gd name="connsiteY99" fmla="*/ 1 h 121710"/>
                <a:gd name="connsiteX100" fmla="*/ 1847610 w 9906000"/>
                <a:gd name="connsiteY100" fmla="*/ 1 h 121710"/>
                <a:gd name="connsiteX101" fmla="*/ 1777341 w 9906000"/>
                <a:gd name="connsiteY101" fmla="*/ 121710 h 121710"/>
                <a:gd name="connsiteX102" fmla="*/ 1624829 w 9906000"/>
                <a:gd name="connsiteY102" fmla="*/ 121710 h 121710"/>
                <a:gd name="connsiteX103" fmla="*/ 1390070 w 9906000"/>
                <a:gd name="connsiteY103" fmla="*/ 1 h 121710"/>
                <a:gd name="connsiteX104" fmla="*/ 1542583 w 9906000"/>
                <a:gd name="connsiteY104" fmla="*/ 1 h 121710"/>
                <a:gd name="connsiteX105" fmla="*/ 1472315 w 9906000"/>
                <a:gd name="connsiteY105" fmla="*/ 121710 h 121710"/>
                <a:gd name="connsiteX106" fmla="*/ 1319802 w 9906000"/>
                <a:gd name="connsiteY106" fmla="*/ 121710 h 121710"/>
                <a:gd name="connsiteX107" fmla="*/ 780020 w 9906000"/>
                <a:gd name="connsiteY107" fmla="*/ 1 h 121710"/>
                <a:gd name="connsiteX108" fmla="*/ 932533 w 9906000"/>
                <a:gd name="connsiteY108" fmla="*/ 1 h 121710"/>
                <a:gd name="connsiteX109" fmla="*/ 862264 w 9906000"/>
                <a:gd name="connsiteY109" fmla="*/ 121710 h 121710"/>
                <a:gd name="connsiteX110" fmla="*/ 709751 w 9906000"/>
                <a:gd name="connsiteY110" fmla="*/ 121710 h 121710"/>
                <a:gd name="connsiteX111" fmla="*/ 474994 w 9906000"/>
                <a:gd name="connsiteY111" fmla="*/ 1 h 121710"/>
                <a:gd name="connsiteX112" fmla="*/ 627507 w 9906000"/>
                <a:gd name="connsiteY112" fmla="*/ 1 h 121710"/>
                <a:gd name="connsiteX113" fmla="*/ 557238 w 9906000"/>
                <a:gd name="connsiteY113" fmla="*/ 121710 h 121710"/>
                <a:gd name="connsiteX114" fmla="*/ 404725 w 9906000"/>
                <a:gd name="connsiteY114" fmla="*/ 121710 h 121710"/>
                <a:gd name="connsiteX115" fmla="*/ 169970 w 9906000"/>
                <a:gd name="connsiteY115" fmla="*/ 1 h 121710"/>
                <a:gd name="connsiteX116" fmla="*/ 322482 w 9906000"/>
                <a:gd name="connsiteY116" fmla="*/ 1 h 121710"/>
                <a:gd name="connsiteX117" fmla="*/ 252214 w 9906000"/>
                <a:gd name="connsiteY117" fmla="*/ 121710 h 121710"/>
                <a:gd name="connsiteX118" fmla="*/ 99701 w 9906000"/>
                <a:gd name="connsiteY118" fmla="*/ 121710 h 121710"/>
                <a:gd name="connsiteX119" fmla="*/ 0 w 9906000"/>
                <a:gd name="connsiteY119" fmla="*/ 1 h 121710"/>
                <a:gd name="connsiteX120" fmla="*/ 17457 w 9906000"/>
                <a:gd name="connsiteY120" fmla="*/ 1 h 121710"/>
                <a:gd name="connsiteX121" fmla="*/ 0 w 9906000"/>
                <a:gd name="connsiteY121" fmla="*/ 30237 h 121710"/>
                <a:gd name="connsiteX122" fmla="*/ 9168220 w 9906000"/>
                <a:gd name="connsiteY122" fmla="*/ 0 h 121710"/>
                <a:gd name="connsiteX123" fmla="*/ 9097951 w 9906000"/>
                <a:gd name="connsiteY123" fmla="*/ 121710 h 121710"/>
                <a:gd name="connsiteX124" fmla="*/ 8945437 w 9906000"/>
                <a:gd name="connsiteY124" fmla="*/ 121710 h 121710"/>
                <a:gd name="connsiteX125" fmla="*/ 9015706 w 9906000"/>
                <a:gd name="connsiteY125" fmla="*/ 1 h 121710"/>
                <a:gd name="connsiteX126" fmla="*/ 6270476 w 9906000"/>
                <a:gd name="connsiteY126" fmla="*/ 0 h 121710"/>
                <a:gd name="connsiteX127" fmla="*/ 6422988 w 9906000"/>
                <a:gd name="connsiteY127" fmla="*/ 1 h 121710"/>
                <a:gd name="connsiteX128" fmla="*/ 6352720 w 9906000"/>
                <a:gd name="connsiteY128" fmla="*/ 121710 h 121710"/>
                <a:gd name="connsiteX129" fmla="*/ 6200207 w 9906000"/>
                <a:gd name="connsiteY129" fmla="*/ 121710 h 121710"/>
                <a:gd name="connsiteX130" fmla="*/ 1085046 w 9906000"/>
                <a:gd name="connsiteY130" fmla="*/ 0 h 121710"/>
                <a:gd name="connsiteX131" fmla="*/ 1237558 w 9906000"/>
                <a:gd name="connsiteY131" fmla="*/ 1 h 121710"/>
                <a:gd name="connsiteX132" fmla="*/ 1167290 w 9906000"/>
                <a:gd name="connsiteY132" fmla="*/ 121710 h 121710"/>
                <a:gd name="connsiteX133" fmla="*/ 1014777 w 9906000"/>
                <a:gd name="connsiteY133" fmla="*/ 121710 h 12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906000" h="121710">
                  <a:moveTo>
                    <a:pt x="9906000" y="42928"/>
                  </a:moveTo>
                  <a:lnTo>
                    <a:pt x="9906000" y="121710"/>
                  </a:lnTo>
                  <a:lnTo>
                    <a:pt x="9860515" y="121710"/>
                  </a:lnTo>
                  <a:close/>
                  <a:moveTo>
                    <a:pt x="9625758" y="1"/>
                  </a:moveTo>
                  <a:lnTo>
                    <a:pt x="9778271" y="1"/>
                  </a:lnTo>
                  <a:lnTo>
                    <a:pt x="9708002" y="121710"/>
                  </a:lnTo>
                  <a:lnTo>
                    <a:pt x="9555489" y="121710"/>
                  </a:lnTo>
                  <a:close/>
                  <a:moveTo>
                    <a:pt x="9320732" y="1"/>
                  </a:moveTo>
                  <a:lnTo>
                    <a:pt x="9473245" y="1"/>
                  </a:lnTo>
                  <a:lnTo>
                    <a:pt x="9402976" y="121710"/>
                  </a:lnTo>
                  <a:lnTo>
                    <a:pt x="9250463" y="121710"/>
                  </a:lnTo>
                  <a:close/>
                  <a:moveTo>
                    <a:pt x="8710681" y="1"/>
                  </a:moveTo>
                  <a:lnTo>
                    <a:pt x="8863194" y="1"/>
                  </a:lnTo>
                  <a:lnTo>
                    <a:pt x="8792925" y="121710"/>
                  </a:lnTo>
                  <a:lnTo>
                    <a:pt x="8640412" y="121710"/>
                  </a:lnTo>
                  <a:close/>
                  <a:moveTo>
                    <a:pt x="8405656" y="1"/>
                  </a:moveTo>
                  <a:lnTo>
                    <a:pt x="8558168" y="1"/>
                  </a:lnTo>
                  <a:lnTo>
                    <a:pt x="8487899" y="121710"/>
                  </a:lnTo>
                  <a:lnTo>
                    <a:pt x="8335387" y="121710"/>
                  </a:lnTo>
                  <a:close/>
                  <a:moveTo>
                    <a:pt x="8100629" y="1"/>
                  </a:moveTo>
                  <a:lnTo>
                    <a:pt x="8253142" y="1"/>
                  </a:lnTo>
                  <a:lnTo>
                    <a:pt x="8182874" y="121710"/>
                  </a:lnTo>
                  <a:lnTo>
                    <a:pt x="8030361" y="121710"/>
                  </a:lnTo>
                  <a:close/>
                  <a:moveTo>
                    <a:pt x="7795604" y="1"/>
                  </a:moveTo>
                  <a:lnTo>
                    <a:pt x="7948117" y="1"/>
                  </a:lnTo>
                  <a:lnTo>
                    <a:pt x="7877849" y="121710"/>
                  </a:lnTo>
                  <a:lnTo>
                    <a:pt x="7725335" y="121710"/>
                  </a:lnTo>
                  <a:close/>
                  <a:moveTo>
                    <a:pt x="7490578" y="1"/>
                  </a:moveTo>
                  <a:lnTo>
                    <a:pt x="7643091" y="1"/>
                  </a:lnTo>
                  <a:lnTo>
                    <a:pt x="7572822" y="121710"/>
                  </a:lnTo>
                  <a:lnTo>
                    <a:pt x="7420310" y="121710"/>
                  </a:lnTo>
                  <a:close/>
                  <a:moveTo>
                    <a:pt x="7185553" y="1"/>
                  </a:moveTo>
                  <a:lnTo>
                    <a:pt x="7338065" y="1"/>
                  </a:lnTo>
                  <a:lnTo>
                    <a:pt x="7267797" y="121710"/>
                  </a:lnTo>
                  <a:lnTo>
                    <a:pt x="7115284" y="121710"/>
                  </a:lnTo>
                  <a:close/>
                  <a:moveTo>
                    <a:pt x="6880527" y="1"/>
                  </a:moveTo>
                  <a:lnTo>
                    <a:pt x="7033040" y="1"/>
                  </a:lnTo>
                  <a:lnTo>
                    <a:pt x="6962771" y="121710"/>
                  </a:lnTo>
                  <a:lnTo>
                    <a:pt x="6810259" y="121710"/>
                  </a:lnTo>
                  <a:close/>
                  <a:moveTo>
                    <a:pt x="6575501" y="1"/>
                  </a:moveTo>
                  <a:lnTo>
                    <a:pt x="6728014" y="1"/>
                  </a:lnTo>
                  <a:lnTo>
                    <a:pt x="6657745" y="121710"/>
                  </a:lnTo>
                  <a:lnTo>
                    <a:pt x="6505233" y="121710"/>
                  </a:lnTo>
                  <a:close/>
                  <a:moveTo>
                    <a:pt x="5965450" y="1"/>
                  </a:moveTo>
                  <a:lnTo>
                    <a:pt x="6117963" y="1"/>
                  </a:lnTo>
                  <a:lnTo>
                    <a:pt x="6047694" y="121710"/>
                  </a:lnTo>
                  <a:lnTo>
                    <a:pt x="5895182" y="121710"/>
                  </a:lnTo>
                  <a:close/>
                  <a:moveTo>
                    <a:pt x="5660425" y="1"/>
                  </a:moveTo>
                  <a:lnTo>
                    <a:pt x="5812937" y="1"/>
                  </a:lnTo>
                  <a:lnTo>
                    <a:pt x="5742669" y="121710"/>
                  </a:lnTo>
                  <a:lnTo>
                    <a:pt x="5590157" y="121710"/>
                  </a:lnTo>
                  <a:close/>
                  <a:moveTo>
                    <a:pt x="5355399" y="1"/>
                  </a:moveTo>
                  <a:lnTo>
                    <a:pt x="5507911" y="1"/>
                  </a:lnTo>
                  <a:lnTo>
                    <a:pt x="5437643" y="121710"/>
                  </a:lnTo>
                  <a:lnTo>
                    <a:pt x="5285131" y="121710"/>
                  </a:lnTo>
                  <a:close/>
                  <a:moveTo>
                    <a:pt x="5050373" y="1"/>
                  </a:moveTo>
                  <a:lnTo>
                    <a:pt x="5202885" y="1"/>
                  </a:lnTo>
                  <a:lnTo>
                    <a:pt x="5132617" y="121710"/>
                  </a:lnTo>
                  <a:lnTo>
                    <a:pt x="4980105" y="121710"/>
                  </a:lnTo>
                  <a:close/>
                  <a:moveTo>
                    <a:pt x="4745347" y="1"/>
                  </a:moveTo>
                  <a:lnTo>
                    <a:pt x="4897859" y="1"/>
                  </a:lnTo>
                  <a:lnTo>
                    <a:pt x="4827591" y="121710"/>
                  </a:lnTo>
                  <a:lnTo>
                    <a:pt x="4675078" y="121710"/>
                  </a:lnTo>
                  <a:close/>
                  <a:moveTo>
                    <a:pt x="4440321" y="1"/>
                  </a:moveTo>
                  <a:lnTo>
                    <a:pt x="4592834" y="1"/>
                  </a:lnTo>
                  <a:lnTo>
                    <a:pt x="4522566" y="121710"/>
                  </a:lnTo>
                  <a:lnTo>
                    <a:pt x="4370053" y="121710"/>
                  </a:lnTo>
                  <a:close/>
                  <a:moveTo>
                    <a:pt x="4135300" y="1"/>
                  </a:moveTo>
                  <a:lnTo>
                    <a:pt x="4287814" y="1"/>
                  </a:lnTo>
                  <a:lnTo>
                    <a:pt x="4217546" y="121710"/>
                  </a:lnTo>
                  <a:lnTo>
                    <a:pt x="4065031" y="121710"/>
                  </a:lnTo>
                  <a:close/>
                  <a:moveTo>
                    <a:pt x="3830274" y="1"/>
                  </a:moveTo>
                  <a:lnTo>
                    <a:pt x="3982788" y="1"/>
                  </a:lnTo>
                  <a:lnTo>
                    <a:pt x="3912520" y="121710"/>
                  </a:lnTo>
                  <a:lnTo>
                    <a:pt x="3760006" y="121710"/>
                  </a:lnTo>
                  <a:close/>
                  <a:moveTo>
                    <a:pt x="3525248" y="1"/>
                  </a:moveTo>
                  <a:lnTo>
                    <a:pt x="3677762" y="1"/>
                  </a:lnTo>
                  <a:lnTo>
                    <a:pt x="3607494" y="121710"/>
                  </a:lnTo>
                  <a:lnTo>
                    <a:pt x="3454980" y="121710"/>
                  </a:lnTo>
                  <a:close/>
                  <a:moveTo>
                    <a:pt x="3220223" y="1"/>
                  </a:moveTo>
                  <a:lnTo>
                    <a:pt x="3372738" y="1"/>
                  </a:lnTo>
                  <a:lnTo>
                    <a:pt x="3302470" y="121710"/>
                  </a:lnTo>
                  <a:lnTo>
                    <a:pt x="3149955" y="121710"/>
                  </a:lnTo>
                  <a:close/>
                  <a:moveTo>
                    <a:pt x="2915198" y="1"/>
                  </a:moveTo>
                  <a:lnTo>
                    <a:pt x="3067710" y="1"/>
                  </a:lnTo>
                  <a:lnTo>
                    <a:pt x="2997442" y="121710"/>
                  </a:lnTo>
                  <a:lnTo>
                    <a:pt x="2844930" y="121710"/>
                  </a:lnTo>
                  <a:close/>
                  <a:moveTo>
                    <a:pt x="2610174" y="1"/>
                  </a:moveTo>
                  <a:lnTo>
                    <a:pt x="2762687" y="1"/>
                  </a:lnTo>
                  <a:lnTo>
                    <a:pt x="2692418" y="121710"/>
                  </a:lnTo>
                  <a:lnTo>
                    <a:pt x="2539906" y="121710"/>
                  </a:lnTo>
                  <a:close/>
                  <a:moveTo>
                    <a:pt x="2305149" y="1"/>
                  </a:moveTo>
                  <a:lnTo>
                    <a:pt x="2457662" y="1"/>
                  </a:lnTo>
                  <a:lnTo>
                    <a:pt x="2387394" y="121710"/>
                  </a:lnTo>
                  <a:lnTo>
                    <a:pt x="2234881" y="121710"/>
                  </a:lnTo>
                  <a:close/>
                  <a:moveTo>
                    <a:pt x="2000121" y="1"/>
                  </a:moveTo>
                  <a:lnTo>
                    <a:pt x="2152635" y="1"/>
                  </a:lnTo>
                  <a:lnTo>
                    <a:pt x="2082367" y="121710"/>
                  </a:lnTo>
                  <a:lnTo>
                    <a:pt x="1929853" y="121710"/>
                  </a:lnTo>
                  <a:close/>
                  <a:moveTo>
                    <a:pt x="1695097" y="1"/>
                  </a:moveTo>
                  <a:lnTo>
                    <a:pt x="1847610" y="1"/>
                  </a:lnTo>
                  <a:lnTo>
                    <a:pt x="1777341" y="121710"/>
                  </a:lnTo>
                  <a:lnTo>
                    <a:pt x="1624829" y="121710"/>
                  </a:lnTo>
                  <a:close/>
                  <a:moveTo>
                    <a:pt x="1390070" y="1"/>
                  </a:moveTo>
                  <a:lnTo>
                    <a:pt x="1542583" y="1"/>
                  </a:lnTo>
                  <a:lnTo>
                    <a:pt x="1472315" y="121710"/>
                  </a:lnTo>
                  <a:lnTo>
                    <a:pt x="1319802" y="121710"/>
                  </a:lnTo>
                  <a:close/>
                  <a:moveTo>
                    <a:pt x="780020" y="1"/>
                  </a:moveTo>
                  <a:lnTo>
                    <a:pt x="932533" y="1"/>
                  </a:lnTo>
                  <a:lnTo>
                    <a:pt x="862264" y="121710"/>
                  </a:lnTo>
                  <a:lnTo>
                    <a:pt x="709751" y="121710"/>
                  </a:lnTo>
                  <a:close/>
                  <a:moveTo>
                    <a:pt x="474994" y="1"/>
                  </a:moveTo>
                  <a:lnTo>
                    <a:pt x="627507" y="1"/>
                  </a:lnTo>
                  <a:lnTo>
                    <a:pt x="557238" y="121710"/>
                  </a:lnTo>
                  <a:lnTo>
                    <a:pt x="404725" y="121710"/>
                  </a:lnTo>
                  <a:close/>
                  <a:moveTo>
                    <a:pt x="169970" y="1"/>
                  </a:moveTo>
                  <a:lnTo>
                    <a:pt x="322482" y="1"/>
                  </a:lnTo>
                  <a:lnTo>
                    <a:pt x="252214" y="121710"/>
                  </a:lnTo>
                  <a:lnTo>
                    <a:pt x="99701" y="121710"/>
                  </a:lnTo>
                  <a:close/>
                  <a:moveTo>
                    <a:pt x="0" y="1"/>
                  </a:moveTo>
                  <a:lnTo>
                    <a:pt x="17457" y="1"/>
                  </a:lnTo>
                  <a:lnTo>
                    <a:pt x="0" y="30237"/>
                  </a:lnTo>
                  <a:close/>
                  <a:moveTo>
                    <a:pt x="9168220" y="0"/>
                  </a:moveTo>
                  <a:lnTo>
                    <a:pt x="9097951" y="121710"/>
                  </a:lnTo>
                  <a:lnTo>
                    <a:pt x="8945437" y="121710"/>
                  </a:lnTo>
                  <a:lnTo>
                    <a:pt x="9015706" y="1"/>
                  </a:lnTo>
                  <a:close/>
                  <a:moveTo>
                    <a:pt x="6270476" y="0"/>
                  </a:moveTo>
                  <a:lnTo>
                    <a:pt x="6422988" y="1"/>
                  </a:lnTo>
                  <a:lnTo>
                    <a:pt x="6352720" y="121710"/>
                  </a:lnTo>
                  <a:lnTo>
                    <a:pt x="6200207" y="121710"/>
                  </a:lnTo>
                  <a:close/>
                  <a:moveTo>
                    <a:pt x="1085046" y="0"/>
                  </a:moveTo>
                  <a:lnTo>
                    <a:pt x="1237558" y="1"/>
                  </a:lnTo>
                  <a:lnTo>
                    <a:pt x="1167290" y="121710"/>
                  </a:lnTo>
                  <a:lnTo>
                    <a:pt x="1014777" y="121710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59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F9C-E181-4A48-B475-21DF36C5781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852D-22D3-47DE-91C5-8E1464F7C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3A6F9C-E181-4A48-B475-21DF36C57814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877852D-22D3-47DE-91C5-8E1464F7C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06E779-14A6-4F0E-997D-7A241FD9E9C0}"/>
              </a:ext>
            </a:extLst>
          </p:cNvPr>
          <p:cNvSpPr/>
          <p:nvPr/>
        </p:nvSpPr>
        <p:spPr>
          <a:xfrm>
            <a:off x="0" y="4763372"/>
            <a:ext cx="9906000" cy="2171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448023-C44F-4E34-BCF4-49D8BC8AC076}"/>
              </a:ext>
            </a:extLst>
          </p:cNvPr>
          <p:cNvGrpSpPr/>
          <p:nvPr/>
        </p:nvGrpSpPr>
        <p:grpSpPr>
          <a:xfrm>
            <a:off x="0" y="0"/>
            <a:ext cx="9906000" cy="4968240"/>
            <a:chOff x="0" y="0"/>
            <a:chExt cx="9906000" cy="49682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B7CBE3-5289-4F11-B727-7D02DA98845B}"/>
                </a:ext>
              </a:extLst>
            </p:cNvPr>
            <p:cNvSpPr/>
            <p:nvPr/>
          </p:nvSpPr>
          <p:spPr>
            <a:xfrm>
              <a:off x="0" y="0"/>
              <a:ext cx="9906000" cy="4968240"/>
            </a:xfrm>
            <a:prstGeom prst="rect">
              <a:avLst/>
            </a:prstGeom>
            <a:pattFill prst="lt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0254A7EE-D25A-4E7E-9E4C-C77FCC6F6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78" t="25669" r="45735" b="44644"/>
            <a:stretch/>
          </p:blipFill>
          <p:spPr>
            <a:xfrm>
              <a:off x="0" y="0"/>
              <a:ext cx="9906000" cy="4968040"/>
            </a:xfrm>
            <a:prstGeom prst="rect">
              <a:avLst/>
            </a:prstGeom>
          </p:spPr>
        </p:pic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800032B4-DEE8-4DCE-9F95-420F2EC6E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023" r="47962"/>
            <a:stretch/>
          </p:blipFill>
          <p:spPr>
            <a:xfrm>
              <a:off x="6987270" y="0"/>
              <a:ext cx="2918730" cy="3086915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80FBC73D-92FA-4A31-B880-B0C2B3E5B0FF}"/>
              </a:ext>
            </a:extLst>
          </p:cNvPr>
          <p:cNvSpPr txBox="1"/>
          <p:nvPr/>
        </p:nvSpPr>
        <p:spPr>
          <a:xfrm>
            <a:off x="1035283" y="1645650"/>
            <a:ext cx="7909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불균형 데이터 분류를 위한 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 함수에 관한 연구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9" name="사각형: 둥근 모서리 308">
            <a:extLst>
              <a:ext uri="{FF2B5EF4-FFF2-40B4-BE49-F238E27FC236}">
                <a16:creationId xmlns:a16="http://schemas.microsoft.com/office/drawing/2014/main" id="{EB8B48AF-7DCA-4848-A139-14F8B597050D}"/>
              </a:ext>
            </a:extLst>
          </p:cNvPr>
          <p:cNvSpPr/>
          <p:nvPr/>
        </p:nvSpPr>
        <p:spPr>
          <a:xfrm>
            <a:off x="3215517" y="931072"/>
            <a:ext cx="3474967" cy="45182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한국데이터마이닝학회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추계 학술대회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DCBC32-54A1-455C-B944-91EFB725ACA3}"/>
              </a:ext>
            </a:extLst>
          </p:cNvPr>
          <p:cNvGrpSpPr/>
          <p:nvPr/>
        </p:nvGrpSpPr>
        <p:grpSpPr>
          <a:xfrm>
            <a:off x="1687766" y="2773778"/>
            <a:ext cx="6522409" cy="3529125"/>
            <a:chOff x="1606741" y="2773778"/>
            <a:chExt cx="6522409" cy="352912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74CF1-D64B-4B17-B8B3-FAC37F14664D}"/>
                </a:ext>
              </a:extLst>
            </p:cNvPr>
            <p:cNvGrpSpPr/>
            <p:nvPr/>
          </p:nvGrpSpPr>
          <p:grpSpPr>
            <a:xfrm>
              <a:off x="4017918" y="3539810"/>
              <a:ext cx="1811729" cy="1357480"/>
              <a:chOff x="1845871" y="3615039"/>
              <a:chExt cx="1630427" cy="1221635"/>
            </a:xfrm>
          </p:grpSpPr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4ABC4906-7A22-4084-ABDC-DE7C667E925F}"/>
                  </a:ext>
                </a:extLst>
              </p:cNvPr>
              <p:cNvSpPr/>
              <p:nvPr/>
            </p:nvSpPr>
            <p:spPr>
              <a:xfrm>
                <a:off x="1845871" y="4004201"/>
                <a:ext cx="565349" cy="803164"/>
              </a:xfrm>
              <a:custGeom>
                <a:avLst/>
                <a:gdLst>
                  <a:gd name="connsiteX0" fmla="*/ 282675 w 565349"/>
                  <a:gd name="connsiteY0" fmla="*/ 737507 h 803164"/>
                  <a:gd name="connsiteX1" fmla="*/ 259815 w 565349"/>
                  <a:gd name="connsiteY1" fmla="*/ 760367 h 803164"/>
                  <a:gd name="connsiteX2" fmla="*/ 282675 w 565349"/>
                  <a:gd name="connsiteY2" fmla="*/ 783227 h 803164"/>
                  <a:gd name="connsiteX3" fmla="*/ 305535 w 565349"/>
                  <a:gd name="connsiteY3" fmla="*/ 760367 h 803164"/>
                  <a:gd name="connsiteX4" fmla="*/ 282675 w 565349"/>
                  <a:gd name="connsiteY4" fmla="*/ 737507 h 803164"/>
                  <a:gd name="connsiteX5" fmla="*/ 53850 w 565349"/>
                  <a:gd name="connsiteY5" fmla="*/ 49868 h 803164"/>
                  <a:gd name="connsiteX6" fmla="*/ 53850 w 565349"/>
                  <a:gd name="connsiteY6" fmla="*/ 721271 h 803164"/>
                  <a:gd name="connsiteX7" fmla="*/ 511498 w 565349"/>
                  <a:gd name="connsiteY7" fmla="*/ 721271 h 803164"/>
                  <a:gd name="connsiteX8" fmla="*/ 511498 w 565349"/>
                  <a:gd name="connsiteY8" fmla="*/ 49868 h 803164"/>
                  <a:gd name="connsiteX9" fmla="*/ 59667 w 565349"/>
                  <a:gd name="connsiteY9" fmla="*/ 0 h 803164"/>
                  <a:gd name="connsiteX10" fmla="*/ 505682 w 565349"/>
                  <a:gd name="connsiteY10" fmla="*/ 0 h 803164"/>
                  <a:gd name="connsiteX11" fmla="*/ 565349 w 565349"/>
                  <a:gd name="connsiteY11" fmla="*/ 59667 h 803164"/>
                  <a:gd name="connsiteX12" fmla="*/ 565349 w 565349"/>
                  <a:gd name="connsiteY12" fmla="*/ 743497 h 803164"/>
                  <a:gd name="connsiteX13" fmla="*/ 505682 w 565349"/>
                  <a:gd name="connsiteY13" fmla="*/ 803164 h 803164"/>
                  <a:gd name="connsiteX14" fmla="*/ 59667 w 565349"/>
                  <a:gd name="connsiteY14" fmla="*/ 803164 h 803164"/>
                  <a:gd name="connsiteX15" fmla="*/ 0 w 565349"/>
                  <a:gd name="connsiteY15" fmla="*/ 743497 h 803164"/>
                  <a:gd name="connsiteX16" fmla="*/ 0 w 565349"/>
                  <a:gd name="connsiteY16" fmla="*/ 59667 h 803164"/>
                  <a:gd name="connsiteX17" fmla="*/ 59667 w 565349"/>
                  <a:gd name="connsiteY17" fmla="*/ 0 h 80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65349" h="803164">
                    <a:moveTo>
                      <a:pt x="282675" y="737507"/>
                    </a:moveTo>
                    <a:cubicBezTo>
                      <a:pt x="270050" y="737507"/>
                      <a:pt x="259815" y="747742"/>
                      <a:pt x="259815" y="760367"/>
                    </a:cubicBezTo>
                    <a:cubicBezTo>
                      <a:pt x="259815" y="772992"/>
                      <a:pt x="270050" y="783227"/>
                      <a:pt x="282675" y="783227"/>
                    </a:cubicBezTo>
                    <a:cubicBezTo>
                      <a:pt x="295300" y="783227"/>
                      <a:pt x="305535" y="772992"/>
                      <a:pt x="305535" y="760367"/>
                    </a:cubicBezTo>
                    <a:cubicBezTo>
                      <a:pt x="305535" y="747742"/>
                      <a:pt x="295300" y="737507"/>
                      <a:pt x="282675" y="737507"/>
                    </a:cubicBezTo>
                    <a:close/>
                    <a:moveTo>
                      <a:pt x="53850" y="49868"/>
                    </a:moveTo>
                    <a:lnTo>
                      <a:pt x="53850" y="721271"/>
                    </a:lnTo>
                    <a:lnTo>
                      <a:pt x="511498" y="721271"/>
                    </a:lnTo>
                    <a:lnTo>
                      <a:pt x="511498" y="49868"/>
                    </a:lnTo>
                    <a:close/>
                    <a:moveTo>
                      <a:pt x="59667" y="0"/>
                    </a:moveTo>
                    <a:lnTo>
                      <a:pt x="505682" y="0"/>
                    </a:lnTo>
                    <a:cubicBezTo>
                      <a:pt x="538635" y="0"/>
                      <a:pt x="565349" y="26714"/>
                      <a:pt x="565349" y="59667"/>
                    </a:cubicBezTo>
                    <a:lnTo>
                      <a:pt x="565349" y="743497"/>
                    </a:lnTo>
                    <a:cubicBezTo>
                      <a:pt x="565349" y="776450"/>
                      <a:pt x="538635" y="803164"/>
                      <a:pt x="505682" y="803164"/>
                    </a:cubicBezTo>
                    <a:lnTo>
                      <a:pt x="59667" y="803164"/>
                    </a:lnTo>
                    <a:cubicBezTo>
                      <a:pt x="26714" y="803164"/>
                      <a:pt x="0" y="776450"/>
                      <a:pt x="0" y="743497"/>
                    </a:cubicBezTo>
                    <a:lnTo>
                      <a:pt x="0" y="59667"/>
                    </a:lnTo>
                    <a:cubicBezTo>
                      <a:pt x="0" y="26714"/>
                      <a:pt x="26714" y="0"/>
                      <a:pt x="596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BFB8C3C-7690-46BD-86D9-491882321DAF}"/>
                  </a:ext>
                </a:extLst>
              </p:cNvPr>
              <p:cNvSpPr/>
              <p:nvPr/>
            </p:nvSpPr>
            <p:spPr>
              <a:xfrm>
                <a:off x="3149659" y="4271801"/>
                <a:ext cx="326639" cy="564873"/>
              </a:xfrm>
              <a:custGeom>
                <a:avLst/>
                <a:gdLst>
                  <a:gd name="connsiteX0" fmla="*/ 163319 w 326639"/>
                  <a:gd name="connsiteY0" fmla="*/ 513189 h 564873"/>
                  <a:gd name="connsiteX1" fmla="*/ 145319 w 326639"/>
                  <a:gd name="connsiteY1" fmla="*/ 531189 h 564873"/>
                  <a:gd name="connsiteX2" fmla="*/ 163319 w 326639"/>
                  <a:gd name="connsiteY2" fmla="*/ 549189 h 564873"/>
                  <a:gd name="connsiteX3" fmla="*/ 181319 w 326639"/>
                  <a:gd name="connsiteY3" fmla="*/ 531189 h 564873"/>
                  <a:gd name="connsiteX4" fmla="*/ 163319 w 326639"/>
                  <a:gd name="connsiteY4" fmla="*/ 513189 h 564873"/>
                  <a:gd name="connsiteX5" fmla="*/ 23403 w 326639"/>
                  <a:gd name="connsiteY5" fmla="*/ 22548 h 564873"/>
                  <a:gd name="connsiteX6" fmla="*/ 23403 w 326639"/>
                  <a:gd name="connsiteY6" fmla="*/ 497181 h 564873"/>
                  <a:gd name="connsiteX7" fmla="*/ 303236 w 326639"/>
                  <a:gd name="connsiteY7" fmla="*/ 497181 h 564873"/>
                  <a:gd name="connsiteX8" fmla="*/ 303236 w 326639"/>
                  <a:gd name="connsiteY8" fmla="*/ 22548 h 564873"/>
                  <a:gd name="connsiteX9" fmla="*/ 29675 w 326639"/>
                  <a:gd name="connsiteY9" fmla="*/ 0 h 564873"/>
                  <a:gd name="connsiteX10" fmla="*/ 296964 w 326639"/>
                  <a:gd name="connsiteY10" fmla="*/ 0 h 564873"/>
                  <a:gd name="connsiteX11" fmla="*/ 326639 w 326639"/>
                  <a:gd name="connsiteY11" fmla="*/ 29675 h 564873"/>
                  <a:gd name="connsiteX12" fmla="*/ 326639 w 326639"/>
                  <a:gd name="connsiteY12" fmla="*/ 535198 h 564873"/>
                  <a:gd name="connsiteX13" fmla="*/ 296964 w 326639"/>
                  <a:gd name="connsiteY13" fmla="*/ 564873 h 564873"/>
                  <a:gd name="connsiteX14" fmla="*/ 29675 w 326639"/>
                  <a:gd name="connsiteY14" fmla="*/ 564873 h 564873"/>
                  <a:gd name="connsiteX15" fmla="*/ 0 w 326639"/>
                  <a:gd name="connsiteY15" fmla="*/ 535198 h 564873"/>
                  <a:gd name="connsiteX16" fmla="*/ 0 w 326639"/>
                  <a:gd name="connsiteY16" fmla="*/ 29675 h 564873"/>
                  <a:gd name="connsiteX17" fmla="*/ 29675 w 326639"/>
                  <a:gd name="connsiteY17" fmla="*/ 0 h 56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6639" h="564873">
                    <a:moveTo>
                      <a:pt x="163319" y="513189"/>
                    </a:moveTo>
                    <a:cubicBezTo>
                      <a:pt x="153378" y="513189"/>
                      <a:pt x="145319" y="521248"/>
                      <a:pt x="145319" y="531189"/>
                    </a:cubicBezTo>
                    <a:cubicBezTo>
                      <a:pt x="145319" y="541130"/>
                      <a:pt x="153378" y="549189"/>
                      <a:pt x="163319" y="549189"/>
                    </a:cubicBezTo>
                    <a:cubicBezTo>
                      <a:pt x="173260" y="549189"/>
                      <a:pt x="181319" y="541130"/>
                      <a:pt x="181319" y="531189"/>
                    </a:cubicBezTo>
                    <a:cubicBezTo>
                      <a:pt x="181319" y="521248"/>
                      <a:pt x="173260" y="513189"/>
                      <a:pt x="163319" y="513189"/>
                    </a:cubicBezTo>
                    <a:close/>
                    <a:moveTo>
                      <a:pt x="23403" y="22548"/>
                    </a:moveTo>
                    <a:lnTo>
                      <a:pt x="23403" y="497181"/>
                    </a:lnTo>
                    <a:lnTo>
                      <a:pt x="303236" y="497181"/>
                    </a:lnTo>
                    <a:lnTo>
                      <a:pt x="303236" y="22548"/>
                    </a:lnTo>
                    <a:close/>
                    <a:moveTo>
                      <a:pt x="29675" y="0"/>
                    </a:moveTo>
                    <a:lnTo>
                      <a:pt x="296964" y="0"/>
                    </a:lnTo>
                    <a:cubicBezTo>
                      <a:pt x="313353" y="0"/>
                      <a:pt x="326639" y="13286"/>
                      <a:pt x="326639" y="29675"/>
                    </a:cubicBezTo>
                    <a:lnTo>
                      <a:pt x="326639" y="535198"/>
                    </a:lnTo>
                    <a:cubicBezTo>
                      <a:pt x="326639" y="551587"/>
                      <a:pt x="313353" y="564873"/>
                      <a:pt x="296964" y="564873"/>
                    </a:cubicBezTo>
                    <a:lnTo>
                      <a:pt x="29675" y="564873"/>
                    </a:lnTo>
                    <a:cubicBezTo>
                      <a:pt x="13286" y="564873"/>
                      <a:pt x="0" y="551587"/>
                      <a:pt x="0" y="535198"/>
                    </a:cubicBezTo>
                    <a:lnTo>
                      <a:pt x="0" y="29675"/>
                    </a:lnTo>
                    <a:cubicBezTo>
                      <a:pt x="0" y="13286"/>
                      <a:pt x="13286" y="0"/>
                      <a:pt x="296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D092DCD8-C402-4AB6-85CB-41827CA02902}"/>
                  </a:ext>
                </a:extLst>
              </p:cNvPr>
              <p:cNvSpPr/>
              <p:nvPr/>
            </p:nvSpPr>
            <p:spPr>
              <a:xfrm>
                <a:off x="2089966" y="3730781"/>
                <a:ext cx="1270000" cy="958410"/>
              </a:xfrm>
              <a:custGeom>
                <a:avLst/>
                <a:gdLst>
                  <a:gd name="connsiteX0" fmla="*/ 356646 w 1270000"/>
                  <a:gd name="connsiteY0" fmla="*/ 761327 h 958410"/>
                  <a:gd name="connsiteX1" fmla="*/ 1017524 w 1270000"/>
                  <a:gd name="connsiteY1" fmla="*/ 761327 h 958410"/>
                  <a:gd name="connsiteX2" fmla="*/ 1017524 w 1270000"/>
                  <a:gd name="connsiteY2" fmla="*/ 830997 h 958410"/>
                  <a:gd name="connsiteX3" fmla="*/ 676136 w 1270000"/>
                  <a:gd name="connsiteY3" fmla="*/ 830997 h 958410"/>
                  <a:gd name="connsiteX4" fmla="*/ 695740 w 1270000"/>
                  <a:gd name="connsiteY4" fmla="*/ 909415 h 958410"/>
                  <a:gd name="connsiteX5" fmla="*/ 1027049 w 1270000"/>
                  <a:gd name="connsiteY5" fmla="*/ 909415 h 958410"/>
                  <a:gd name="connsiteX6" fmla="*/ 1027049 w 1270000"/>
                  <a:gd name="connsiteY6" fmla="*/ 958410 h 958410"/>
                  <a:gd name="connsiteX7" fmla="*/ 347085 w 1270000"/>
                  <a:gd name="connsiteY7" fmla="*/ 958410 h 958410"/>
                  <a:gd name="connsiteX8" fmla="*/ 347085 w 1270000"/>
                  <a:gd name="connsiteY8" fmla="*/ 909415 h 958410"/>
                  <a:gd name="connsiteX9" fmla="*/ 574260 w 1270000"/>
                  <a:gd name="connsiteY9" fmla="*/ 909415 h 958410"/>
                  <a:gd name="connsiteX10" fmla="*/ 593865 w 1270000"/>
                  <a:gd name="connsiteY10" fmla="*/ 830997 h 958410"/>
                  <a:gd name="connsiteX11" fmla="*/ 356646 w 1270000"/>
                  <a:gd name="connsiteY11" fmla="*/ 830997 h 958410"/>
                  <a:gd name="connsiteX12" fmla="*/ 1109615 w 1270000"/>
                  <a:gd name="connsiteY12" fmla="*/ 0 h 958410"/>
                  <a:gd name="connsiteX13" fmla="*/ 1182297 w 1270000"/>
                  <a:gd name="connsiteY13" fmla="*/ 0 h 958410"/>
                  <a:gd name="connsiteX14" fmla="*/ 1270000 w 1270000"/>
                  <a:gd name="connsiteY14" fmla="*/ 87703 h 958410"/>
                  <a:gd name="connsiteX15" fmla="*/ 1270000 w 1270000"/>
                  <a:gd name="connsiteY15" fmla="*/ 527788 h 958410"/>
                  <a:gd name="connsiteX16" fmla="*/ 1201420 w 1270000"/>
                  <a:gd name="connsiteY16" fmla="*/ 527788 h 958410"/>
                  <a:gd name="connsiteX17" fmla="*/ 1201420 w 1270000"/>
                  <a:gd name="connsiteY17" fmla="*/ 69669 h 958410"/>
                  <a:gd name="connsiteX18" fmla="*/ 1096638 w 1270000"/>
                  <a:gd name="connsiteY18" fmla="*/ 69669 h 958410"/>
                  <a:gd name="connsiteX19" fmla="*/ 1094002 w 1270000"/>
                  <a:gd name="connsiteY19" fmla="*/ 58985 h 958410"/>
                  <a:gd name="connsiteX20" fmla="*/ 1093970 w 1270000"/>
                  <a:gd name="connsiteY20" fmla="*/ 58888 h 958410"/>
                  <a:gd name="connsiteX21" fmla="*/ 1090728 w 1270000"/>
                  <a:gd name="connsiteY21" fmla="*/ 49123 h 958410"/>
                  <a:gd name="connsiteX22" fmla="*/ 1107293 w 1270000"/>
                  <a:gd name="connsiteY22" fmla="*/ 39560 h 958410"/>
                  <a:gd name="connsiteX23" fmla="*/ 1117658 w 1270000"/>
                  <a:gd name="connsiteY23" fmla="*/ 23298 h 958410"/>
                  <a:gd name="connsiteX24" fmla="*/ 1118027 w 1270000"/>
                  <a:gd name="connsiteY24" fmla="*/ 17995 h 958410"/>
                  <a:gd name="connsiteX25" fmla="*/ 1115269 w 1270000"/>
                  <a:gd name="connsiteY25" fmla="*/ 9793 h 958410"/>
                  <a:gd name="connsiteX26" fmla="*/ 87703 w 1270000"/>
                  <a:gd name="connsiteY26" fmla="*/ 0 h 958410"/>
                  <a:gd name="connsiteX27" fmla="*/ 668203 w 1270000"/>
                  <a:gd name="connsiteY27" fmla="*/ 0 h 958410"/>
                  <a:gd name="connsiteX28" fmla="*/ 662549 w 1270000"/>
                  <a:gd name="connsiteY28" fmla="*/ 9793 h 958410"/>
                  <a:gd name="connsiteX29" fmla="*/ 670524 w 1270000"/>
                  <a:gd name="connsiteY29" fmla="*/ 39560 h 958410"/>
                  <a:gd name="connsiteX30" fmla="*/ 687091 w 1270000"/>
                  <a:gd name="connsiteY30" fmla="*/ 49123 h 958410"/>
                  <a:gd name="connsiteX31" fmla="*/ 683861 w 1270000"/>
                  <a:gd name="connsiteY31" fmla="*/ 58851 h 958410"/>
                  <a:gd name="connsiteX32" fmla="*/ 683861 w 1270000"/>
                  <a:gd name="connsiteY32" fmla="*/ 58854 h 958410"/>
                  <a:gd name="connsiteX33" fmla="*/ 681188 w 1270000"/>
                  <a:gd name="connsiteY33" fmla="*/ 69669 h 958410"/>
                  <a:gd name="connsiteX34" fmla="*/ 68580 w 1270000"/>
                  <a:gd name="connsiteY34" fmla="*/ 69669 h 958410"/>
                  <a:gd name="connsiteX35" fmla="*/ 68580 w 1270000"/>
                  <a:gd name="connsiteY35" fmla="*/ 251740 h 958410"/>
                  <a:gd name="connsiteX36" fmla="*/ 0 w 1270000"/>
                  <a:gd name="connsiteY36" fmla="*/ 251740 h 958410"/>
                  <a:gd name="connsiteX37" fmla="*/ 0 w 1270000"/>
                  <a:gd name="connsiteY37" fmla="*/ 87703 h 958410"/>
                  <a:gd name="connsiteX38" fmla="*/ 87703 w 1270000"/>
                  <a:gd name="connsiteY38" fmla="*/ 0 h 95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70000" h="958410">
                    <a:moveTo>
                      <a:pt x="356646" y="761327"/>
                    </a:moveTo>
                    <a:lnTo>
                      <a:pt x="1017524" y="761327"/>
                    </a:lnTo>
                    <a:lnTo>
                      <a:pt x="1017524" y="830997"/>
                    </a:lnTo>
                    <a:lnTo>
                      <a:pt x="676136" y="830997"/>
                    </a:lnTo>
                    <a:lnTo>
                      <a:pt x="695740" y="909415"/>
                    </a:lnTo>
                    <a:lnTo>
                      <a:pt x="1027049" y="909415"/>
                    </a:lnTo>
                    <a:lnTo>
                      <a:pt x="1027049" y="958410"/>
                    </a:lnTo>
                    <a:lnTo>
                      <a:pt x="347085" y="958410"/>
                    </a:lnTo>
                    <a:lnTo>
                      <a:pt x="347085" y="909415"/>
                    </a:lnTo>
                    <a:lnTo>
                      <a:pt x="574260" y="909415"/>
                    </a:lnTo>
                    <a:lnTo>
                      <a:pt x="593865" y="830997"/>
                    </a:lnTo>
                    <a:lnTo>
                      <a:pt x="356646" y="830997"/>
                    </a:lnTo>
                    <a:close/>
                    <a:moveTo>
                      <a:pt x="1109615" y="0"/>
                    </a:moveTo>
                    <a:lnTo>
                      <a:pt x="1182297" y="0"/>
                    </a:lnTo>
                    <a:cubicBezTo>
                      <a:pt x="1230734" y="0"/>
                      <a:pt x="1270000" y="39266"/>
                      <a:pt x="1270000" y="87703"/>
                    </a:cubicBezTo>
                    <a:lnTo>
                      <a:pt x="1270000" y="527788"/>
                    </a:lnTo>
                    <a:lnTo>
                      <a:pt x="1201420" y="527788"/>
                    </a:lnTo>
                    <a:lnTo>
                      <a:pt x="1201420" y="69669"/>
                    </a:lnTo>
                    <a:lnTo>
                      <a:pt x="1096638" y="69669"/>
                    </a:lnTo>
                    <a:lnTo>
                      <a:pt x="1094002" y="58985"/>
                    </a:lnTo>
                    <a:lnTo>
                      <a:pt x="1093970" y="58888"/>
                    </a:lnTo>
                    <a:lnTo>
                      <a:pt x="1090728" y="49123"/>
                    </a:lnTo>
                    <a:lnTo>
                      <a:pt x="1107293" y="39560"/>
                    </a:lnTo>
                    <a:cubicBezTo>
                      <a:pt x="1113452" y="36003"/>
                      <a:pt x="1117218" y="29897"/>
                      <a:pt x="1117658" y="23298"/>
                    </a:cubicBezTo>
                    <a:cubicBezTo>
                      <a:pt x="1118246" y="21580"/>
                      <a:pt x="1118249" y="19782"/>
                      <a:pt x="1118027" y="17995"/>
                    </a:cubicBezTo>
                    <a:cubicBezTo>
                      <a:pt x="1117679" y="15186"/>
                      <a:pt x="1116773" y="12398"/>
                      <a:pt x="1115269" y="9793"/>
                    </a:cubicBezTo>
                    <a:close/>
                    <a:moveTo>
                      <a:pt x="87703" y="0"/>
                    </a:moveTo>
                    <a:lnTo>
                      <a:pt x="668203" y="0"/>
                    </a:lnTo>
                    <a:lnTo>
                      <a:pt x="662549" y="9793"/>
                    </a:lnTo>
                    <a:cubicBezTo>
                      <a:pt x="656531" y="20215"/>
                      <a:pt x="660102" y="33541"/>
                      <a:pt x="670524" y="39560"/>
                    </a:cubicBezTo>
                    <a:lnTo>
                      <a:pt x="687091" y="49123"/>
                    </a:lnTo>
                    <a:lnTo>
                      <a:pt x="683861" y="58851"/>
                    </a:lnTo>
                    <a:lnTo>
                      <a:pt x="683861" y="58854"/>
                    </a:lnTo>
                    <a:lnTo>
                      <a:pt x="681188" y="69669"/>
                    </a:lnTo>
                    <a:lnTo>
                      <a:pt x="68580" y="69669"/>
                    </a:lnTo>
                    <a:lnTo>
                      <a:pt x="68580" y="251740"/>
                    </a:lnTo>
                    <a:lnTo>
                      <a:pt x="0" y="251740"/>
                    </a:lnTo>
                    <a:lnTo>
                      <a:pt x="0" y="87703"/>
                    </a:lnTo>
                    <a:cubicBezTo>
                      <a:pt x="0" y="39266"/>
                      <a:pt x="39266" y="0"/>
                      <a:pt x="8770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8D4171B7-E5A0-4AA2-8751-B2EA1B5CE9CB}"/>
                  </a:ext>
                </a:extLst>
              </p:cNvPr>
              <p:cNvSpPr/>
              <p:nvPr/>
            </p:nvSpPr>
            <p:spPr>
              <a:xfrm>
                <a:off x="2453908" y="3914428"/>
                <a:ext cx="387549" cy="387549"/>
              </a:xfrm>
              <a:custGeom>
                <a:avLst/>
                <a:gdLst>
                  <a:gd name="connsiteX0" fmla="*/ 651399 w 1302799"/>
                  <a:gd name="connsiteY0" fmla="*/ 289342 h 1302799"/>
                  <a:gd name="connsiteX1" fmla="*/ 289338 w 1302799"/>
                  <a:gd name="connsiteY1" fmla="*/ 651399 h 1302799"/>
                  <a:gd name="connsiteX2" fmla="*/ 651399 w 1302799"/>
                  <a:gd name="connsiteY2" fmla="*/ 1013456 h 1302799"/>
                  <a:gd name="connsiteX3" fmla="*/ 1013460 w 1302799"/>
                  <a:gd name="connsiteY3" fmla="*/ 651399 h 1302799"/>
                  <a:gd name="connsiteX4" fmla="*/ 651399 w 1302799"/>
                  <a:gd name="connsiteY4" fmla="*/ 289342 h 1302799"/>
                  <a:gd name="connsiteX5" fmla="*/ 618215 w 1302799"/>
                  <a:gd name="connsiteY5" fmla="*/ 0 h 1302799"/>
                  <a:gd name="connsiteX6" fmla="*/ 651675 w 1302799"/>
                  <a:gd name="connsiteY6" fmla="*/ 0 h 1302799"/>
                  <a:gd name="connsiteX7" fmla="*/ 684584 w 1302799"/>
                  <a:gd name="connsiteY7" fmla="*/ 0 h 1302799"/>
                  <a:gd name="connsiteX8" fmla="*/ 684588 w 1302799"/>
                  <a:gd name="connsiteY8" fmla="*/ 0 h 1302799"/>
                  <a:gd name="connsiteX9" fmla="*/ 740489 w 1302799"/>
                  <a:gd name="connsiteY9" fmla="*/ 55902 h 1302799"/>
                  <a:gd name="connsiteX10" fmla="*/ 740489 w 1302799"/>
                  <a:gd name="connsiteY10" fmla="*/ 105088 h 1302799"/>
                  <a:gd name="connsiteX11" fmla="*/ 838570 w 1302799"/>
                  <a:gd name="connsiteY11" fmla="*/ 130686 h 1302799"/>
                  <a:gd name="connsiteX12" fmla="*/ 847463 w 1302799"/>
                  <a:gd name="connsiteY12" fmla="*/ 133638 h 1302799"/>
                  <a:gd name="connsiteX13" fmla="*/ 871999 w 1302799"/>
                  <a:gd name="connsiteY13" fmla="*/ 91139 h 1302799"/>
                  <a:gd name="connsiteX14" fmla="*/ 948361 w 1302799"/>
                  <a:gd name="connsiteY14" fmla="*/ 70678 h 1302799"/>
                  <a:gd name="connsiteX15" fmla="*/ 1005840 w 1302799"/>
                  <a:gd name="connsiteY15" fmla="*/ 103861 h 1302799"/>
                  <a:gd name="connsiteX16" fmla="*/ 1005840 w 1302799"/>
                  <a:gd name="connsiteY16" fmla="*/ 103865 h 1302799"/>
                  <a:gd name="connsiteX17" fmla="*/ 1005844 w 1302799"/>
                  <a:gd name="connsiteY17" fmla="*/ 103868 h 1302799"/>
                  <a:gd name="connsiteX18" fmla="*/ 1020932 w 1302799"/>
                  <a:gd name="connsiteY18" fmla="*/ 117175 h 1302799"/>
                  <a:gd name="connsiteX19" fmla="*/ 1032896 w 1302799"/>
                  <a:gd name="connsiteY19" fmla="*/ 152282 h 1302799"/>
                  <a:gd name="connsiteX20" fmla="*/ 1033231 w 1302799"/>
                  <a:gd name="connsiteY20" fmla="*/ 157080 h 1302799"/>
                  <a:gd name="connsiteX21" fmla="*/ 1026301 w 1302799"/>
                  <a:gd name="connsiteY21" fmla="*/ 180227 h 1302799"/>
                  <a:gd name="connsiteX22" fmla="*/ 1000730 w 1302799"/>
                  <a:gd name="connsiteY22" fmla="*/ 224518 h 1302799"/>
                  <a:gd name="connsiteX23" fmla="*/ 1078285 w 1302799"/>
                  <a:gd name="connsiteY23" fmla="*/ 302070 h 1302799"/>
                  <a:gd name="connsiteX24" fmla="*/ 1122573 w 1302799"/>
                  <a:gd name="connsiteY24" fmla="*/ 276503 h 1302799"/>
                  <a:gd name="connsiteX25" fmla="*/ 1143614 w 1302799"/>
                  <a:gd name="connsiteY25" fmla="*/ 269426 h 1302799"/>
                  <a:gd name="connsiteX26" fmla="*/ 1198939 w 1302799"/>
                  <a:gd name="connsiteY26" fmla="*/ 296963 h 1302799"/>
                  <a:gd name="connsiteX27" fmla="*/ 1232121 w 1302799"/>
                  <a:gd name="connsiteY27" fmla="*/ 354439 h 1302799"/>
                  <a:gd name="connsiteX28" fmla="*/ 1239198 w 1302799"/>
                  <a:gd name="connsiteY28" fmla="*/ 375480 h 1302799"/>
                  <a:gd name="connsiteX29" fmla="*/ 1238251 w 1302799"/>
                  <a:gd name="connsiteY29" fmla="*/ 389087 h 1302799"/>
                  <a:gd name="connsiteX30" fmla="*/ 1211660 w 1302799"/>
                  <a:gd name="connsiteY30" fmla="*/ 430805 h 1302799"/>
                  <a:gd name="connsiteX31" fmla="*/ 1169162 w 1302799"/>
                  <a:gd name="connsiteY31" fmla="*/ 455340 h 1302799"/>
                  <a:gd name="connsiteX32" fmla="*/ 1177478 w 1302799"/>
                  <a:gd name="connsiteY32" fmla="*/ 480391 h 1302799"/>
                  <a:gd name="connsiteX33" fmla="*/ 1177562 w 1302799"/>
                  <a:gd name="connsiteY33" fmla="*/ 480641 h 1302799"/>
                  <a:gd name="connsiteX34" fmla="*/ 1197711 w 1302799"/>
                  <a:gd name="connsiteY34" fmla="*/ 562310 h 1302799"/>
                  <a:gd name="connsiteX35" fmla="*/ 1197711 w 1302799"/>
                  <a:gd name="connsiteY35" fmla="*/ 562314 h 1302799"/>
                  <a:gd name="connsiteX36" fmla="*/ 1246898 w 1302799"/>
                  <a:gd name="connsiteY36" fmla="*/ 562314 h 1302799"/>
                  <a:gd name="connsiteX37" fmla="*/ 1302799 w 1302799"/>
                  <a:gd name="connsiteY37" fmla="*/ 618215 h 1302799"/>
                  <a:gd name="connsiteX38" fmla="*/ 1302799 w 1302799"/>
                  <a:gd name="connsiteY38" fmla="*/ 684584 h 1302799"/>
                  <a:gd name="connsiteX39" fmla="*/ 1246898 w 1302799"/>
                  <a:gd name="connsiteY39" fmla="*/ 740486 h 1302799"/>
                  <a:gd name="connsiteX40" fmla="*/ 1197711 w 1302799"/>
                  <a:gd name="connsiteY40" fmla="*/ 740486 h 1302799"/>
                  <a:gd name="connsiteX41" fmla="*/ 1197711 w 1302799"/>
                  <a:gd name="connsiteY41" fmla="*/ 740493 h 1302799"/>
                  <a:gd name="connsiteX42" fmla="*/ 1177562 w 1302799"/>
                  <a:gd name="connsiteY42" fmla="*/ 822158 h 1302799"/>
                  <a:gd name="connsiteX43" fmla="*/ 1177478 w 1302799"/>
                  <a:gd name="connsiteY43" fmla="*/ 822408 h 1302799"/>
                  <a:gd name="connsiteX44" fmla="*/ 1177478 w 1302799"/>
                  <a:gd name="connsiteY44" fmla="*/ 822412 h 1302799"/>
                  <a:gd name="connsiteX45" fmla="*/ 1169162 w 1302799"/>
                  <a:gd name="connsiteY45" fmla="*/ 847463 h 1302799"/>
                  <a:gd name="connsiteX46" fmla="*/ 1211660 w 1302799"/>
                  <a:gd name="connsiteY46" fmla="*/ 871999 h 1302799"/>
                  <a:gd name="connsiteX47" fmla="*/ 1238251 w 1302799"/>
                  <a:gd name="connsiteY47" fmla="*/ 913716 h 1302799"/>
                  <a:gd name="connsiteX48" fmla="*/ 1239198 w 1302799"/>
                  <a:gd name="connsiteY48" fmla="*/ 927319 h 1302799"/>
                  <a:gd name="connsiteX49" fmla="*/ 1232121 w 1302799"/>
                  <a:gd name="connsiteY49" fmla="*/ 948361 h 1302799"/>
                  <a:gd name="connsiteX50" fmla="*/ 1198939 w 1302799"/>
                  <a:gd name="connsiteY50" fmla="*/ 1005840 h 1302799"/>
                  <a:gd name="connsiteX51" fmla="*/ 1164994 w 1302799"/>
                  <a:gd name="connsiteY51" fmla="*/ 1031884 h 1302799"/>
                  <a:gd name="connsiteX52" fmla="*/ 1122573 w 1302799"/>
                  <a:gd name="connsiteY52" fmla="*/ 1026301 h 1302799"/>
                  <a:gd name="connsiteX53" fmla="*/ 1078285 w 1302799"/>
                  <a:gd name="connsiteY53" fmla="*/ 1000730 h 1302799"/>
                  <a:gd name="connsiteX54" fmla="*/ 1056901 w 1302799"/>
                  <a:gd name="connsiteY54" fmla="*/ 1026054 h 1302799"/>
                  <a:gd name="connsiteX55" fmla="*/ 1000730 w 1302799"/>
                  <a:gd name="connsiteY55" fmla="*/ 1078285 h 1302799"/>
                  <a:gd name="connsiteX56" fmla="*/ 1026301 w 1302799"/>
                  <a:gd name="connsiteY56" fmla="*/ 1122573 h 1302799"/>
                  <a:gd name="connsiteX57" fmla="*/ 1033231 w 1302799"/>
                  <a:gd name="connsiteY57" fmla="*/ 1145719 h 1302799"/>
                  <a:gd name="connsiteX58" fmla="*/ 1032896 w 1302799"/>
                  <a:gd name="connsiteY58" fmla="*/ 1150518 h 1302799"/>
                  <a:gd name="connsiteX59" fmla="*/ 1020932 w 1302799"/>
                  <a:gd name="connsiteY59" fmla="*/ 1185624 h 1302799"/>
                  <a:gd name="connsiteX60" fmla="*/ 1005844 w 1302799"/>
                  <a:gd name="connsiteY60" fmla="*/ 1198931 h 1302799"/>
                  <a:gd name="connsiteX61" fmla="*/ 1005840 w 1302799"/>
                  <a:gd name="connsiteY61" fmla="*/ 1198935 h 1302799"/>
                  <a:gd name="connsiteX62" fmla="*/ 1005840 w 1302799"/>
                  <a:gd name="connsiteY62" fmla="*/ 1198939 h 1302799"/>
                  <a:gd name="connsiteX63" fmla="*/ 948361 w 1302799"/>
                  <a:gd name="connsiteY63" fmla="*/ 1232121 h 1302799"/>
                  <a:gd name="connsiteX64" fmla="*/ 871999 w 1302799"/>
                  <a:gd name="connsiteY64" fmla="*/ 1211660 h 1302799"/>
                  <a:gd name="connsiteX65" fmla="*/ 847463 w 1302799"/>
                  <a:gd name="connsiteY65" fmla="*/ 1169162 h 1302799"/>
                  <a:gd name="connsiteX66" fmla="*/ 838974 w 1302799"/>
                  <a:gd name="connsiteY66" fmla="*/ 1171979 h 1302799"/>
                  <a:gd name="connsiteX67" fmla="*/ 740489 w 1302799"/>
                  <a:gd name="connsiteY67" fmla="*/ 1197711 h 1302799"/>
                  <a:gd name="connsiteX68" fmla="*/ 740489 w 1302799"/>
                  <a:gd name="connsiteY68" fmla="*/ 1246898 h 1302799"/>
                  <a:gd name="connsiteX69" fmla="*/ 684588 w 1302799"/>
                  <a:gd name="connsiteY69" fmla="*/ 1302799 h 1302799"/>
                  <a:gd name="connsiteX70" fmla="*/ 684584 w 1302799"/>
                  <a:gd name="connsiteY70" fmla="*/ 1302799 h 1302799"/>
                  <a:gd name="connsiteX71" fmla="*/ 651675 w 1302799"/>
                  <a:gd name="connsiteY71" fmla="*/ 1302799 h 1302799"/>
                  <a:gd name="connsiteX72" fmla="*/ 618215 w 1302799"/>
                  <a:gd name="connsiteY72" fmla="*/ 1302799 h 1302799"/>
                  <a:gd name="connsiteX73" fmla="*/ 562314 w 1302799"/>
                  <a:gd name="connsiteY73" fmla="*/ 1246898 h 1302799"/>
                  <a:gd name="connsiteX74" fmla="*/ 562314 w 1302799"/>
                  <a:gd name="connsiteY74" fmla="*/ 1197711 h 1302799"/>
                  <a:gd name="connsiteX75" fmla="*/ 455340 w 1302799"/>
                  <a:gd name="connsiteY75" fmla="*/ 1169162 h 1302799"/>
                  <a:gd name="connsiteX76" fmla="*/ 430805 w 1302799"/>
                  <a:gd name="connsiteY76" fmla="*/ 1211660 h 1302799"/>
                  <a:gd name="connsiteX77" fmla="*/ 425229 w 1302799"/>
                  <a:gd name="connsiteY77" fmla="*/ 1217983 h 1302799"/>
                  <a:gd name="connsiteX78" fmla="*/ 354439 w 1302799"/>
                  <a:gd name="connsiteY78" fmla="*/ 1232121 h 1302799"/>
                  <a:gd name="connsiteX79" fmla="*/ 296963 w 1302799"/>
                  <a:gd name="connsiteY79" fmla="*/ 1198939 h 1302799"/>
                  <a:gd name="connsiteX80" fmla="*/ 281867 w 1302799"/>
                  <a:gd name="connsiteY80" fmla="*/ 1185624 h 1302799"/>
                  <a:gd name="connsiteX81" fmla="*/ 273851 w 1302799"/>
                  <a:gd name="connsiteY81" fmla="*/ 1171009 h 1302799"/>
                  <a:gd name="connsiteX82" fmla="*/ 273844 w 1302799"/>
                  <a:gd name="connsiteY82" fmla="*/ 1170994 h 1302799"/>
                  <a:gd name="connsiteX83" fmla="*/ 273844 w 1302799"/>
                  <a:gd name="connsiteY83" fmla="*/ 1170990 h 1302799"/>
                  <a:gd name="connsiteX84" fmla="*/ 273828 w 1302799"/>
                  <a:gd name="connsiteY84" fmla="*/ 1170959 h 1302799"/>
                  <a:gd name="connsiteX85" fmla="*/ 269907 w 1302799"/>
                  <a:gd name="connsiteY85" fmla="*/ 1150522 h 1302799"/>
                  <a:gd name="connsiteX86" fmla="*/ 269572 w 1302799"/>
                  <a:gd name="connsiteY86" fmla="*/ 1145723 h 1302799"/>
                  <a:gd name="connsiteX87" fmla="*/ 276499 w 1302799"/>
                  <a:gd name="connsiteY87" fmla="*/ 1122573 h 1302799"/>
                  <a:gd name="connsiteX88" fmla="*/ 302070 w 1302799"/>
                  <a:gd name="connsiteY88" fmla="*/ 1078285 h 1302799"/>
                  <a:gd name="connsiteX89" fmla="*/ 224519 w 1302799"/>
                  <a:gd name="connsiteY89" fmla="*/ 1000730 h 1302799"/>
                  <a:gd name="connsiteX90" fmla="*/ 180227 w 1302799"/>
                  <a:gd name="connsiteY90" fmla="*/ 1026301 h 1302799"/>
                  <a:gd name="connsiteX91" fmla="*/ 115163 w 1302799"/>
                  <a:gd name="connsiteY91" fmla="*/ 1018650 h 1302799"/>
                  <a:gd name="connsiteX92" fmla="*/ 103861 w 1302799"/>
                  <a:gd name="connsiteY92" fmla="*/ 1005840 h 1302799"/>
                  <a:gd name="connsiteX93" fmla="*/ 70679 w 1302799"/>
                  <a:gd name="connsiteY93" fmla="*/ 948361 h 1302799"/>
                  <a:gd name="connsiteX94" fmla="*/ 91139 w 1302799"/>
                  <a:gd name="connsiteY94" fmla="*/ 871999 h 1302799"/>
                  <a:gd name="connsiteX95" fmla="*/ 133638 w 1302799"/>
                  <a:gd name="connsiteY95" fmla="*/ 847463 h 1302799"/>
                  <a:gd name="connsiteX96" fmla="*/ 125353 w 1302799"/>
                  <a:gd name="connsiteY96" fmla="*/ 822500 h 1302799"/>
                  <a:gd name="connsiteX97" fmla="*/ 125353 w 1302799"/>
                  <a:gd name="connsiteY97" fmla="*/ 822493 h 1302799"/>
                  <a:gd name="connsiteX98" fmla="*/ 105088 w 1302799"/>
                  <a:gd name="connsiteY98" fmla="*/ 740486 h 1302799"/>
                  <a:gd name="connsiteX99" fmla="*/ 55902 w 1302799"/>
                  <a:gd name="connsiteY99" fmla="*/ 740486 h 1302799"/>
                  <a:gd name="connsiteX100" fmla="*/ 0 w 1302799"/>
                  <a:gd name="connsiteY100" fmla="*/ 684584 h 1302799"/>
                  <a:gd name="connsiteX101" fmla="*/ 0 w 1302799"/>
                  <a:gd name="connsiteY101" fmla="*/ 618215 h 1302799"/>
                  <a:gd name="connsiteX102" fmla="*/ 55902 w 1302799"/>
                  <a:gd name="connsiteY102" fmla="*/ 562314 h 1302799"/>
                  <a:gd name="connsiteX103" fmla="*/ 105088 w 1302799"/>
                  <a:gd name="connsiteY103" fmla="*/ 562314 h 1302799"/>
                  <a:gd name="connsiteX104" fmla="*/ 125353 w 1302799"/>
                  <a:gd name="connsiteY104" fmla="*/ 480307 h 1302799"/>
                  <a:gd name="connsiteX105" fmla="*/ 125353 w 1302799"/>
                  <a:gd name="connsiteY105" fmla="*/ 480299 h 1302799"/>
                  <a:gd name="connsiteX106" fmla="*/ 133638 w 1302799"/>
                  <a:gd name="connsiteY106" fmla="*/ 455340 h 1302799"/>
                  <a:gd name="connsiteX107" fmla="*/ 91139 w 1302799"/>
                  <a:gd name="connsiteY107" fmla="*/ 430805 h 1302799"/>
                  <a:gd name="connsiteX108" fmla="*/ 70679 w 1302799"/>
                  <a:gd name="connsiteY108" fmla="*/ 354439 h 1302799"/>
                  <a:gd name="connsiteX109" fmla="*/ 103861 w 1302799"/>
                  <a:gd name="connsiteY109" fmla="*/ 296963 h 1302799"/>
                  <a:gd name="connsiteX110" fmla="*/ 115925 w 1302799"/>
                  <a:gd name="connsiteY110" fmla="*/ 283287 h 1302799"/>
                  <a:gd name="connsiteX111" fmla="*/ 180227 w 1302799"/>
                  <a:gd name="connsiteY111" fmla="*/ 276499 h 1302799"/>
                  <a:gd name="connsiteX112" fmla="*/ 224519 w 1302799"/>
                  <a:gd name="connsiteY112" fmla="*/ 302070 h 1302799"/>
                  <a:gd name="connsiteX113" fmla="*/ 302070 w 1302799"/>
                  <a:gd name="connsiteY113" fmla="*/ 224518 h 1302799"/>
                  <a:gd name="connsiteX114" fmla="*/ 276499 w 1302799"/>
                  <a:gd name="connsiteY114" fmla="*/ 180227 h 1302799"/>
                  <a:gd name="connsiteX115" fmla="*/ 269572 w 1302799"/>
                  <a:gd name="connsiteY115" fmla="*/ 157076 h 1302799"/>
                  <a:gd name="connsiteX116" fmla="*/ 269907 w 1302799"/>
                  <a:gd name="connsiteY116" fmla="*/ 152278 h 1302799"/>
                  <a:gd name="connsiteX117" fmla="*/ 273828 w 1302799"/>
                  <a:gd name="connsiteY117" fmla="*/ 131840 h 1302799"/>
                  <a:gd name="connsiteX118" fmla="*/ 273844 w 1302799"/>
                  <a:gd name="connsiteY118" fmla="*/ 131810 h 1302799"/>
                  <a:gd name="connsiteX119" fmla="*/ 273844 w 1302799"/>
                  <a:gd name="connsiteY119" fmla="*/ 131806 h 1302799"/>
                  <a:gd name="connsiteX120" fmla="*/ 273851 w 1302799"/>
                  <a:gd name="connsiteY120" fmla="*/ 131790 h 1302799"/>
                  <a:gd name="connsiteX121" fmla="*/ 281867 w 1302799"/>
                  <a:gd name="connsiteY121" fmla="*/ 117175 h 1302799"/>
                  <a:gd name="connsiteX122" fmla="*/ 296963 w 1302799"/>
                  <a:gd name="connsiteY122" fmla="*/ 103861 h 1302799"/>
                  <a:gd name="connsiteX123" fmla="*/ 354439 w 1302799"/>
                  <a:gd name="connsiteY123" fmla="*/ 70678 h 1302799"/>
                  <a:gd name="connsiteX124" fmla="*/ 421577 w 1302799"/>
                  <a:gd name="connsiteY124" fmla="*/ 80680 h 1302799"/>
                  <a:gd name="connsiteX125" fmla="*/ 430805 w 1302799"/>
                  <a:gd name="connsiteY125" fmla="*/ 91139 h 1302799"/>
                  <a:gd name="connsiteX126" fmla="*/ 455340 w 1302799"/>
                  <a:gd name="connsiteY126" fmla="*/ 133638 h 1302799"/>
                  <a:gd name="connsiteX127" fmla="*/ 562314 w 1302799"/>
                  <a:gd name="connsiteY127" fmla="*/ 105088 h 1302799"/>
                  <a:gd name="connsiteX128" fmla="*/ 562314 w 1302799"/>
                  <a:gd name="connsiteY128" fmla="*/ 55902 h 1302799"/>
                  <a:gd name="connsiteX129" fmla="*/ 618215 w 1302799"/>
                  <a:gd name="connsiteY129" fmla="*/ 0 h 130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1302799" h="1302799">
                    <a:moveTo>
                      <a:pt x="651399" y="289342"/>
                    </a:moveTo>
                    <a:cubicBezTo>
                      <a:pt x="451438" y="289342"/>
                      <a:pt x="289338" y="451440"/>
                      <a:pt x="289338" y="651399"/>
                    </a:cubicBezTo>
                    <a:cubicBezTo>
                      <a:pt x="289338" y="851358"/>
                      <a:pt x="451438" y="1013456"/>
                      <a:pt x="651399" y="1013456"/>
                    </a:cubicBezTo>
                    <a:cubicBezTo>
                      <a:pt x="851360" y="1013456"/>
                      <a:pt x="1013460" y="851358"/>
                      <a:pt x="1013460" y="651399"/>
                    </a:cubicBezTo>
                    <a:cubicBezTo>
                      <a:pt x="1013460" y="451440"/>
                      <a:pt x="851360" y="289342"/>
                      <a:pt x="651399" y="289342"/>
                    </a:cubicBezTo>
                    <a:close/>
                    <a:moveTo>
                      <a:pt x="618215" y="0"/>
                    </a:moveTo>
                    <a:lnTo>
                      <a:pt x="651675" y="0"/>
                    </a:lnTo>
                    <a:lnTo>
                      <a:pt x="684584" y="0"/>
                    </a:lnTo>
                    <a:lnTo>
                      <a:pt x="684588" y="0"/>
                    </a:lnTo>
                    <a:cubicBezTo>
                      <a:pt x="715461" y="0"/>
                      <a:pt x="740489" y="25028"/>
                      <a:pt x="740489" y="55902"/>
                    </a:cubicBezTo>
                    <a:lnTo>
                      <a:pt x="740489" y="105088"/>
                    </a:lnTo>
                    <a:cubicBezTo>
                      <a:pt x="774484" y="109960"/>
                      <a:pt x="807362" y="118468"/>
                      <a:pt x="838570" y="130686"/>
                    </a:cubicBezTo>
                    <a:lnTo>
                      <a:pt x="847463" y="133638"/>
                    </a:lnTo>
                    <a:lnTo>
                      <a:pt x="871999" y="91139"/>
                    </a:lnTo>
                    <a:cubicBezTo>
                      <a:pt x="887437" y="64402"/>
                      <a:pt x="921624" y="55240"/>
                      <a:pt x="948361" y="70678"/>
                    </a:cubicBezTo>
                    <a:lnTo>
                      <a:pt x="1005840" y="103861"/>
                    </a:lnTo>
                    <a:cubicBezTo>
                      <a:pt x="1005840" y="103861"/>
                      <a:pt x="1005840" y="103861"/>
                      <a:pt x="1005840" y="103865"/>
                    </a:cubicBezTo>
                    <a:lnTo>
                      <a:pt x="1005844" y="103868"/>
                    </a:lnTo>
                    <a:cubicBezTo>
                      <a:pt x="1011916" y="107370"/>
                      <a:pt x="1017080" y="111842"/>
                      <a:pt x="1020932" y="117175"/>
                    </a:cubicBezTo>
                    <a:cubicBezTo>
                      <a:pt x="1029394" y="126961"/>
                      <a:pt x="1033789" y="139502"/>
                      <a:pt x="1032896" y="152282"/>
                    </a:cubicBezTo>
                    <a:cubicBezTo>
                      <a:pt x="1033677" y="153875"/>
                      <a:pt x="1033631" y="155487"/>
                      <a:pt x="1033231" y="157080"/>
                    </a:cubicBezTo>
                    <a:cubicBezTo>
                      <a:pt x="1032915" y="165015"/>
                      <a:pt x="1030530" y="172900"/>
                      <a:pt x="1026301" y="180227"/>
                    </a:cubicBezTo>
                    <a:lnTo>
                      <a:pt x="1000730" y="224518"/>
                    </a:lnTo>
                    <a:cubicBezTo>
                      <a:pt x="1030814" y="245883"/>
                      <a:pt x="1056920" y="271989"/>
                      <a:pt x="1078285" y="302070"/>
                    </a:cubicBezTo>
                    <a:lnTo>
                      <a:pt x="1122573" y="276503"/>
                    </a:lnTo>
                    <a:cubicBezTo>
                      <a:pt x="1129257" y="272643"/>
                      <a:pt x="1136410" y="270319"/>
                      <a:pt x="1143614" y="269426"/>
                    </a:cubicBezTo>
                    <a:cubicBezTo>
                      <a:pt x="1165233" y="266744"/>
                      <a:pt x="1187360" y="276911"/>
                      <a:pt x="1198939" y="296963"/>
                    </a:cubicBezTo>
                    <a:lnTo>
                      <a:pt x="1232121" y="354439"/>
                    </a:lnTo>
                    <a:cubicBezTo>
                      <a:pt x="1235980" y="361123"/>
                      <a:pt x="1238305" y="368277"/>
                      <a:pt x="1239198" y="375480"/>
                    </a:cubicBezTo>
                    <a:cubicBezTo>
                      <a:pt x="1239767" y="380067"/>
                      <a:pt x="1239759" y="384677"/>
                      <a:pt x="1238251" y="389087"/>
                    </a:cubicBezTo>
                    <a:cubicBezTo>
                      <a:pt x="1237123" y="406015"/>
                      <a:pt x="1227461" y="421681"/>
                      <a:pt x="1211660" y="430805"/>
                    </a:cubicBezTo>
                    <a:lnTo>
                      <a:pt x="1169162" y="455340"/>
                    </a:lnTo>
                    <a:lnTo>
                      <a:pt x="1177478" y="480391"/>
                    </a:lnTo>
                    <a:lnTo>
                      <a:pt x="1177562" y="480641"/>
                    </a:lnTo>
                    <a:cubicBezTo>
                      <a:pt x="1187148" y="506782"/>
                      <a:pt x="1193678" y="534161"/>
                      <a:pt x="1197711" y="562310"/>
                    </a:cubicBezTo>
                    <a:cubicBezTo>
                      <a:pt x="1197711" y="562310"/>
                      <a:pt x="1197711" y="562314"/>
                      <a:pt x="1197711" y="562314"/>
                    </a:cubicBezTo>
                    <a:lnTo>
                      <a:pt x="1246898" y="562314"/>
                    </a:lnTo>
                    <a:cubicBezTo>
                      <a:pt x="1277771" y="562314"/>
                      <a:pt x="1302799" y="587342"/>
                      <a:pt x="1302799" y="618215"/>
                    </a:cubicBezTo>
                    <a:lnTo>
                      <a:pt x="1302799" y="684584"/>
                    </a:lnTo>
                    <a:cubicBezTo>
                      <a:pt x="1302799" y="715461"/>
                      <a:pt x="1277771" y="740486"/>
                      <a:pt x="1246898" y="740486"/>
                    </a:cubicBezTo>
                    <a:lnTo>
                      <a:pt x="1197711" y="740486"/>
                    </a:lnTo>
                    <a:cubicBezTo>
                      <a:pt x="1197711" y="740489"/>
                      <a:pt x="1197711" y="740489"/>
                      <a:pt x="1197711" y="740493"/>
                    </a:cubicBezTo>
                    <a:cubicBezTo>
                      <a:pt x="1193678" y="768642"/>
                      <a:pt x="1187148" y="796022"/>
                      <a:pt x="1177562" y="822158"/>
                    </a:cubicBezTo>
                    <a:lnTo>
                      <a:pt x="1177478" y="822408"/>
                    </a:lnTo>
                    <a:lnTo>
                      <a:pt x="1177478" y="822412"/>
                    </a:lnTo>
                    <a:lnTo>
                      <a:pt x="1169162" y="847463"/>
                    </a:lnTo>
                    <a:lnTo>
                      <a:pt x="1211660" y="871999"/>
                    </a:lnTo>
                    <a:cubicBezTo>
                      <a:pt x="1227461" y="881119"/>
                      <a:pt x="1237123" y="896788"/>
                      <a:pt x="1238251" y="913716"/>
                    </a:cubicBezTo>
                    <a:cubicBezTo>
                      <a:pt x="1239759" y="918126"/>
                      <a:pt x="1239767" y="922732"/>
                      <a:pt x="1239198" y="927319"/>
                    </a:cubicBezTo>
                    <a:cubicBezTo>
                      <a:pt x="1238305" y="934527"/>
                      <a:pt x="1235980" y="941677"/>
                      <a:pt x="1232121" y="948361"/>
                    </a:cubicBezTo>
                    <a:lnTo>
                      <a:pt x="1198939" y="1005840"/>
                    </a:lnTo>
                    <a:cubicBezTo>
                      <a:pt x="1191219" y="1019208"/>
                      <a:pt x="1178813" y="1028182"/>
                      <a:pt x="1164994" y="1031884"/>
                    </a:cubicBezTo>
                    <a:cubicBezTo>
                      <a:pt x="1151176" y="1035590"/>
                      <a:pt x="1135945" y="1034020"/>
                      <a:pt x="1122573" y="1026301"/>
                    </a:cubicBezTo>
                    <a:lnTo>
                      <a:pt x="1078285" y="1000730"/>
                    </a:lnTo>
                    <a:lnTo>
                      <a:pt x="1056901" y="1026054"/>
                    </a:lnTo>
                    <a:cubicBezTo>
                      <a:pt x="1040850" y="1046095"/>
                      <a:pt x="1021764" y="1063346"/>
                      <a:pt x="1000730" y="1078285"/>
                    </a:cubicBezTo>
                    <a:lnTo>
                      <a:pt x="1026301" y="1122573"/>
                    </a:lnTo>
                    <a:cubicBezTo>
                      <a:pt x="1030530" y="1129899"/>
                      <a:pt x="1032915" y="1137784"/>
                      <a:pt x="1033231" y="1145719"/>
                    </a:cubicBezTo>
                    <a:cubicBezTo>
                      <a:pt x="1033631" y="1147312"/>
                      <a:pt x="1033677" y="1148925"/>
                      <a:pt x="1032896" y="1150518"/>
                    </a:cubicBezTo>
                    <a:cubicBezTo>
                      <a:pt x="1033789" y="1163297"/>
                      <a:pt x="1029394" y="1175838"/>
                      <a:pt x="1020932" y="1185624"/>
                    </a:cubicBezTo>
                    <a:cubicBezTo>
                      <a:pt x="1017080" y="1190958"/>
                      <a:pt x="1011916" y="1195429"/>
                      <a:pt x="1005844" y="1198931"/>
                    </a:cubicBezTo>
                    <a:lnTo>
                      <a:pt x="1005840" y="1198935"/>
                    </a:lnTo>
                    <a:lnTo>
                      <a:pt x="1005840" y="1198939"/>
                    </a:lnTo>
                    <a:lnTo>
                      <a:pt x="948361" y="1232121"/>
                    </a:lnTo>
                    <a:cubicBezTo>
                      <a:pt x="921624" y="1247559"/>
                      <a:pt x="887437" y="1238397"/>
                      <a:pt x="871999" y="1211660"/>
                    </a:cubicBezTo>
                    <a:lnTo>
                      <a:pt x="847463" y="1169162"/>
                    </a:lnTo>
                    <a:lnTo>
                      <a:pt x="838974" y="1171979"/>
                    </a:lnTo>
                    <a:cubicBezTo>
                      <a:pt x="807639" y="1184258"/>
                      <a:pt x="774630" y="1192820"/>
                      <a:pt x="740489" y="1197711"/>
                    </a:cubicBezTo>
                    <a:lnTo>
                      <a:pt x="740489" y="1246898"/>
                    </a:lnTo>
                    <a:cubicBezTo>
                      <a:pt x="740489" y="1277771"/>
                      <a:pt x="715461" y="1302799"/>
                      <a:pt x="684588" y="1302799"/>
                    </a:cubicBezTo>
                    <a:lnTo>
                      <a:pt x="684584" y="1302799"/>
                    </a:lnTo>
                    <a:lnTo>
                      <a:pt x="651675" y="1302799"/>
                    </a:lnTo>
                    <a:lnTo>
                      <a:pt x="618215" y="1302799"/>
                    </a:lnTo>
                    <a:cubicBezTo>
                      <a:pt x="587342" y="1302799"/>
                      <a:pt x="562314" y="1277771"/>
                      <a:pt x="562314" y="1246898"/>
                    </a:cubicBezTo>
                    <a:lnTo>
                      <a:pt x="562314" y="1197711"/>
                    </a:lnTo>
                    <a:cubicBezTo>
                      <a:pt x="525149" y="1192385"/>
                      <a:pt x="489323" y="1182715"/>
                      <a:pt x="455340" y="1169162"/>
                    </a:cubicBezTo>
                    <a:lnTo>
                      <a:pt x="430805" y="1211660"/>
                    </a:lnTo>
                    <a:cubicBezTo>
                      <a:pt x="429373" y="1214139"/>
                      <a:pt x="427780" y="1216467"/>
                      <a:pt x="425229" y="1217983"/>
                    </a:cubicBezTo>
                    <a:cubicBezTo>
                      <a:pt x="409093" y="1239886"/>
                      <a:pt x="378701" y="1246128"/>
                      <a:pt x="354439" y="1232121"/>
                    </a:cubicBezTo>
                    <a:lnTo>
                      <a:pt x="296963" y="1198939"/>
                    </a:lnTo>
                    <a:cubicBezTo>
                      <a:pt x="290891" y="1195433"/>
                      <a:pt x="285723" y="1190958"/>
                      <a:pt x="281867" y="1185624"/>
                    </a:cubicBezTo>
                    <a:cubicBezTo>
                      <a:pt x="277977" y="1181445"/>
                      <a:pt x="275110" y="1176539"/>
                      <a:pt x="273851" y="1171009"/>
                    </a:cubicBezTo>
                    <a:cubicBezTo>
                      <a:pt x="273848" y="1171005"/>
                      <a:pt x="273844" y="1170997"/>
                      <a:pt x="273844" y="1170994"/>
                    </a:cubicBezTo>
                    <a:lnTo>
                      <a:pt x="273844" y="1170990"/>
                    </a:lnTo>
                    <a:lnTo>
                      <a:pt x="273828" y="1170959"/>
                    </a:lnTo>
                    <a:cubicBezTo>
                      <a:pt x="270380" y="1164702"/>
                      <a:pt x="269007" y="1157648"/>
                      <a:pt x="269907" y="1150522"/>
                    </a:cubicBezTo>
                    <a:cubicBezTo>
                      <a:pt x="269126" y="1148928"/>
                      <a:pt x="269172" y="1147316"/>
                      <a:pt x="269572" y="1145723"/>
                    </a:cubicBezTo>
                    <a:cubicBezTo>
                      <a:pt x="269888" y="1137788"/>
                      <a:pt x="272270" y="1129899"/>
                      <a:pt x="276499" y="1122573"/>
                    </a:cubicBezTo>
                    <a:lnTo>
                      <a:pt x="302070" y="1078285"/>
                    </a:lnTo>
                    <a:cubicBezTo>
                      <a:pt x="271989" y="1056920"/>
                      <a:pt x="245879" y="1030814"/>
                      <a:pt x="224519" y="1000730"/>
                    </a:cubicBezTo>
                    <a:lnTo>
                      <a:pt x="180227" y="1026301"/>
                    </a:lnTo>
                    <a:cubicBezTo>
                      <a:pt x="158616" y="1038776"/>
                      <a:pt x="132141" y="1035186"/>
                      <a:pt x="115163" y="1018650"/>
                    </a:cubicBezTo>
                    <a:lnTo>
                      <a:pt x="103861" y="1005840"/>
                    </a:lnTo>
                    <a:lnTo>
                      <a:pt x="70679" y="948361"/>
                    </a:lnTo>
                    <a:cubicBezTo>
                      <a:pt x="55240" y="921624"/>
                      <a:pt x="64402" y="887434"/>
                      <a:pt x="91139" y="871999"/>
                    </a:cubicBezTo>
                    <a:lnTo>
                      <a:pt x="133638" y="847463"/>
                    </a:lnTo>
                    <a:lnTo>
                      <a:pt x="125353" y="822500"/>
                    </a:lnTo>
                    <a:lnTo>
                      <a:pt x="125353" y="822493"/>
                    </a:lnTo>
                    <a:cubicBezTo>
                      <a:pt x="115705" y="796252"/>
                      <a:pt x="109141" y="768758"/>
                      <a:pt x="105088" y="740486"/>
                    </a:cubicBezTo>
                    <a:lnTo>
                      <a:pt x="55902" y="740486"/>
                    </a:lnTo>
                    <a:cubicBezTo>
                      <a:pt x="25028" y="740486"/>
                      <a:pt x="0" y="715461"/>
                      <a:pt x="0" y="684584"/>
                    </a:cubicBezTo>
                    <a:lnTo>
                      <a:pt x="0" y="618215"/>
                    </a:lnTo>
                    <a:cubicBezTo>
                      <a:pt x="0" y="587342"/>
                      <a:pt x="25028" y="562314"/>
                      <a:pt x="55902" y="562314"/>
                    </a:cubicBezTo>
                    <a:lnTo>
                      <a:pt x="105088" y="562314"/>
                    </a:lnTo>
                    <a:cubicBezTo>
                      <a:pt x="109141" y="534046"/>
                      <a:pt x="115705" y="506547"/>
                      <a:pt x="125353" y="480307"/>
                    </a:cubicBezTo>
                    <a:lnTo>
                      <a:pt x="125353" y="480299"/>
                    </a:lnTo>
                    <a:lnTo>
                      <a:pt x="133638" y="455340"/>
                    </a:lnTo>
                    <a:lnTo>
                      <a:pt x="91139" y="430805"/>
                    </a:lnTo>
                    <a:cubicBezTo>
                      <a:pt x="64402" y="415366"/>
                      <a:pt x="55240" y="381179"/>
                      <a:pt x="70679" y="354439"/>
                    </a:cubicBezTo>
                    <a:lnTo>
                      <a:pt x="103861" y="296963"/>
                    </a:lnTo>
                    <a:lnTo>
                      <a:pt x="115925" y="283287"/>
                    </a:lnTo>
                    <a:cubicBezTo>
                      <a:pt x="133007" y="267502"/>
                      <a:pt x="158970" y="264227"/>
                      <a:pt x="180227" y="276499"/>
                    </a:cubicBezTo>
                    <a:lnTo>
                      <a:pt x="224519" y="302070"/>
                    </a:lnTo>
                    <a:cubicBezTo>
                      <a:pt x="245879" y="271989"/>
                      <a:pt x="271989" y="245879"/>
                      <a:pt x="302070" y="224518"/>
                    </a:cubicBezTo>
                    <a:lnTo>
                      <a:pt x="276499" y="180227"/>
                    </a:lnTo>
                    <a:cubicBezTo>
                      <a:pt x="272270" y="172900"/>
                      <a:pt x="269888" y="165015"/>
                      <a:pt x="269572" y="157076"/>
                    </a:cubicBezTo>
                    <a:cubicBezTo>
                      <a:pt x="269172" y="155483"/>
                      <a:pt x="269126" y="153871"/>
                      <a:pt x="269907" y="152278"/>
                    </a:cubicBezTo>
                    <a:cubicBezTo>
                      <a:pt x="269007" y="145151"/>
                      <a:pt x="270380" y="138097"/>
                      <a:pt x="273828" y="131840"/>
                    </a:cubicBezTo>
                    <a:lnTo>
                      <a:pt x="273844" y="131810"/>
                    </a:lnTo>
                    <a:lnTo>
                      <a:pt x="273844" y="131806"/>
                    </a:lnTo>
                    <a:cubicBezTo>
                      <a:pt x="273844" y="131802"/>
                      <a:pt x="273848" y="131794"/>
                      <a:pt x="273851" y="131790"/>
                    </a:cubicBezTo>
                    <a:cubicBezTo>
                      <a:pt x="275110" y="126261"/>
                      <a:pt x="277977" y="121354"/>
                      <a:pt x="281867" y="117175"/>
                    </a:cubicBezTo>
                    <a:cubicBezTo>
                      <a:pt x="285723" y="111842"/>
                      <a:pt x="290891" y="107366"/>
                      <a:pt x="296963" y="103861"/>
                    </a:cubicBezTo>
                    <a:lnTo>
                      <a:pt x="354439" y="70678"/>
                    </a:lnTo>
                    <a:cubicBezTo>
                      <a:pt x="377012" y="57645"/>
                      <a:pt x="404895" y="62143"/>
                      <a:pt x="421577" y="80680"/>
                    </a:cubicBezTo>
                    <a:cubicBezTo>
                      <a:pt x="425540" y="83235"/>
                      <a:pt x="428399" y="86975"/>
                      <a:pt x="430805" y="91139"/>
                    </a:cubicBezTo>
                    <a:lnTo>
                      <a:pt x="455340" y="133638"/>
                    </a:lnTo>
                    <a:cubicBezTo>
                      <a:pt x="489323" y="120084"/>
                      <a:pt x="525149" y="110414"/>
                      <a:pt x="562314" y="105088"/>
                    </a:cubicBezTo>
                    <a:lnTo>
                      <a:pt x="562314" y="55902"/>
                    </a:lnTo>
                    <a:cubicBezTo>
                      <a:pt x="562314" y="25028"/>
                      <a:pt x="587342" y="0"/>
                      <a:pt x="61821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B501EBD0-6AFC-49FD-8CA0-D0FE2849545B}"/>
                  </a:ext>
                </a:extLst>
              </p:cNvPr>
              <p:cNvSpPr/>
              <p:nvPr/>
            </p:nvSpPr>
            <p:spPr>
              <a:xfrm>
                <a:off x="2745532" y="3615039"/>
                <a:ext cx="465028" cy="465026"/>
              </a:xfrm>
              <a:custGeom>
                <a:avLst/>
                <a:gdLst>
                  <a:gd name="connsiteX0" fmla="*/ 232514 w 465028"/>
                  <a:gd name="connsiteY0" fmla="*/ 104424 h 465026"/>
                  <a:gd name="connsiteX1" fmla="*/ 104425 w 465028"/>
                  <a:gd name="connsiteY1" fmla="*/ 232513 h 465026"/>
                  <a:gd name="connsiteX2" fmla="*/ 232514 w 465028"/>
                  <a:gd name="connsiteY2" fmla="*/ 360602 h 465026"/>
                  <a:gd name="connsiteX3" fmla="*/ 360603 w 465028"/>
                  <a:gd name="connsiteY3" fmla="*/ 232513 h 465026"/>
                  <a:gd name="connsiteX4" fmla="*/ 232514 w 465028"/>
                  <a:gd name="connsiteY4" fmla="*/ 104424 h 465026"/>
                  <a:gd name="connsiteX5" fmla="*/ 220669 w 465028"/>
                  <a:gd name="connsiteY5" fmla="*/ 0 h 465026"/>
                  <a:gd name="connsiteX6" fmla="*/ 232612 w 465028"/>
                  <a:gd name="connsiteY6" fmla="*/ 0 h 465026"/>
                  <a:gd name="connsiteX7" fmla="*/ 244359 w 465028"/>
                  <a:gd name="connsiteY7" fmla="*/ 0 h 465026"/>
                  <a:gd name="connsiteX8" fmla="*/ 244361 w 465028"/>
                  <a:gd name="connsiteY8" fmla="*/ 0 h 465026"/>
                  <a:gd name="connsiteX9" fmla="*/ 264314 w 465028"/>
                  <a:gd name="connsiteY9" fmla="*/ 19954 h 465026"/>
                  <a:gd name="connsiteX10" fmla="*/ 264314 w 465028"/>
                  <a:gd name="connsiteY10" fmla="*/ 37510 h 465026"/>
                  <a:gd name="connsiteX11" fmla="*/ 299324 w 465028"/>
                  <a:gd name="connsiteY11" fmla="*/ 46648 h 465026"/>
                  <a:gd name="connsiteX12" fmla="*/ 302499 w 465028"/>
                  <a:gd name="connsiteY12" fmla="*/ 47701 h 465026"/>
                  <a:gd name="connsiteX13" fmla="*/ 311257 w 465028"/>
                  <a:gd name="connsiteY13" fmla="*/ 32532 h 465026"/>
                  <a:gd name="connsiteX14" fmla="*/ 338514 w 465028"/>
                  <a:gd name="connsiteY14" fmla="*/ 25229 h 465026"/>
                  <a:gd name="connsiteX15" fmla="*/ 359030 w 465028"/>
                  <a:gd name="connsiteY15" fmla="*/ 37073 h 465026"/>
                  <a:gd name="connsiteX16" fmla="*/ 359030 w 465028"/>
                  <a:gd name="connsiteY16" fmla="*/ 37074 h 465026"/>
                  <a:gd name="connsiteX17" fmla="*/ 359031 w 465028"/>
                  <a:gd name="connsiteY17" fmla="*/ 37075 h 465026"/>
                  <a:gd name="connsiteX18" fmla="*/ 364418 w 465028"/>
                  <a:gd name="connsiteY18" fmla="*/ 41825 h 465026"/>
                  <a:gd name="connsiteX19" fmla="*/ 368688 w 465028"/>
                  <a:gd name="connsiteY19" fmla="*/ 54357 h 465026"/>
                  <a:gd name="connsiteX20" fmla="*/ 368807 w 465028"/>
                  <a:gd name="connsiteY20" fmla="*/ 56069 h 465026"/>
                  <a:gd name="connsiteX21" fmla="*/ 366334 w 465028"/>
                  <a:gd name="connsiteY21" fmla="*/ 64331 h 465026"/>
                  <a:gd name="connsiteX22" fmla="*/ 357206 w 465028"/>
                  <a:gd name="connsiteY22" fmla="*/ 80140 h 465026"/>
                  <a:gd name="connsiteX23" fmla="*/ 384889 w 465028"/>
                  <a:gd name="connsiteY23" fmla="*/ 107822 h 465026"/>
                  <a:gd name="connsiteX24" fmla="*/ 400697 w 465028"/>
                  <a:gd name="connsiteY24" fmla="*/ 98696 h 465026"/>
                  <a:gd name="connsiteX25" fmla="*/ 408208 w 465028"/>
                  <a:gd name="connsiteY25" fmla="*/ 96170 h 465026"/>
                  <a:gd name="connsiteX26" fmla="*/ 427956 w 465028"/>
                  <a:gd name="connsiteY26" fmla="*/ 106000 h 465026"/>
                  <a:gd name="connsiteX27" fmla="*/ 439801 w 465028"/>
                  <a:gd name="connsiteY27" fmla="*/ 126515 h 465026"/>
                  <a:gd name="connsiteX28" fmla="*/ 442326 w 465028"/>
                  <a:gd name="connsiteY28" fmla="*/ 134026 h 465026"/>
                  <a:gd name="connsiteX29" fmla="*/ 441988 w 465028"/>
                  <a:gd name="connsiteY29" fmla="*/ 138882 h 465026"/>
                  <a:gd name="connsiteX30" fmla="*/ 432496 w 465028"/>
                  <a:gd name="connsiteY30" fmla="*/ 153774 h 465026"/>
                  <a:gd name="connsiteX31" fmla="*/ 417327 w 465028"/>
                  <a:gd name="connsiteY31" fmla="*/ 162531 h 465026"/>
                  <a:gd name="connsiteX32" fmla="*/ 420296 w 465028"/>
                  <a:gd name="connsiteY32" fmla="*/ 171473 h 465026"/>
                  <a:gd name="connsiteX33" fmla="*/ 420325 w 465028"/>
                  <a:gd name="connsiteY33" fmla="*/ 171562 h 465026"/>
                  <a:gd name="connsiteX34" fmla="*/ 427518 w 465028"/>
                  <a:gd name="connsiteY34" fmla="*/ 200713 h 465026"/>
                  <a:gd name="connsiteX35" fmla="*/ 427518 w 465028"/>
                  <a:gd name="connsiteY35" fmla="*/ 200714 h 465026"/>
                  <a:gd name="connsiteX36" fmla="*/ 445075 w 465028"/>
                  <a:gd name="connsiteY36" fmla="*/ 200714 h 465026"/>
                  <a:gd name="connsiteX37" fmla="*/ 465028 w 465028"/>
                  <a:gd name="connsiteY37" fmla="*/ 220668 h 465026"/>
                  <a:gd name="connsiteX38" fmla="*/ 465028 w 465028"/>
                  <a:gd name="connsiteY38" fmla="*/ 244358 h 465026"/>
                  <a:gd name="connsiteX39" fmla="*/ 445075 w 465028"/>
                  <a:gd name="connsiteY39" fmla="*/ 264312 h 465026"/>
                  <a:gd name="connsiteX40" fmla="*/ 427518 w 465028"/>
                  <a:gd name="connsiteY40" fmla="*/ 264312 h 465026"/>
                  <a:gd name="connsiteX41" fmla="*/ 427518 w 465028"/>
                  <a:gd name="connsiteY41" fmla="*/ 264315 h 465026"/>
                  <a:gd name="connsiteX42" fmla="*/ 420325 w 465028"/>
                  <a:gd name="connsiteY42" fmla="*/ 293465 h 465026"/>
                  <a:gd name="connsiteX43" fmla="*/ 420296 w 465028"/>
                  <a:gd name="connsiteY43" fmla="*/ 293553 h 465026"/>
                  <a:gd name="connsiteX44" fmla="*/ 420296 w 465028"/>
                  <a:gd name="connsiteY44" fmla="*/ 293555 h 465026"/>
                  <a:gd name="connsiteX45" fmla="*/ 417327 w 465028"/>
                  <a:gd name="connsiteY45" fmla="*/ 302497 h 465026"/>
                  <a:gd name="connsiteX46" fmla="*/ 432496 w 465028"/>
                  <a:gd name="connsiteY46" fmla="*/ 311255 h 465026"/>
                  <a:gd name="connsiteX47" fmla="*/ 441988 w 465028"/>
                  <a:gd name="connsiteY47" fmla="*/ 326146 h 465026"/>
                  <a:gd name="connsiteX48" fmla="*/ 442326 w 465028"/>
                  <a:gd name="connsiteY48" fmla="*/ 331001 h 465026"/>
                  <a:gd name="connsiteX49" fmla="*/ 439801 w 465028"/>
                  <a:gd name="connsiteY49" fmla="*/ 338512 h 465026"/>
                  <a:gd name="connsiteX50" fmla="*/ 427956 w 465028"/>
                  <a:gd name="connsiteY50" fmla="*/ 359028 h 465026"/>
                  <a:gd name="connsiteX51" fmla="*/ 415839 w 465028"/>
                  <a:gd name="connsiteY51" fmla="*/ 368324 h 465026"/>
                  <a:gd name="connsiteX52" fmla="*/ 400697 w 465028"/>
                  <a:gd name="connsiteY52" fmla="*/ 366332 h 465026"/>
                  <a:gd name="connsiteX53" fmla="*/ 384889 w 465028"/>
                  <a:gd name="connsiteY53" fmla="*/ 357205 h 465026"/>
                  <a:gd name="connsiteX54" fmla="*/ 377256 w 465028"/>
                  <a:gd name="connsiteY54" fmla="*/ 366244 h 465026"/>
                  <a:gd name="connsiteX55" fmla="*/ 357206 w 465028"/>
                  <a:gd name="connsiteY55" fmla="*/ 384888 h 465026"/>
                  <a:gd name="connsiteX56" fmla="*/ 366334 w 465028"/>
                  <a:gd name="connsiteY56" fmla="*/ 400696 h 465026"/>
                  <a:gd name="connsiteX57" fmla="*/ 368807 w 465028"/>
                  <a:gd name="connsiteY57" fmla="*/ 408958 h 465026"/>
                  <a:gd name="connsiteX58" fmla="*/ 368688 w 465028"/>
                  <a:gd name="connsiteY58" fmla="*/ 410671 h 465026"/>
                  <a:gd name="connsiteX59" fmla="*/ 364418 w 465028"/>
                  <a:gd name="connsiteY59" fmla="*/ 423201 h 465026"/>
                  <a:gd name="connsiteX60" fmla="*/ 359031 w 465028"/>
                  <a:gd name="connsiteY60" fmla="*/ 427951 h 465026"/>
                  <a:gd name="connsiteX61" fmla="*/ 359030 w 465028"/>
                  <a:gd name="connsiteY61" fmla="*/ 427953 h 465026"/>
                  <a:gd name="connsiteX62" fmla="*/ 359030 w 465028"/>
                  <a:gd name="connsiteY62" fmla="*/ 427954 h 465026"/>
                  <a:gd name="connsiteX63" fmla="*/ 338514 w 465028"/>
                  <a:gd name="connsiteY63" fmla="*/ 439799 h 465026"/>
                  <a:gd name="connsiteX64" fmla="*/ 311257 w 465028"/>
                  <a:gd name="connsiteY64" fmla="*/ 432494 h 465026"/>
                  <a:gd name="connsiteX65" fmla="*/ 302499 w 465028"/>
                  <a:gd name="connsiteY65" fmla="*/ 417325 h 465026"/>
                  <a:gd name="connsiteX66" fmla="*/ 299468 w 465028"/>
                  <a:gd name="connsiteY66" fmla="*/ 418331 h 465026"/>
                  <a:gd name="connsiteX67" fmla="*/ 264314 w 465028"/>
                  <a:gd name="connsiteY67" fmla="*/ 427516 h 465026"/>
                  <a:gd name="connsiteX68" fmla="*/ 264314 w 465028"/>
                  <a:gd name="connsiteY68" fmla="*/ 445073 h 465026"/>
                  <a:gd name="connsiteX69" fmla="*/ 244361 w 465028"/>
                  <a:gd name="connsiteY69" fmla="*/ 465026 h 465026"/>
                  <a:gd name="connsiteX70" fmla="*/ 244359 w 465028"/>
                  <a:gd name="connsiteY70" fmla="*/ 465026 h 465026"/>
                  <a:gd name="connsiteX71" fmla="*/ 232612 w 465028"/>
                  <a:gd name="connsiteY71" fmla="*/ 465026 h 465026"/>
                  <a:gd name="connsiteX72" fmla="*/ 220669 w 465028"/>
                  <a:gd name="connsiteY72" fmla="*/ 465026 h 465026"/>
                  <a:gd name="connsiteX73" fmla="*/ 200715 w 465028"/>
                  <a:gd name="connsiteY73" fmla="*/ 445073 h 465026"/>
                  <a:gd name="connsiteX74" fmla="*/ 200715 w 465028"/>
                  <a:gd name="connsiteY74" fmla="*/ 427516 h 465026"/>
                  <a:gd name="connsiteX75" fmla="*/ 162532 w 465028"/>
                  <a:gd name="connsiteY75" fmla="*/ 417325 h 465026"/>
                  <a:gd name="connsiteX76" fmla="*/ 153774 w 465028"/>
                  <a:gd name="connsiteY76" fmla="*/ 432494 h 465026"/>
                  <a:gd name="connsiteX77" fmla="*/ 151784 w 465028"/>
                  <a:gd name="connsiteY77" fmla="*/ 434752 h 465026"/>
                  <a:gd name="connsiteX78" fmla="*/ 126515 w 465028"/>
                  <a:gd name="connsiteY78" fmla="*/ 439799 h 465026"/>
                  <a:gd name="connsiteX79" fmla="*/ 106000 w 465028"/>
                  <a:gd name="connsiteY79" fmla="*/ 427954 h 465026"/>
                  <a:gd name="connsiteX80" fmla="*/ 100612 w 465028"/>
                  <a:gd name="connsiteY80" fmla="*/ 423201 h 465026"/>
                  <a:gd name="connsiteX81" fmla="*/ 97750 w 465028"/>
                  <a:gd name="connsiteY81" fmla="*/ 417984 h 465026"/>
                  <a:gd name="connsiteX82" fmla="*/ 97748 w 465028"/>
                  <a:gd name="connsiteY82" fmla="*/ 417980 h 465026"/>
                  <a:gd name="connsiteX83" fmla="*/ 97748 w 465028"/>
                  <a:gd name="connsiteY83" fmla="*/ 417978 h 465026"/>
                  <a:gd name="connsiteX84" fmla="*/ 97742 w 465028"/>
                  <a:gd name="connsiteY84" fmla="*/ 417967 h 465026"/>
                  <a:gd name="connsiteX85" fmla="*/ 96342 w 465028"/>
                  <a:gd name="connsiteY85" fmla="*/ 410672 h 465026"/>
                  <a:gd name="connsiteX86" fmla="*/ 96222 w 465028"/>
                  <a:gd name="connsiteY86" fmla="*/ 408959 h 465026"/>
                  <a:gd name="connsiteX87" fmla="*/ 98696 w 465028"/>
                  <a:gd name="connsiteY87" fmla="*/ 400696 h 465026"/>
                  <a:gd name="connsiteX88" fmla="*/ 107823 w 465028"/>
                  <a:gd name="connsiteY88" fmla="*/ 384888 h 465026"/>
                  <a:gd name="connsiteX89" fmla="*/ 80141 w 465028"/>
                  <a:gd name="connsiteY89" fmla="*/ 357205 h 465026"/>
                  <a:gd name="connsiteX90" fmla="*/ 64332 w 465028"/>
                  <a:gd name="connsiteY90" fmla="*/ 366332 h 465026"/>
                  <a:gd name="connsiteX91" fmla="*/ 41107 w 465028"/>
                  <a:gd name="connsiteY91" fmla="*/ 363601 h 465026"/>
                  <a:gd name="connsiteX92" fmla="*/ 37073 w 465028"/>
                  <a:gd name="connsiteY92" fmla="*/ 359028 h 465026"/>
                  <a:gd name="connsiteX93" fmla="*/ 25229 w 465028"/>
                  <a:gd name="connsiteY93" fmla="*/ 338512 h 465026"/>
                  <a:gd name="connsiteX94" fmla="*/ 32532 w 465028"/>
                  <a:gd name="connsiteY94" fmla="*/ 311255 h 465026"/>
                  <a:gd name="connsiteX95" fmla="*/ 47702 w 465028"/>
                  <a:gd name="connsiteY95" fmla="*/ 302497 h 465026"/>
                  <a:gd name="connsiteX96" fmla="*/ 44745 w 465028"/>
                  <a:gd name="connsiteY96" fmla="*/ 293587 h 465026"/>
                  <a:gd name="connsiteX97" fmla="*/ 44745 w 465028"/>
                  <a:gd name="connsiteY97" fmla="*/ 293584 h 465026"/>
                  <a:gd name="connsiteX98" fmla="*/ 37511 w 465028"/>
                  <a:gd name="connsiteY98" fmla="*/ 264312 h 465026"/>
                  <a:gd name="connsiteX99" fmla="*/ 19954 w 465028"/>
                  <a:gd name="connsiteY99" fmla="*/ 264312 h 465026"/>
                  <a:gd name="connsiteX100" fmla="*/ 0 w 465028"/>
                  <a:gd name="connsiteY100" fmla="*/ 244358 h 465026"/>
                  <a:gd name="connsiteX101" fmla="*/ 0 w 465028"/>
                  <a:gd name="connsiteY101" fmla="*/ 220668 h 465026"/>
                  <a:gd name="connsiteX102" fmla="*/ 19954 w 465028"/>
                  <a:gd name="connsiteY102" fmla="*/ 200714 h 465026"/>
                  <a:gd name="connsiteX103" fmla="*/ 37511 w 465028"/>
                  <a:gd name="connsiteY103" fmla="*/ 200714 h 465026"/>
                  <a:gd name="connsiteX104" fmla="*/ 44745 w 465028"/>
                  <a:gd name="connsiteY104" fmla="*/ 171443 h 465026"/>
                  <a:gd name="connsiteX105" fmla="*/ 44745 w 465028"/>
                  <a:gd name="connsiteY105" fmla="*/ 171440 h 465026"/>
                  <a:gd name="connsiteX106" fmla="*/ 47702 w 465028"/>
                  <a:gd name="connsiteY106" fmla="*/ 162531 h 465026"/>
                  <a:gd name="connsiteX107" fmla="*/ 32532 w 465028"/>
                  <a:gd name="connsiteY107" fmla="*/ 153774 h 465026"/>
                  <a:gd name="connsiteX108" fmla="*/ 25229 w 465028"/>
                  <a:gd name="connsiteY108" fmla="*/ 126515 h 465026"/>
                  <a:gd name="connsiteX109" fmla="*/ 37073 w 465028"/>
                  <a:gd name="connsiteY109" fmla="*/ 106000 h 465026"/>
                  <a:gd name="connsiteX110" fmla="*/ 41379 w 465028"/>
                  <a:gd name="connsiteY110" fmla="*/ 101118 h 465026"/>
                  <a:gd name="connsiteX111" fmla="*/ 64332 w 465028"/>
                  <a:gd name="connsiteY111" fmla="*/ 98695 h 465026"/>
                  <a:gd name="connsiteX112" fmla="*/ 80141 w 465028"/>
                  <a:gd name="connsiteY112" fmla="*/ 107822 h 465026"/>
                  <a:gd name="connsiteX113" fmla="*/ 107823 w 465028"/>
                  <a:gd name="connsiteY113" fmla="*/ 80140 h 465026"/>
                  <a:gd name="connsiteX114" fmla="*/ 98696 w 465028"/>
                  <a:gd name="connsiteY114" fmla="*/ 64331 h 465026"/>
                  <a:gd name="connsiteX115" fmla="*/ 96222 w 465028"/>
                  <a:gd name="connsiteY115" fmla="*/ 56068 h 465026"/>
                  <a:gd name="connsiteX116" fmla="*/ 96342 w 465028"/>
                  <a:gd name="connsiteY116" fmla="*/ 54355 h 465026"/>
                  <a:gd name="connsiteX117" fmla="*/ 97742 w 465028"/>
                  <a:gd name="connsiteY117" fmla="*/ 47060 h 465026"/>
                  <a:gd name="connsiteX118" fmla="*/ 97748 w 465028"/>
                  <a:gd name="connsiteY118" fmla="*/ 47049 h 465026"/>
                  <a:gd name="connsiteX119" fmla="*/ 97748 w 465028"/>
                  <a:gd name="connsiteY119" fmla="*/ 47048 h 465026"/>
                  <a:gd name="connsiteX120" fmla="*/ 97750 w 465028"/>
                  <a:gd name="connsiteY120" fmla="*/ 47042 h 465026"/>
                  <a:gd name="connsiteX121" fmla="*/ 100612 w 465028"/>
                  <a:gd name="connsiteY121" fmla="*/ 41825 h 465026"/>
                  <a:gd name="connsiteX122" fmla="*/ 106000 w 465028"/>
                  <a:gd name="connsiteY122" fmla="*/ 37073 h 465026"/>
                  <a:gd name="connsiteX123" fmla="*/ 126515 w 465028"/>
                  <a:gd name="connsiteY123" fmla="*/ 25229 h 465026"/>
                  <a:gd name="connsiteX124" fmla="*/ 150480 w 465028"/>
                  <a:gd name="connsiteY124" fmla="*/ 28798 h 465026"/>
                  <a:gd name="connsiteX125" fmla="*/ 153774 w 465028"/>
                  <a:gd name="connsiteY125" fmla="*/ 32532 h 465026"/>
                  <a:gd name="connsiteX126" fmla="*/ 162532 w 465028"/>
                  <a:gd name="connsiteY126" fmla="*/ 47701 h 465026"/>
                  <a:gd name="connsiteX127" fmla="*/ 200715 w 465028"/>
                  <a:gd name="connsiteY127" fmla="*/ 37510 h 465026"/>
                  <a:gd name="connsiteX128" fmla="*/ 200715 w 465028"/>
                  <a:gd name="connsiteY128" fmla="*/ 19954 h 465026"/>
                  <a:gd name="connsiteX129" fmla="*/ 220669 w 465028"/>
                  <a:gd name="connsiteY129" fmla="*/ 0 h 46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465028" h="465026">
                    <a:moveTo>
                      <a:pt x="232514" y="104424"/>
                    </a:moveTo>
                    <a:cubicBezTo>
                      <a:pt x="161772" y="104424"/>
                      <a:pt x="104425" y="161771"/>
                      <a:pt x="104425" y="232513"/>
                    </a:cubicBezTo>
                    <a:cubicBezTo>
                      <a:pt x="104425" y="303255"/>
                      <a:pt x="161772" y="360602"/>
                      <a:pt x="232514" y="360602"/>
                    </a:cubicBezTo>
                    <a:cubicBezTo>
                      <a:pt x="303256" y="360602"/>
                      <a:pt x="360603" y="303255"/>
                      <a:pt x="360603" y="232513"/>
                    </a:cubicBezTo>
                    <a:cubicBezTo>
                      <a:pt x="360603" y="161771"/>
                      <a:pt x="303256" y="104424"/>
                      <a:pt x="232514" y="104424"/>
                    </a:cubicBezTo>
                    <a:close/>
                    <a:moveTo>
                      <a:pt x="220669" y="0"/>
                    </a:moveTo>
                    <a:lnTo>
                      <a:pt x="232612" y="0"/>
                    </a:lnTo>
                    <a:lnTo>
                      <a:pt x="244359" y="0"/>
                    </a:lnTo>
                    <a:lnTo>
                      <a:pt x="244361" y="0"/>
                    </a:lnTo>
                    <a:cubicBezTo>
                      <a:pt x="255381" y="0"/>
                      <a:pt x="264314" y="8934"/>
                      <a:pt x="264314" y="19954"/>
                    </a:cubicBezTo>
                    <a:lnTo>
                      <a:pt x="264314" y="37510"/>
                    </a:lnTo>
                    <a:cubicBezTo>
                      <a:pt x="276449" y="39250"/>
                      <a:pt x="288184" y="42287"/>
                      <a:pt x="299324" y="46648"/>
                    </a:cubicBezTo>
                    <a:lnTo>
                      <a:pt x="302499" y="47701"/>
                    </a:lnTo>
                    <a:lnTo>
                      <a:pt x="311257" y="32532"/>
                    </a:lnTo>
                    <a:cubicBezTo>
                      <a:pt x="316767" y="22988"/>
                      <a:pt x="328970" y="19718"/>
                      <a:pt x="338514" y="25229"/>
                    </a:cubicBezTo>
                    <a:lnTo>
                      <a:pt x="359030" y="37073"/>
                    </a:lnTo>
                    <a:cubicBezTo>
                      <a:pt x="359030" y="37073"/>
                      <a:pt x="359030" y="37073"/>
                      <a:pt x="359030" y="37074"/>
                    </a:cubicBezTo>
                    <a:lnTo>
                      <a:pt x="359031" y="37075"/>
                    </a:lnTo>
                    <a:cubicBezTo>
                      <a:pt x="361199" y="38326"/>
                      <a:pt x="363042" y="39921"/>
                      <a:pt x="364418" y="41825"/>
                    </a:cubicBezTo>
                    <a:cubicBezTo>
                      <a:pt x="367437" y="45318"/>
                      <a:pt x="369006" y="49794"/>
                      <a:pt x="368688" y="54357"/>
                    </a:cubicBezTo>
                    <a:cubicBezTo>
                      <a:pt x="368967" y="54925"/>
                      <a:pt x="368950" y="55500"/>
                      <a:pt x="368807" y="56069"/>
                    </a:cubicBezTo>
                    <a:cubicBezTo>
                      <a:pt x="368694" y="58901"/>
                      <a:pt x="367843" y="61716"/>
                      <a:pt x="366334" y="64331"/>
                    </a:cubicBezTo>
                    <a:lnTo>
                      <a:pt x="357206" y="80140"/>
                    </a:lnTo>
                    <a:cubicBezTo>
                      <a:pt x="367944" y="87767"/>
                      <a:pt x="377263" y="97085"/>
                      <a:pt x="384889" y="107822"/>
                    </a:cubicBezTo>
                    <a:lnTo>
                      <a:pt x="400697" y="98696"/>
                    </a:lnTo>
                    <a:cubicBezTo>
                      <a:pt x="403084" y="97318"/>
                      <a:pt x="405636" y="96489"/>
                      <a:pt x="408208" y="96170"/>
                    </a:cubicBezTo>
                    <a:cubicBezTo>
                      <a:pt x="415924" y="95213"/>
                      <a:pt x="423823" y="98842"/>
                      <a:pt x="427956" y="106000"/>
                    </a:cubicBezTo>
                    <a:lnTo>
                      <a:pt x="439801" y="126515"/>
                    </a:lnTo>
                    <a:cubicBezTo>
                      <a:pt x="441178" y="128901"/>
                      <a:pt x="442007" y="131454"/>
                      <a:pt x="442326" y="134026"/>
                    </a:cubicBezTo>
                    <a:cubicBezTo>
                      <a:pt x="442529" y="135663"/>
                      <a:pt x="442526" y="137309"/>
                      <a:pt x="441988" y="138882"/>
                    </a:cubicBezTo>
                    <a:cubicBezTo>
                      <a:pt x="441585" y="144925"/>
                      <a:pt x="438137" y="150516"/>
                      <a:pt x="432496" y="153774"/>
                    </a:cubicBezTo>
                    <a:lnTo>
                      <a:pt x="417327" y="162531"/>
                    </a:lnTo>
                    <a:lnTo>
                      <a:pt x="420296" y="171473"/>
                    </a:lnTo>
                    <a:lnTo>
                      <a:pt x="420325" y="171562"/>
                    </a:lnTo>
                    <a:cubicBezTo>
                      <a:pt x="423747" y="180893"/>
                      <a:pt x="426078" y="190665"/>
                      <a:pt x="427518" y="200713"/>
                    </a:cubicBezTo>
                    <a:cubicBezTo>
                      <a:pt x="427518" y="200713"/>
                      <a:pt x="427518" y="200714"/>
                      <a:pt x="427518" y="200714"/>
                    </a:cubicBezTo>
                    <a:lnTo>
                      <a:pt x="445075" y="200714"/>
                    </a:lnTo>
                    <a:cubicBezTo>
                      <a:pt x="456094" y="200714"/>
                      <a:pt x="465028" y="209648"/>
                      <a:pt x="465028" y="220668"/>
                    </a:cubicBezTo>
                    <a:lnTo>
                      <a:pt x="465028" y="244358"/>
                    </a:lnTo>
                    <a:cubicBezTo>
                      <a:pt x="465028" y="255380"/>
                      <a:pt x="456094" y="264312"/>
                      <a:pt x="445075" y="264312"/>
                    </a:cubicBezTo>
                    <a:lnTo>
                      <a:pt x="427518" y="264312"/>
                    </a:lnTo>
                    <a:cubicBezTo>
                      <a:pt x="427518" y="264313"/>
                      <a:pt x="427518" y="264313"/>
                      <a:pt x="427518" y="264315"/>
                    </a:cubicBezTo>
                    <a:cubicBezTo>
                      <a:pt x="426078" y="274363"/>
                      <a:pt x="423747" y="284135"/>
                      <a:pt x="420325" y="293465"/>
                    </a:cubicBezTo>
                    <a:lnTo>
                      <a:pt x="420296" y="293553"/>
                    </a:lnTo>
                    <a:lnTo>
                      <a:pt x="420296" y="293555"/>
                    </a:lnTo>
                    <a:lnTo>
                      <a:pt x="417327" y="302497"/>
                    </a:lnTo>
                    <a:lnTo>
                      <a:pt x="432496" y="311255"/>
                    </a:lnTo>
                    <a:cubicBezTo>
                      <a:pt x="438137" y="314510"/>
                      <a:pt x="441585" y="320103"/>
                      <a:pt x="441988" y="326146"/>
                    </a:cubicBezTo>
                    <a:cubicBezTo>
                      <a:pt x="442526" y="327720"/>
                      <a:pt x="442529" y="329363"/>
                      <a:pt x="442326" y="331001"/>
                    </a:cubicBezTo>
                    <a:cubicBezTo>
                      <a:pt x="442007" y="333574"/>
                      <a:pt x="441178" y="336126"/>
                      <a:pt x="439801" y="338512"/>
                    </a:cubicBezTo>
                    <a:lnTo>
                      <a:pt x="427956" y="359028"/>
                    </a:lnTo>
                    <a:cubicBezTo>
                      <a:pt x="425201" y="363800"/>
                      <a:pt x="420773" y="367003"/>
                      <a:pt x="415839" y="368324"/>
                    </a:cubicBezTo>
                    <a:cubicBezTo>
                      <a:pt x="410907" y="369648"/>
                      <a:pt x="405471" y="369088"/>
                      <a:pt x="400697" y="366332"/>
                    </a:cubicBezTo>
                    <a:lnTo>
                      <a:pt x="384889" y="357205"/>
                    </a:lnTo>
                    <a:lnTo>
                      <a:pt x="377256" y="366244"/>
                    </a:lnTo>
                    <a:cubicBezTo>
                      <a:pt x="371527" y="373398"/>
                      <a:pt x="364715" y="379555"/>
                      <a:pt x="357206" y="384888"/>
                    </a:cubicBezTo>
                    <a:lnTo>
                      <a:pt x="366334" y="400696"/>
                    </a:lnTo>
                    <a:cubicBezTo>
                      <a:pt x="367843" y="403311"/>
                      <a:pt x="368694" y="406125"/>
                      <a:pt x="368807" y="408958"/>
                    </a:cubicBezTo>
                    <a:cubicBezTo>
                      <a:pt x="368950" y="409526"/>
                      <a:pt x="368967" y="410102"/>
                      <a:pt x="368688" y="410671"/>
                    </a:cubicBezTo>
                    <a:cubicBezTo>
                      <a:pt x="369006" y="415232"/>
                      <a:pt x="367437" y="419708"/>
                      <a:pt x="364418" y="423201"/>
                    </a:cubicBezTo>
                    <a:cubicBezTo>
                      <a:pt x="363042" y="425105"/>
                      <a:pt x="361199" y="426701"/>
                      <a:pt x="359031" y="427951"/>
                    </a:cubicBezTo>
                    <a:lnTo>
                      <a:pt x="359030" y="427953"/>
                    </a:lnTo>
                    <a:lnTo>
                      <a:pt x="359030" y="427954"/>
                    </a:lnTo>
                    <a:lnTo>
                      <a:pt x="338514" y="439799"/>
                    </a:lnTo>
                    <a:cubicBezTo>
                      <a:pt x="328970" y="445309"/>
                      <a:pt x="316767" y="442038"/>
                      <a:pt x="311257" y="432494"/>
                    </a:cubicBezTo>
                    <a:lnTo>
                      <a:pt x="302499" y="417325"/>
                    </a:lnTo>
                    <a:lnTo>
                      <a:pt x="299468" y="418331"/>
                    </a:lnTo>
                    <a:cubicBezTo>
                      <a:pt x="288284" y="422714"/>
                      <a:pt x="276501" y="425770"/>
                      <a:pt x="264314" y="427516"/>
                    </a:cubicBezTo>
                    <a:lnTo>
                      <a:pt x="264314" y="445073"/>
                    </a:lnTo>
                    <a:cubicBezTo>
                      <a:pt x="264314" y="456092"/>
                      <a:pt x="255381" y="465026"/>
                      <a:pt x="244361" y="465026"/>
                    </a:cubicBezTo>
                    <a:lnTo>
                      <a:pt x="244359" y="465026"/>
                    </a:lnTo>
                    <a:lnTo>
                      <a:pt x="232612" y="465026"/>
                    </a:lnTo>
                    <a:lnTo>
                      <a:pt x="220669" y="465026"/>
                    </a:lnTo>
                    <a:cubicBezTo>
                      <a:pt x="209649" y="465026"/>
                      <a:pt x="200715" y="456092"/>
                      <a:pt x="200715" y="445073"/>
                    </a:cubicBezTo>
                    <a:lnTo>
                      <a:pt x="200715" y="427516"/>
                    </a:lnTo>
                    <a:cubicBezTo>
                      <a:pt x="187450" y="425615"/>
                      <a:pt x="174662" y="422163"/>
                      <a:pt x="162532" y="417325"/>
                    </a:cubicBezTo>
                    <a:lnTo>
                      <a:pt x="153774" y="432494"/>
                    </a:lnTo>
                    <a:cubicBezTo>
                      <a:pt x="153263" y="433380"/>
                      <a:pt x="152695" y="434211"/>
                      <a:pt x="151784" y="434752"/>
                    </a:cubicBezTo>
                    <a:cubicBezTo>
                      <a:pt x="146024" y="442570"/>
                      <a:pt x="135176" y="444798"/>
                      <a:pt x="126515" y="439799"/>
                    </a:cubicBezTo>
                    <a:lnTo>
                      <a:pt x="106000" y="427954"/>
                    </a:lnTo>
                    <a:cubicBezTo>
                      <a:pt x="103832" y="426702"/>
                      <a:pt x="101988" y="425105"/>
                      <a:pt x="100612" y="423201"/>
                    </a:cubicBezTo>
                    <a:cubicBezTo>
                      <a:pt x="99223" y="421710"/>
                      <a:pt x="98200" y="419958"/>
                      <a:pt x="97750" y="417984"/>
                    </a:cubicBezTo>
                    <a:cubicBezTo>
                      <a:pt x="97749" y="417983"/>
                      <a:pt x="97748" y="417980"/>
                      <a:pt x="97748" y="417980"/>
                    </a:cubicBezTo>
                    <a:lnTo>
                      <a:pt x="97748" y="417978"/>
                    </a:lnTo>
                    <a:lnTo>
                      <a:pt x="97742" y="417967"/>
                    </a:lnTo>
                    <a:cubicBezTo>
                      <a:pt x="96511" y="415733"/>
                      <a:pt x="96021" y="413216"/>
                      <a:pt x="96342" y="410672"/>
                    </a:cubicBezTo>
                    <a:cubicBezTo>
                      <a:pt x="96063" y="410103"/>
                      <a:pt x="96079" y="409527"/>
                      <a:pt x="96222" y="408959"/>
                    </a:cubicBezTo>
                    <a:cubicBezTo>
                      <a:pt x="96336" y="406127"/>
                      <a:pt x="97186" y="403311"/>
                      <a:pt x="98696" y="400696"/>
                    </a:cubicBezTo>
                    <a:lnTo>
                      <a:pt x="107823" y="384888"/>
                    </a:lnTo>
                    <a:cubicBezTo>
                      <a:pt x="97086" y="377261"/>
                      <a:pt x="87765" y="367943"/>
                      <a:pt x="80141" y="357205"/>
                    </a:cubicBezTo>
                    <a:lnTo>
                      <a:pt x="64332" y="366332"/>
                    </a:lnTo>
                    <a:cubicBezTo>
                      <a:pt x="56617" y="370784"/>
                      <a:pt x="47168" y="369504"/>
                      <a:pt x="41107" y="363601"/>
                    </a:cubicBezTo>
                    <a:lnTo>
                      <a:pt x="37073" y="359028"/>
                    </a:lnTo>
                    <a:lnTo>
                      <a:pt x="25229" y="338512"/>
                    </a:lnTo>
                    <a:cubicBezTo>
                      <a:pt x="19718" y="328968"/>
                      <a:pt x="22988" y="316765"/>
                      <a:pt x="32532" y="311255"/>
                    </a:cubicBezTo>
                    <a:lnTo>
                      <a:pt x="47702" y="302497"/>
                    </a:lnTo>
                    <a:lnTo>
                      <a:pt x="44745" y="293587"/>
                    </a:lnTo>
                    <a:lnTo>
                      <a:pt x="44745" y="293584"/>
                    </a:lnTo>
                    <a:cubicBezTo>
                      <a:pt x="41300" y="284218"/>
                      <a:pt x="38958" y="274403"/>
                      <a:pt x="37511" y="264312"/>
                    </a:cubicBezTo>
                    <a:lnTo>
                      <a:pt x="19954" y="264312"/>
                    </a:lnTo>
                    <a:cubicBezTo>
                      <a:pt x="8934" y="264312"/>
                      <a:pt x="0" y="255380"/>
                      <a:pt x="0" y="244358"/>
                    </a:cubicBezTo>
                    <a:lnTo>
                      <a:pt x="0" y="220668"/>
                    </a:lnTo>
                    <a:cubicBezTo>
                      <a:pt x="0" y="209648"/>
                      <a:pt x="8934" y="200714"/>
                      <a:pt x="19954" y="200714"/>
                    </a:cubicBezTo>
                    <a:lnTo>
                      <a:pt x="37511" y="200714"/>
                    </a:lnTo>
                    <a:cubicBezTo>
                      <a:pt x="38958" y="190625"/>
                      <a:pt x="41300" y="180810"/>
                      <a:pt x="44745" y="171443"/>
                    </a:cubicBezTo>
                    <a:lnTo>
                      <a:pt x="44745" y="171440"/>
                    </a:lnTo>
                    <a:lnTo>
                      <a:pt x="47702" y="162531"/>
                    </a:lnTo>
                    <a:lnTo>
                      <a:pt x="32532" y="153774"/>
                    </a:lnTo>
                    <a:cubicBezTo>
                      <a:pt x="22988" y="148263"/>
                      <a:pt x="19718" y="136059"/>
                      <a:pt x="25229" y="126515"/>
                    </a:cubicBezTo>
                    <a:lnTo>
                      <a:pt x="37073" y="106000"/>
                    </a:lnTo>
                    <a:lnTo>
                      <a:pt x="41379" y="101118"/>
                    </a:lnTo>
                    <a:cubicBezTo>
                      <a:pt x="47476" y="95484"/>
                      <a:pt x="56744" y="94315"/>
                      <a:pt x="64332" y="98695"/>
                    </a:cubicBezTo>
                    <a:lnTo>
                      <a:pt x="80141" y="107822"/>
                    </a:lnTo>
                    <a:cubicBezTo>
                      <a:pt x="87765" y="97085"/>
                      <a:pt x="97086" y="87765"/>
                      <a:pt x="107823" y="80140"/>
                    </a:cubicBezTo>
                    <a:lnTo>
                      <a:pt x="98696" y="64331"/>
                    </a:lnTo>
                    <a:cubicBezTo>
                      <a:pt x="97186" y="61716"/>
                      <a:pt x="96336" y="58901"/>
                      <a:pt x="96222" y="56068"/>
                    </a:cubicBezTo>
                    <a:cubicBezTo>
                      <a:pt x="96079" y="55499"/>
                      <a:pt x="96063" y="54923"/>
                      <a:pt x="96342" y="54355"/>
                    </a:cubicBezTo>
                    <a:cubicBezTo>
                      <a:pt x="96021" y="51811"/>
                      <a:pt x="96511" y="49293"/>
                      <a:pt x="97742" y="47060"/>
                    </a:cubicBezTo>
                    <a:lnTo>
                      <a:pt x="97748" y="47049"/>
                    </a:lnTo>
                    <a:lnTo>
                      <a:pt x="97748" y="47048"/>
                    </a:lnTo>
                    <a:cubicBezTo>
                      <a:pt x="97748" y="47046"/>
                      <a:pt x="97749" y="47043"/>
                      <a:pt x="97750" y="47042"/>
                    </a:cubicBezTo>
                    <a:cubicBezTo>
                      <a:pt x="98200" y="45068"/>
                      <a:pt x="99223" y="43317"/>
                      <a:pt x="100612" y="41825"/>
                    </a:cubicBezTo>
                    <a:cubicBezTo>
                      <a:pt x="101988" y="39921"/>
                      <a:pt x="103832" y="38324"/>
                      <a:pt x="106000" y="37073"/>
                    </a:cubicBezTo>
                    <a:lnTo>
                      <a:pt x="126515" y="25229"/>
                    </a:lnTo>
                    <a:cubicBezTo>
                      <a:pt x="134573" y="20576"/>
                      <a:pt x="144526" y="22181"/>
                      <a:pt x="150480" y="28798"/>
                    </a:cubicBezTo>
                    <a:cubicBezTo>
                      <a:pt x="151894" y="29711"/>
                      <a:pt x="152915" y="31045"/>
                      <a:pt x="153774" y="32532"/>
                    </a:cubicBezTo>
                    <a:lnTo>
                      <a:pt x="162532" y="47701"/>
                    </a:lnTo>
                    <a:cubicBezTo>
                      <a:pt x="174662" y="42864"/>
                      <a:pt x="187450" y="39411"/>
                      <a:pt x="200715" y="37510"/>
                    </a:cubicBezTo>
                    <a:lnTo>
                      <a:pt x="200715" y="19954"/>
                    </a:lnTo>
                    <a:cubicBezTo>
                      <a:pt x="200715" y="8934"/>
                      <a:pt x="209649" y="0"/>
                      <a:pt x="22066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91C26E31-F4FF-4D85-B374-F1F22281E363}"/>
                </a:ext>
              </a:extLst>
            </p:cNvPr>
            <p:cNvGrpSpPr/>
            <p:nvPr/>
          </p:nvGrpSpPr>
          <p:grpSpPr>
            <a:xfrm>
              <a:off x="3141086" y="4309670"/>
              <a:ext cx="594349" cy="566347"/>
              <a:chOff x="3593344" y="3031919"/>
              <a:chExt cx="801062" cy="763320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E5745F0B-E3E6-461E-8AC6-AD179FD20A89}"/>
                  </a:ext>
                </a:extLst>
              </p:cNvPr>
              <p:cNvGrpSpPr/>
              <p:nvPr/>
            </p:nvGrpSpPr>
            <p:grpSpPr>
              <a:xfrm>
                <a:off x="3593344" y="3031919"/>
                <a:ext cx="572102" cy="572102"/>
                <a:chOff x="3583940" y="3813727"/>
                <a:chExt cx="502920" cy="502920"/>
              </a:xfrm>
            </p:grpSpPr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9B1738B3-1222-4DA0-8415-AE683F6D3C03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1AF3C70C-5580-4432-932A-83D51DFD9EB9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A5EAFFAB-46A7-4FDD-B07D-2E5FE83BD9CF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래픽 21" descr="원형 차트가 있는 프레젠테이션">
                <a:extLst>
                  <a:ext uri="{FF2B5EF4-FFF2-40B4-BE49-F238E27FC236}">
                    <a16:creationId xmlns:a16="http://schemas.microsoft.com/office/drawing/2014/main" id="{A563DA4E-9B55-421E-9DB1-4FBDA572579A}"/>
                  </a:ext>
                </a:extLst>
              </p:cNvPr>
              <p:cNvGrpSpPr/>
              <p:nvPr/>
            </p:nvGrpSpPr>
            <p:grpSpPr>
              <a:xfrm>
                <a:off x="3741525" y="3150838"/>
                <a:ext cx="652881" cy="644401"/>
                <a:chOff x="4583906" y="3069431"/>
                <a:chExt cx="733425" cy="723900"/>
              </a:xfrm>
              <a:solidFill>
                <a:srgbClr val="FFC000"/>
              </a:solidFill>
            </p:grpSpPr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0BACB548-F167-4612-8505-5E2AF4E3972B}"/>
                    </a:ext>
                  </a:extLst>
                </p:cNvPr>
                <p:cNvSpPr/>
                <p:nvPr/>
              </p:nvSpPr>
              <p:spPr>
                <a:xfrm>
                  <a:off x="4968815" y="3355182"/>
                  <a:ext cx="123825" cy="85725"/>
                </a:xfrm>
                <a:custGeom>
                  <a:avLst/>
                  <a:gdLst>
                    <a:gd name="connsiteX0" fmla="*/ 7144 w 123825"/>
                    <a:gd name="connsiteY0" fmla="*/ 7144 h 85725"/>
                    <a:gd name="connsiteX1" fmla="*/ 84868 w 123825"/>
                    <a:gd name="connsiteY1" fmla="*/ 84868 h 85725"/>
                    <a:gd name="connsiteX2" fmla="*/ 117539 w 123825"/>
                    <a:gd name="connsiteY2" fmla="*/ 7144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85725">
                      <a:moveTo>
                        <a:pt x="7144" y="7144"/>
                      </a:moveTo>
                      <a:lnTo>
                        <a:pt x="84868" y="84868"/>
                      </a:lnTo>
                      <a:cubicBezTo>
                        <a:pt x="103937" y="63212"/>
                        <a:pt x="115409" y="35920"/>
                        <a:pt x="11753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1EA72B8F-F427-4B7A-91C1-FCA20D8BEF38}"/>
                    </a:ext>
                  </a:extLst>
                </p:cNvPr>
                <p:cNvSpPr/>
                <p:nvPr/>
              </p:nvSpPr>
              <p:spPr>
                <a:xfrm>
                  <a:off x="4812114" y="3212782"/>
                  <a:ext cx="228599" cy="276224"/>
                </a:xfrm>
                <a:custGeom>
                  <a:avLst/>
                  <a:gdLst>
                    <a:gd name="connsiteX0" fmla="*/ 131352 w 228600"/>
                    <a:gd name="connsiteY0" fmla="*/ 143923 h 276225"/>
                    <a:gd name="connsiteX1" fmla="*/ 131352 w 228600"/>
                    <a:gd name="connsiteY1" fmla="*/ 7144 h 276225"/>
                    <a:gd name="connsiteX2" fmla="*/ 7463 w 228600"/>
                    <a:gd name="connsiteY2" fmla="*/ 149326 h 276225"/>
                    <a:gd name="connsiteX3" fmla="*/ 149646 w 228600"/>
                    <a:gd name="connsiteY3" fmla="*/ 273216 h 276225"/>
                    <a:gd name="connsiteX4" fmla="*/ 228126 w 228600"/>
                    <a:gd name="connsiteY4" fmla="*/ 24069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276225">
                      <a:moveTo>
                        <a:pt x="131352" y="143923"/>
                      </a:moveTo>
                      <a:lnTo>
                        <a:pt x="131352" y="7144"/>
                      </a:lnTo>
                      <a:cubicBezTo>
                        <a:pt x="57878" y="12195"/>
                        <a:pt x="2411" y="75852"/>
                        <a:pt x="7463" y="149326"/>
                      </a:cubicBezTo>
                      <a:cubicBezTo>
                        <a:pt x="12514" y="222800"/>
                        <a:pt x="76172" y="278267"/>
                        <a:pt x="149646" y="273216"/>
                      </a:cubicBezTo>
                      <a:cubicBezTo>
                        <a:pt x="178651" y="271222"/>
                        <a:pt x="206210" y="259802"/>
                        <a:pt x="228126" y="2406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D72979D4-94AE-4695-ADE4-5ADE853428F7}"/>
                    </a:ext>
                  </a:extLst>
                </p:cNvPr>
                <p:cNvSpPr/>
                <p:nvPr/>
              </p:nvSpPr>
              <p:spPr>
                <a:xfrm>
                  <a:off x="4955382" y="3212782"/>
                  <a:ext cx="133351" cy="133350"/>
                </a:xfrm>
                <a:custGeom>
                  <a:avLst/>
                  <a:gdLst>
                    <a:gd name="connsiteX0" fmla="*/ 7144 w 133350"/>
                    <a:gd name="connsiteY0" fmla="*/ 130493 h 133350"/>
                    <a:gd name="connsiteX1" fmla="*/ 130969 w 133350"/>
                    <a:gd name="connsiteY1" fmla="*/ 130493 h 133350"/>
                    <a:gd name="connsiteX2" fmla="*/ 7144 w 133350"/>
                    <a:gd name="connsiteY2" fmla="*/ 714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350" h="133350">
                      <a:moveTo>
                        <a:pt x="7144" y="130493"/>
                      </a:moveTo>
                      <a:lnTo>
                        <a:pt x="130969" y="130493"/>
                      </a:lnTo>
                      <a:cubicBezTo>
                        <a:pt x="126147" y="64288"/>
                        <a:pt x="73366" y="11710"/>
                        <a:pt x="7144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B59C6C67-794D-4576-9053-919330640B95}"/>
                    </a:ext>
                  </a:extLst>
                </p:cNvPr>
                <p:cNvSpPr/>
                <p:nvPr/>
              </p:nvSpPr>
              <p:spPr>
                <a:xfrm>
                  <a:off x="4583906" y="3069431"/>
                  <a:ext cx="733425" cy="723900"/>
                </a:xfrm>
                <a:custGeom>
                  <a:avLst/>
                  <a:gdLst>
                    <a:gd name="connsiteX0" fmla="*/ 635794 w 733425"/>
                    <a:gd name="connsiteY0" fmla="*/ 111919 h 723900"/>
                    <a:gd name="connsiteX1" fmla="*/ 635794 w 733425"/>
                    <a:gd name="connsiteY1" fmla="*/ 454819 h 723900"/>
                    <a:gd name="connsiteX2" fmla="*/ 102394 w 733425"/>
                    <a:gd name="connsiteY2" fmla="*/ 454819 h 723900"/>
                    <a:gd name="connsiteX3" fmla="*/ 102394 w 733425"/>
                    <a:gd name="connsiteY3" fmla="*/ 111919 h 723900"/>
                    <a:gd name="connsiteX4" fmla="*/ 711994 w 733425"/>
                    <a:gd name="connsiteY4" fmla="*/ 473869 h 723900"/>
                    <a:gd name="connsiteX5" fmla="*/ 692944 w 733425"/>
                    <a:gd name="connsiteY5" fmla="*/ 473869 h 723900"/>
                    <a:gd name="connsiteX6" fmla="*/ 692944 w 733425"/>
                    <a:gd name="connsiteY6" fmla="*/ 83344 h 723900"/>
                    <a:gd name="connsiteX7" fmla="*/ 711994 w 733425"/>
                    <a:gd name="connsiteY7" fmla="*/ 83344 h 723900"/>
                    <a:gd name="connsiteX8" fmla="*/ 731044 w 733425"/>
                    <a:gd name="connsiteY8" fmla="*/ 64294 h 723900"/>
                    <a:gd name="connsiteX9" fmla="*/ 711994 w 733425"/>
                    <a:gd name="connsiteY9" fmla="*/ 45244 h 723900"/>
                    <a:gd name="connsiteX10" fmla="*/ 388144 w 733425"/>
                    <a:gd name="connsiteY10" fmla="*/ 45244 h 723900"/>
                    <a:gd name="connsiteX11" fmla="*/ 388144 w 733425"/>
                    <a:gd name="connsiteY11" fmla="*/ 26194 h 723900"/>
                    <a:gd name="connsiteX12" fmla="*/ 369094 w 733425"/>
                    <a:gd name="connsiteY12" fmla="*/ 7144 h 723900"/>
                    <a:gd name="connsiteX13" fmla="*/ 350044 w 733425"/>
                    <a:gd name="connsiteY13" fmla="*/ 26194 h 723900"/>
                    <a:gd name="connsiteX14" fmla="*/ 350044 w 733425"/>
                    <a:gd name="connsiteY14" fmla="*/ 45244 h 723900"/>
                    <a:gd name="connsiteX15" fmla="*/ 26194 w 733425"/>
                    <a:gd name="connsiteY15" fmla="*/ 45244 h 723900"/>
                    <a:gd name="connsiteX16" fmla="*/ 7144 w 733425"/>
                    <a:gd name="connsiteY16" fmla="*/ 64294 h 723900"/>
                    <a:gd name="connsiteX17" fmla="*/ 26194 w 733425"/>
                    <a:gd name="connsiteY17" fmla="*/ 83344 h 723900"/>
                    <a:gd name="connsiteX18" fmla="*/ 45244 w 733425"/>
                    <a:gd name="connsiteY18" fmla="*/ 83344 h 723900"/>
                    <a:gd name="connsiteX19" fmla="*/ 45244 w 733425"/>
                    <a:gd name="connsiteY19" fmla="*/ 473869 h 723900"/>
                    <a:gd name="connsiteX20" fmla="*/ 26194 w 733425"/>
                    <a:gd name="connsiteY20" fmla="*/ 473869 h 723900"/>
                    <a:gd name="connsiteX21" fmla="*/ 7144 w 733425"/>
                    <a:gd name="connsiteY21" fmla="*/ 492919 h 723900"/>
                    <a:gd name="connsiteX22" fmla="*/ 26194 w 733425"/>
                    <a:gd name="connsiteY22" fmla="*/ 511969 h 723900"/>
                    <a:gd name="connsiteX23" fmla="*/ 317087 w 733425"/>
                    <a:gd name="connsiteY23" fmla="*/ 511969 h 723900"/>
                    <a:gd name="connsiteX24" fmla="*/ 170402 w 733425"/>
                    <a:gd name="connsiteY24" fmla="*/ 658654 h 723900"/>
                    <a:gd name="connsiteX25" fmla="*/ 170545 w 733425"/>
                    <a:gd name="connsiteY25" fmla="*/ 685752 h 723900"/>
                    <a:gd name="connsiteX26" fmla="*/ 197644 w 733425"/>
                    <a:gd name="connsiteY26" fmla="*/ 685610 h 723900"/>
                    <a:gd name="connsiteX27" fmla="*/ 350044 w 733425"/>
                    <a:gd name="connsiteY27" fmla="*/ 533210 h 723900"/>
                    <a:gd name="connsiteX28" fmla="*/ 350044 w 733425"/>
                    <a:gd name="connsiteY28" fmla="*/ 702469 h 723900"/>
                    <a:gd name="connsiteX29" fmla="*/ 369094 w 733425"/>
                    <a:gd name="connsiteY29" fmla="*/ 721519 h 723900"/>
                    <a:gd name="connsiteX30" fmla="*/ 388144 w 733425"/>
                    <a:gd name="connsiteY30" fmla="*/ 702469 h 723900"/>
                    <a:gd name="connsiteX31" fmla="*/ 388144 w 733425"/>
                    <a:gd name="connsiteY31" fmla="*/ 532924 h 723900"/>
                    <a:gd name="connsiteX32" fmla="*/ 540544 w 733425"/>
                    <a:gd name="connsiteY32" fmla="*/ 685324 h 723900"/>
                    <a:gd name="connsiteX33" fmla="*/ 567500 w 733425"/>
                    <a:gd name="connsiteY33" fmla="*/ 685324 h 723900"/>
                    <a:gd name="connsiteX34" fmla="*/ 567500 w 733425"/>
                    <a:gd name="connsiteY34" fmla="*/ 658368 h 723900"/>
                    <a:gd name="connsiteX35" fmla="*/ 421100 w 733425"/>
                    <a:gd name="connsiteY35" fmla="*/ 511969 h 723900"/>
                    <a:gd name="connsiteX36" fmla="*/ 711994 w 733425"/>
                    <a:gd name="connsiteY36" fmla="*/ 511969 h 723900"/>
                    <a:gd name="connsiteX37" fmla="*/ 731044 w 733425"/>
                    <a:gd name="connsiteY37" fmla="*/ 492919 h 723900"/>
                    <a:gd name="connsiteX38" fmla="*/ 711994 w 733425"/>
                    <a:gd name="connsiteY38" fmla="*/ 473869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733425" h="723900">
                      <a:moveTo>
                        <a:pt x="635794" y="111919"/>
                      </a:moveTo>
                      <a:lnTo>
                        <a:pt x="635794" y="454819"/>
                      </a:lnTo>
                      <a:lnTo>
                        <a:pt x="102394" y="454819"/>
                      </a:lnTo>
                      <a:lnTo>
                        <a:pt x="102394" y="111919"/>
                      </a:lnTo>
                      <a:close/>
                      <a:moveTo>
                        <a:pt x="711994" y="473869"/>
                      </a:moveTo>
                      <a:lnTo>
                        <a:pt x="692944" y="473869"/>
                      </a:lnTo>
                      <a:lnTo>
                        <a:pt x="692944" y="83344"/>
                      </a:lnTo>
                      <a:lnTo>
                        <a:pt x="711994" y="83344"/>
                      </a:lnTo>
                      <a:cubicBezTo>
                        <a:pt x="722515" y="83344"/>
                        <a:pt x="731044" y="74815"/>
                        <a:pt x="731044" y="64294"/>
                      </a:cubicBezTo>
                      <a:cubicBezTo>
                        <a:pt x="731044" y="53772"/>
                        <a:pt x="722515" y="45244"/>
                        <a:pt x="711994" y="45244"/>
                      </a:cubicBezTo>
                      <a:lnTo>
                        <a:pt x="388144" y="45244"/>
                      </a:lnTo>
                      <a:lnTo>
                        <a:pt x="388144" y="26194"/>
                      </a:lnTo>
                      <a:cubicBezTo>
                        <a:pt x="388144" y="15672"/>
                        <a:pt x="379615" y="7144"/>
                        <a:pt x="369094" y="7144"/>
                      </a:cubicBezTo>
                      <a:cubicBezTo>
                        <a:pt x="358572" y="7144"/>
                        <a:pt x="350044" y="15672"/>
                        <a:pt x="350044" y="26194"/>
                      </a:cubicBezTo>
                      <a:lnTo>
                        <a:pt x="350044" y="45244"/>
                      </a:lnTo>
                      <a:lnTo>
                        <a:pt x="26194" y="45244"/>
                      </a:lnTo>
                      <a:cubicBezTo>
                        <a:pt x="15672" y="45244"/>
                        <a:pt x="7144" y="53772"/>
                        <a:pt x="7144" y="64294"/>
                      </a:cubicBezTo>
                      <a:cubicBezTo>
                        <a:pt x="7144" y="74815"/>
                        <a:pt x="15672" y="83344"/>
                        <a:pt x="26194" y="83344"/>
                      </a:cubicBezTo>
                      <a:lnTo>
                        <a:pt x="45244" y="83344"/>
                      </a:lnTo>
                      <a:lnTo>
                        <a:pt x="45244" y="473869"/>
                      </a:lnTo>
                      <a:lnTo>
                        <a:pt x="26194" y="473869"/>
                      </a:lnTo>
                      <a:cubicBezTo>
                        <a:pt x="15672" y="473869"/>
                        <a:pt x="7144" y="482397"/>
                        <a:pt x="7144" y="492919"/>
                      </a:cubicBezTo>
                      <a:cubicBezTo>
                        <a:pt x="7144" y="503440"/>
                        <a:pt x="15672" y="511969"/>
                        <a:pt x="26194" y="511969"/>
                      </a:cubicBezTo>
                      <a:lnTo>
                        <a:pt x="317087" y="511969"/>
                      </a:lnTo>
                      <a:lnTo>
                        <a:pt x="170402" y="658654"/>
                      </a:lnTo>
                      <a:cubicBezTo>
                        <a:pt x="162958" y="666177"/>
                        <a:pt x="163022" y="678309"/>
                        <a:pt x="170545" y="685752"/>
                      </a:cubicBezTo>
                      <a:cubicBezTo>
                        <a:pt x="178068" y="693196"/>
                        <a:pt x="190200" y="693132"/>
                        <a:pt x="197644" y="685610"/>
                      </a:cubicBezTo>
                      <a:lnTo>
                        <a:pt x="350044" y="533210"/>
                      </a:lnTo>
                      <a:lnTo>
                        <a:pt x="350044" y="702469"/>
                      </a:lnTo>
                      <a:cubicBezTo>
                        <a:pt x="350044" y="712990"/>
                        <a:pt x="358572" y="721519"/>
                        <a:pt x="369094" y="721519"/>
                      </a:cubicBezTo>
                      <a:cubicBezTo>
                        <a:pt x="379615" y="721519"/>
                        <a:pt x="388144" y="712990"/>
                        <a:pt x="388144" y="702469"/>
                      </a:cubicBezTo>
                      <a:lnTo>
                        <a:pt x="388144" y="532924"/>
                      </a:lnTo>
                      <a:lnTo>
                        <a:pt x="540544" y="685324"/>
                      </a:lnTo>
                      <a:cubicBezTo>
                        <a:pt x="547988" y="692768"/>
                        <a:pt x="560056" y="692768"/>
                        <a:pt x="567500" y="685324"/>
                      </a:cubicBezTo>
                      <a:cubicBezTo>
                        <a:pt x="574943" y="677880"/>
                        <a:pt x="574943" y="665812"/>
                        <a:pt x="567500" y="658368"/>
                      </a:cubicBezTo>
                      <a:lnTo>
                        <a:pt x="421100" y="511969"/>
                      </a:lnTo>
                      <a:lnTo>
                        <a:pt x="711994" y="511969"/>
                      </a:lnTo>
                      <a:cubicBezTo>
                        <a:pt x="722515" y="511969"/>
                        <a:pt x="731044" y="503440"/>
                        <a:pt x="731044" y="492919"/>
                      </a:cubicBezTo>
                      <a:cubicBezTo>
                        <a:pt x="731044" y="482397"/>
                        <a:pt x="722515" y="473869"/>
                        <a:pt x="711994" y="47386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EACDB83-EBDF-4F3E-A25A-AC6621EB72C1}"/>
                </a:ext>
              </a:extLst>
            </p:cNvPr>
            <p:cNvGrpSpPr/>
            <p:nvPr/>
          </p:nvGrpSpPr>
          <p:grpSpPr>
            <a:xfrm>
              <a:off x="2653424" y="4017801"/>
              <a:ext cx="491154" cy="594758"/>
              <a:chOff x="3302297" y="4418230"/>
              <a:chExt cx="637141" cy="771539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09BFA176-F52A-48C3-A1CF-CEF9AED08CC4}"/>
                  </a:ext>
                </a:extLst>
              </p:cNvPr>
              <p:cNvGrpSpPr/>
              <p:nvPr/>
            </p:nvGrpSpPr>
            <p:grpSpPr>
              <a:xfrm>
                <a:off x="3407308" y="4418230"/>
                <a:ext cx="465552" cy="465552"/>
                <a:chOff x="3583940" y="3813727"/>
                <a:chExt cx="502920" cy="502920"/>
              </a:xfrm>
            </p:grpSpPr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28210AAD-C314-493F-98C3-C406FEE50F5B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8EE2BD2B-EEA4-4CB2-A9FC-F3CEF3C1588C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8FA5CFCF-E8F9-4DC2-B92D-81AB7744E653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6" name="그래픽 25" descr="과녁">
                <a:extLst>
                  <a:ext uri="{FF2B5EF4-FFF2-40B4-BE49-F238E27FC236}">
                    <a16:creationId xmlns:a16="http://schemas.microsoft.com/office/drawing/2014/main" id="{46E55C83-C53C-4CDA-A789-77116E9D4598}"/>
                  </a:ext>
                </a:extLst>
              </p:cNvPr>
              <p:cNvGrpSpPr/>
              <p:nvPr/>
            </p:nvGrpSpPr>
            <p:grpSpPr>
              <a:xfrm>
                <a:off x="3302297" y="4552628"/>
                <a:ext cx="637141" cy="637141"/>
                <a:chOff x="4795800" y="327180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E45E367A-E30C-43BB-BA4E-6B188152A67E}"/>
                    </a:ext>
                  </a:extLst>
                </p:cNvPr>
                <p:cNvSpPr/>
                <p:nvPr/>
              </p:nvSpPr>
              <p:spPr>
                <a:xfrm>
                  <a:off x="5135366" y="3345619"/>
                  <a:ext cx="495300" cy="495300"/>
                </a:xfrm>
                <a:custGeom>
                  <a:avLst/>
                  <a:gdLst>
                    <a:gd name="connsiteX0" fmla="*/ 408146 w 495300"/>
                    <a:gd name="connsiteY0" fmla="*/ 92869 h 495300"/>
                    <a:gd name="connsiteX1" fmla="*/ 398621 w 495300"/>
                    <a:gd name="connsiteY1" fmla="*/ 7144 h 495300"/>
                    <a:gd name="connsiteX2" fmla="*/ 293846 w 495300"/>
                    <a:gd name="connsiteY2" fmla="*/ 111919 h 495300"/>
                    <a:gd name="connsiteX3" fmla="*/ 299561 w 495300"/>
                    <a:gd name="connsiteY3" fmla="*/ 161449 h 495300"/>
                    <a:gd name="connsiteX4" fmla="*/ 147161 w 495300"/>
                    <a:gd name="connsiteY4" fmla="*/ 313849 h 495300"/>
                    <a:gd name="connsiteX5" fmla="*/ 102394 w 495300"/>
                    <a:gd name="connsiteY5" fmla="*/ 302419 h 495300"/>
                    <a:gd name="connsiteX6" fmla="*/ 7144 w 495300"/>
                    <a:gd name="connsiteY6" fmla="*/ 397669 h 495300"/>
                    <a:gd name="connsiteX7" fmla="*/ 102394 w 495300"/>
                    <a:gd name="connsiteY7" fmla="*/ 492919 h 495300"/>
                    <a:gd name="connsiteX8" fmla="*/ 197644 w 495300"/>
                    <a:gd name="connsiteY8" fmla="*/ 397669 h 495300"/>
                    <a:gd name="connsiteX9" fmla="*/ 187166 w 495300"/>
                    <a:gd name="connsiteY9" fmla="*/ 353854 h 495300"/>
                    <a:gd name="connsiteX10" fmla="*/ 339566 w 495300"/>
                    <a:gd name="connsiteY10" fmla="*/ 201454 h 495300"/>
                    <a:gd name="connsiteX11" fmla="*/ 389096 w 495300"/>
                    <a:gd name="connsiteY11" fmla="*/ 207169 h 495300"/>
                    <a:gd name="connsiteX12" fmla="*/ 493871 w 495300"/>
                    <a:gd name="connsiteY12" fmla="*/ 102394 h 495300"/>
                    <a:gd name="connsiteX13" fmla="*/ 408146 w 495300"/>
                    <a:gd name="connsiteY13" fmla="*/ 92869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5300" h="495300">
                      <a:moveTo>
                        <a:pt x="408146" y="92869"/>
                      </a:moveTo>
                      <a:lnTo>
                        <a:pt x="398621" y="7144"/>
                      </a:lnTo>
                      <a:lnTo>
                        <a:pt x="293846" y="111919"/>
                      </a:lnTo>
                      <a:lnTo>
                        <a:pt x="299561" y="161449"/>
                      </a:lnTo>
                      <a:lnTo>
                        <a:pt x="147161" y="313849"/>
                      </a:lnTo>
                      <a:cubicBezTo>
                        <a:pt x="133826" y="307181"/>
                        <a:pt x="118586" y="302419"/>
                        <a:pt x="102394" y="302419"/>
                      </a:cubicBezTo>
                      <a:cubicBezTo>
                        <a:pt x="50006" y="302419"/>
                        <a:pt x="7144" y="345281"/>
                        <a:pt x="7144" y="397669"/>
                      </a:cubicBezTo>
                      <a:cubicBezTo>
                        <a:pt x="7144" y="450056"/>
                        <a:pt x="50006" y="492919"/>
                        <a:pt x="102394" y="492919"/>
                      </a:cubicBezTo>
                      <a:cubicBezTo>
                        <a:pt x="154781" y="492919"/>
                        <a:pt x="197644" y="450056"/>
                        <a:pt x="197644" y="397669"/>
                      </a:cubicBezTo>
                      <a:cubicBezTo>
                        <a:pt x="197644" y="381476"/>
                        <a:pt x="193834" y="367189"/>
                        <a:pt x="187166" y="353854"/>
                      </a:cubicBezTo>
                      <a:lnTo>
                        <a:pt x="339566" y="201454"/>
                      </a:lnTo>
                      <a:lnTo>
                        <a:pt x="389096" y="207169"/>
                      </a:lnTo>
                      <a:lnTo>
                        <a:pt x="493871" y="102394"/>
                      </a:lnTo>
                      <a:lnTo>
                        <a:pt x="408146" y="9286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6512A1D3-9167-4392-B341-9F40C32BB478}"/>
                    </a:ext>
                  </a:extLst>
                </p:cNvPr>
                <p:cNvSpPr/>
                <p:nvPr/>
              </p:nvSpPr>
              <p:spPr>
                <a:xfrm>
                  <a:off x="4869619" y="3374194"/>
                  <a:ext cx="733425" cy="733425"/>
                </a:xfrm>
                <a:custGeom>
                  <a:avLst/>
                  <a:gdLst>
                    <a:gd name="connsiteX0" fmla="*/ 681514 w 733425"/>
                    <a:gd name="connsiteY0" fmla="*/ 205264 h 733425"/>
                    <a:gd name="connsiteX1" fmla="*/ 669131 w 733425"/>
                    <a:gd name="connsiteY1" fmla="*/ 218599 h 733425"/>
                    <a:gd name="connsiteX2" fmla="*/ 651034 w 733425"/>
                    <a:gd name="connsiteY2" fmla="*/ 216694 h 733425"/>
                    <a:gd name="connsiteX3" fmla="*/ 631031 w 733425"/>
                    <a:gd name="connsiteY3" fmla="*/ 213836 h 733425"/>
                    <a:gd name="connsiteX4" fmla="*/ 673894 w 733425"/>
                    <a:gd name="connsiteY4" fmla="*/ 369094 h 733425"/>
                    <a:gd name="connsiteX5" fmla="*/ 369094 w 733425"/>
                    <a:gd name="connsiteY5" fmla="*/ 673894 h 733425"/>
                    <a:gd name="connsiteX6" fmla="*/ 64294 w 733425"/>
                    <a:gd name="connsiteY6" fmla="*/ 369094 h 733425"/>
                    <a:gd name="connsiteX7" fmla="*/ 369094 w 733425"/>
                    <a:gd name="connsiteY7" fmla="*/ 64294 h 733425"/>
                    <a:gd name="connsiteX8" fmla="*/ 524351 w 733425"/>
                    <a:gd name="connsiteY8" fmla="*/ 107156 h 733425"/>
                    <a:gd name="connsiteX9" fmla="*/ 522446 w 733425"/>
                    <a:gd name="connsiteY9" fmla="*/ 88106 h 733425"/>
                    <a:gd name="connsiteX10" fmla="*/ 519589 w 733425"/>
                    <a:gd name="connsiteY10" fmla="*/ 69056 h 733425"/>
                    <a:gd name="connsiteX11" fmla="*/ 532924 w 733425"/>
                    <a:gd name="connsiteY11" fmla="*/ 55721 h 733425"/>
                    <a:gd name="connsiteX12" fmla="*/ 539591 w 733425"/>
                    <a:gd name="connsiteY12" fmla="*/ 49054 h 733425"/>
                    <a:gd name="connsiteX13" fmla="*/ 369094 w 733425"/>
                    <a:gd name="connsiteY13" fmla="*/ 7144 h 733425"/>
                    <a:gd name="connsiteX14" fmla="*/ 7144 w 733425"/>
                    <a:gd name="connsiteY14" fmla="*/ 369094 h 733425"/>
                    <a:gd name="connsiteX15" fmla="*/ 369094 w 733425"/>
                    <a:gd name="connsiteY15" fmla="*/ 731044 h 733425"/>
                    <a:gd name="connsiteX16" fmla="*/ 731044 w 733425"/>
                    <a:gd name="connsiteY16" fmla="*/ 369094 h 733425"/>
                    <a:gd name="connsiteX17" fmla="*/ 688181 w 733425"/>
                    <a:gd name="connsiteY17" fmla="*/ 199549 h 733425"/>
                    <a:gd name="connsiteX18" fmla="*/ 681514 w 733425"/>
                    <a:gd name="connsiteY18" fmla="*/ 205264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33425" h="733425">
                      <a:moveTo>
                        <a:pt x="681514" y="205264"/>
                      </a:moveTo>
                      <a:lnTo>
                        <a:pt x="669131" y="218599"/>
                      </a:lnTo>
                      <a:lnTo>
                        <a:pt x="651034" y="216694"/>
                      </a:lnTo>
                      <a:lnTo>
                        <a:pt x="631031" y="213836"/>
                      </a:lnTo>
                      <a:cubicBezTo>
                        <a:pt x="657701" y="259556"/>
                        <a:pt x="673894" y="311944"/>
                        <a:pt x="673894" y="369094"/>
                      </a:cubicBezTo>
                      <a:cubicBezTo>
                        <a:pt x="673894" y="536734"/>
                        <a:pt x="536734" y="673894"/>
                        <a:pt x="369094" y="673894"/>
                      </a:cubicBezTo>
                      <a:cubicBezTo>
                        <a:pt x="201454" y="673894"/>
                        <a:pt x="64294" y="536734"/>
                        <a:pt x="64294" y="369094"/>
                      </a:cubicBezTo>
                      <a:cubicBezTo>
                        <a:pt x="64294" y="201454"/>
                        <a:pt x="201454" y="64294"/>
                        <a:pt x="369094" y="64294"/>
                      </a:cubicBezTo>
                      <a:cubicBezTo>
                        <a:pt x="425291" y="64294"/>
                        <a:pt x="478631" y="79534"/>
                        <a:pt x="524351" y="107156"/>
                      </a:cubicBezTo>
                      <a:lnTo>
                        <a:pt x="522446" y="88106"/>
                      </a:lnTo>
                      <a:lnTo>
                        <a:pt x="519589" y="69056"/>
                      </a:lnTo>
                      <a:lnTo>
                        <a:pt x="532924" y="55721"/>
                      </a:lnTo>
                      <a:lnTo>
                        <a:pt x="539591" y="49054"/>
                      </a:lnTo>
                      <a:cubicBezTo>
                        <a:pt x="488156" y="22384"/>
                        <a:pt x="431006" y="7144"/>
                        <a:pt x="369094" y="7144"/>
                      </a:cubicBezTo>
                      <a:cubicBezTo>
                        <a:pt x="169069" y="7144"/>
                        <a:pt x="7144" y="169069"/>
                        <a:pt x="7144" y="369094"/>
                      </a:cubicBezTo>
                      <a:cubicBezTo>
                        <a:pt x="7144" y="569119"/>
                        <a:pt x="169069" y="731044"/>
                        <a:pt x="369094" y="731044"/>
                      </a:cubicBezTo>
                      <a:cubicBezTo>
                        <a:pt x="569119" y="731044"/>
                        <a:pt x="731044" y="569119"/>
                        <a:pt x="731044" y="369094"/>
                      </a:cubicBezTo>
                      <a:cubicBezTo>
                        <a:pt x="731044" y="307181"/>
                        <a:pt x="715804" y="250031"/>
                        <a:pt x="688181" y="199549"/>
                      </a:cubicBezTo>
                      <a:lnTo>
                        <a:pt x="681514" y="2052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자유형: 도형 148">
                  <a:extLst>
                    <a:ext uri="{FF2B5EF4-FFF2-40B4-BE49-F238E27FC236}">
                      <a16:creationId xmlns:a16="http://schemas.microsoft.com/office/drawing/2014/main" id="{F40B91D1-830E-43A3-A39F-90C6D8FEAC1E}"/>
                    </a:ext>
                  </a:extLst>
                </p:cNvPr>
                <p:cNvSpPr/>
                <p:nvPr/>
              </p:nvSpPr>
              <p:spPr>
                <a:xfrm>
                  <a:off x="5002969" y="3507544"/>
                  <a:ext cx="466725" cy="466725"/>
                </a:xfrm>
                <a:custGeom>
                  <a:avLst/>
                  <a:gdLst>
                    <a:gd name="connsiteX0" fmla="*/ 394811 w 466725"/>
                    <a:gd name="connsiteY0" fmla="*/ 170974 h 466725"/>
                    <a:gd name="connsiteX1" fmla="*/ 407194 w 466725"/>
                    <a:gd name="connsiteY1" fmla="*/ 235744 h 466725"/>
                    <a:gd name="connsiteX2" fmla="*/ 235744 w 466725"/>
                    <a:gd name="connsiteY2" fmla="*/ 407194 h 466725"/>
                    <a:gd name="connsiteX3" fmla="*/ 64294 w 466725"/>
                    <a:gd name="connsiteY3" fmla="*/ 235744 h 466725"/>
                    <a:gd name="connsiteX4" fmla="*/ 235744 w 466725"/>
                    <a:gd name="connsiteY4" fmla="*/ 64294 h 466725"/>
                    <a:gd name="connsiteX5" fmla="*/ 300514 w 466725"/>
                    <a:gd name="connsiteY5" fmla="*/ 76676 h 466725"/>
                    <a:gd name="connsiteX6" fmla="*/ 343376 w 466725"/>
                    <a:gd name="connsiteY6" fmla="*/ 33814 h 466725"/>
                    <a:gd name="connsiteX7" fmla="*/ 235744 w 466725"/>
                    <a:gd name="connsiteY7" fmla="*/ 7144 h 466725"/>
                    <a:gd name="connsiteX8" fmla="*/ 7144 w 466725"/>
                    <a:gd name="connsiteY8" fmla="*/ 235744 h 466725"/>
                    <a:gd name="connsiteX9" fmla="*/ 235744 w 466725"/>
                    <a:gd name="connsiteY9" fmla="*/ 464344 h 466725"/>
                    <a:gd name="connsiteX10" fmla="*/ 464344 w 466725"/>
                    <a:gd name="connsiteY10" fmla="*/ 235744 h 466725"/>
                    <a:gd name="connsiteX11" fmla="*/ 437674 w 466725"/>
                    <a:gd name="connsiteY11" fmla="*/ 128111 h 466725"/>
                    <a:gd name="connsiteX12" fmla="*/ 394811 w 466725"/>
                    <a:gd name="connsiteY12" fmla="*/ 170974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6725" h="466725">
                      <a:moveTo>
                        <a:pt x="394811" y="170974"/>
                      </a:moveTo>
                      <a:cubicBezTo>
                        <a:pt x="403384" y="190976"/>
                        <a:pt x="407194" y="212884"/>
                        <a:pt x="407194" y="235744"/>
                      </a:cubicBezTo>
                      <a:cubicBezTo>
                        <a:pt x="407194" y="330041"/>
                        <a:pt x="330041" y="407194"/>
                        <a:pt x="235744" y="407194"/>
                      </a:cubicBezTo>
                      <a:cubicBezTo>
                        <a:pt x="141446" y="407194"/>
                        <a:pt x="64294" y="330041"/>
                        <a:pt x="64294" y="235744"/>
                      </a:cubicBezTo>
                      <a:cubicBezTo>
                        <a:pt x="64294" y="141446"/>
                        <a:pt x="141446" y="64294"/>
                        <a:pt x="235744" y="64294"/>
                      </a:cubicBezTo>
                      <a:cubicBezTo>
                        <a:pt x="258604" y="64294"/>
                        <a:pt x="280511" y="69056"/>
                        <a:pt x="300514" y="76676"/>
                      </a:cubicBezTo>
                      <a:lnTo>
                        <a:pt x="343376" y="33814"/>
                      </a:lnTo>
                      <a:cubicBezTo>
                        <a:pt x="310991" y="16669"/>
                        <a:pt x="274796" y="7144"/>
                        <a:pt x="235744" y="7144"/>
                      </a:cubicBezTo>
                      <a:cubicBezTo>
                        <a:pt x="110014" y="7144"/>
                        <a:pt x="7144" y="110014"/>
                        <a:pt x="7144" y="235744"/>
                      </a:cubicBezTo>
                      <a:cubicBezTo>
                        <a:pt x="7144" y="361474"/>
                        <a:pt x="110014" y="464344"/>
                        <a:pt x="235744" y="464344"/>
                      </a:cubicBezTo>
                      <a:cubicBezTo>
                        <a:pt x="361474" y="464344"/>
                        <a:pt x="464344" y="361474"/>
                        <a:pt x="464344" y="235744"/>
                      </a:cubicBezTo>
                      <a:cubicBezTo>
                        <a:pt x="464344" y="196691"/>
                        <a:pt x="454819" y="160496"/>
                        <a:pt x="437674" y="128111"/>
                      </a:cubicBezTo>
                      <a:lnTo>
                        <a:pt x="394811" y="1709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F6733E75-9530-4D0D-A756-2DC5738693FD}"/>
                </a:ext>
              </a:extLst>
            </p:cNvPr>
            <p:cNvSpPr/>
            <p:nvPr/>
          </p:nvSpPr>
          <p:spPr>
            <a:xfrm>
              <a:off x="3643441" y="3739579"/>
              <a:ext cx="2563326" cy="2563324"/>
            </a:xfrm>
            <a:prstGeom prst="arc">
              <a:avLst>
                <a:gd name="adj1" fmla="val 10756941"/>
                <a:gd name="adj2" fmla="val 0"/>
              </a:avLst>
            </a:prstGeom>
            <a:ln>
              <a:solidFill>
                <a:schemeClr val="bg1">
                  <a:alpha val="66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1204AE-C4BE-4BB5-BAC3-D01CD89123AB}"/>
                </a:ext>
              </a:extLst>
            </p:cNvPr>
            <p:cNvGrpSpPr/>
            <p:nvPr/>
          </p:nvGrpSpPr>
          <p:grpSpPr>
            <a:xfrm>
              <a:off x="5776653" y="2773778"/>
              <a:ext cx="2352497" cy="2123169"/>
              <a:chOff x="5776653" y="2773778"/>
              <a:chExt cx="2352497" cy="2123169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EB98415E-5415-4246-9A1D-E5D496AD741B}"/>
                  </a:ext>
                </a:extLst>
              </p:cNvPr>
              <p:cNvGrpSpPr/>
              <p:nvPr/>
            </p:nvGrpSpPr>
            <p:grpSpPr>
              <a:xfrm>
                <a:off x="5900763" y="4283154"/>
                <a:ext cx="888873" cy="613793"/>
                <a:chOff x="1216250" y="4295903"/>
                <a:chExt cx="2189868" cy="1181052"/>
              </a:xfrm>
              <a:solidFill>
                <a:schemeClr val="bg1">
                  <a:alpha val="68000"/>
                </a:schemeClr>
              </a:solidFill>
            </p:grpSpPr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4B799CF0-7E0E-4827-854F-64CD1DD13DD4}"/>
                    </a:ext>
                  </a:extLst>
                </p:cNvPr>
                <p:cNvSpPr/>
                <p:nvPr/>
              </p:nvSpPr>
              <p:spPr>
                <a:xfrm>
                  <a:off x="1216250" y="5020472"/>
                  <a:ext cx="190691" cy="4564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86CDFFFE-E2AB-4FE2-8FD1-B46B6777899D}"/>
                    </a:ext>
                  </a:extLst>
                </p:cNvPr>
                <p:cNvSpPr/>
                <p:nvPr/>
              </p:nvSpPr>
              <p:spPr>
                <a:xfrm>
                  <a:off x="1616085" y="4637301"/>
                  <a:ext cx="190691" cy="8396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CF64A3AD-2334-4DAC-B037-0659A567AD77}"/>
                    </a:ext>
                  </a:extLst>
                </p:cNvPr>
                <p:cNvSpPr/>
                <p:nvPr/>
              </p:nvSpPr>
              <p:spPr>
                <a:xfrm>
                  <a:off x="2015920" y="4788008"/>
                  <a:ext cx="190691" cy="68894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3D90FFCC-DBF2-474E-9F0F-D251E0ECE07A}"/>
                    </a:ext>
                  </a:extLst>
                </p:cNvPr>
                <p:cNvSpPr/>
                <p:nvPr/>
              </p:nvSpPr>
              <p:spPr>
                <a:xfrm>
                  <a:off x="2415756" y="4295903"/>
                  <a:ext cx="190691" cy="11810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C2AFBBBD-D6F8-4039-B549-31B38C08165B}"/>
                    </a:ext>
                  </a:extLst>
                </p:cNvPr>
                <p:cNvSpPr/>
                <p:nvPr/>
              </p:nvSpPr>
              <p:spPr>
                <a:xfrm>
                  <a:off x="2815591" y="4944866"/>
                  <a:ext cx="190691" cy="5320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CCB21E85-5D14-4D6E-B9E0-42EE250E3239}"/>
                    </a:ext>
                  </a:extLst>
                </p:cNvPr>
                <p:cNvSpPr/>
                <p:nvPr/>
              </p:nvSpPr>
              <p:spPr>
                <a:xfrm>
                  <a:off x="3215427" y="4461988"/>
                  <a:ext cx="190691" cy="101496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itchFamily="2" charset="-127"/>
                    <a:ea typeface="KoPub돋움체 Medium" pitchFamily="2" charset="-127"/>
                  </a:endParaRPr>
                </a:p>
              </p:txBody>
            </p:sp>
          </p:grpSp>
          <p:sp>
            <p:nvSpPr>
              <p:cNvPr id="171" name="자유형 11">
                <a:extLst>
                  <a:ext uri="{FF2B5EF4-FFF2-40B4-BE49-F238E27FC236}">
                    <a16:creationId xmlns:a16="http://schemas.microsoft.com/office/drawing/2014/main" id="{5075CD6E-1B1C-46FF-93BC-4EAD263BDADE}"/>
                  </a:ext>
                </a:extLst>
              </p:cNvPr>
              <p:cNvSpPr/>
              <p:nvPr/>
            </p:nvSpPr>
            <p:spPr>
              <a:xfrm>
                <a:off x="7446999" y="2985075"/>
                <a:ext cx="540089" cy="371525"/>
              </a:xfrm>
              <a:custGeom>
                <a:avLst/>
                <a:gdLst>
                  <a:gd name="connsiteX0" fmla="*/ 0 w 1196340"/>
                  <a:gd name="connsiteY0" fmla="*/ 0 h 822960"/>
                  <a:gd name="connsiteX1" fmla="*/ 1196340 w 1196340"/>
                  <a:gd name="connsiteY1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6340" h="822960">
                    <a:moveTo>
                      <a:pt x="0" y="0"/>
                    </a:moveTo>
                    <a:lnTo>
                      <a:pt x="1196340" y="82296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217EFD42-6517-4975-92CB-986DFC6A5AFC}"/>
                  </a:ext>
                </a:extLst>
              </p:cNvPr>
              <p:cNvSpPr/>
              <p:nvPr/>
            </p:nvSpPr>
            <p:spPr>
              <a:xfrm>
                <a:off x="7902879" y="3307580"/>
                <a:ext cx="226271" cy="2262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EC173E93-32A5-4027-9A31-7665F31A4B2E}"/>
                  </a:ext>
                </a:extLst>
              </p:cNvPr>
              <p:cNvSpPr/>
              <p:nvPr/>
            </p:nvSpPr>
            <p:spPr>
              <a:xfrm>
                <a:off x="7168462" y="2773778"/>
                <a:ext cx="332727" cy="33272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76" name="자유형 12">
                <a:extLst>
                  <a:ext uri="{FF2B5EF4-FFF2-40B4-BE49-F238E27FC236}">
                    <a16:creationId xmlns:a16="http://schemas.microsoft.com/office/drawing/2014/main" id="{1FB2D18B-FD69-4C10-BC03-9A14AEF5F25B}"/>
                  </a:ext>
                </a:extLst>
              </p:cNvPr>
              <p:cNvSpPr/>
              <p:nvPr/>
            </p:nvSpPr>
            <p:spPr>
              <a:xfrm>
                <a:off x="6676428" y="2954115"/>
                <a:ext cx="546968" cy="330245"/>
              </a:xfrm>
              <a:custGeom>
                <a:avLst/>
                <a:gdLst>
                  <a:gd name="connsiteX0" fmla="*/ 1211580 w 1211580"/>
                  <a:gd name="connsiteY0" fmla="*/ 0 h 731520"/>
                  <a:gd name="connsiteX1" fmla="*/ 0 w 1211580"/>
                  <a:gd name="connsiteY1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11580" h="731520">
                    <a:moveTo>
                      <a:pt x="1211580" y="0"/>
                    </a:moveTo>
                    <a:lnTo>
                      <a:pt x="0" y="7315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자유형 13">
                <a:extLst>
                  <a:ext uri="{FF2B5EF4-FFF2-40B4-BE49-F238E27FC236}">
                    <a16:creationId xmlns:a16="http://schemas.microsoft.com/office/drawing/2014/main" id="{0D2B3674-88BF-4983-91C8-75F60049D13E}"/>
                  </a:ext>
                </a:extLst>
              </p:cNvPr>
              <p:cNvSpPr/>
              <p:nvPr/>
            </p:nvSpPr>
            <p:spPr>
              <a:xfrm>
                <a:off x="6174180" y="3776287"/>
                <a:ext cx="264884" cy="130722"/>
              </a:xfrm>
              <a:custGeom>
                <a:avLst/>
                <a:gdLst>
                  <a:gd name="connsiteX0" fmla="*/ 586740 w 586740"/>
                  <a:gd name="connsiteY0" fmla="*/ 289560 h 289560"/>
                  <a:gd name="connsiteX1" fmla="*/ 0 w 586740"/>
                  <a:gd name="connsiteY1" fmla="*/ 0 h 289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740" h="289560">
                    <a:moveTo>
                      <a:pt x="586740" y="289560"/>
                    </a:moveTo>
                    <a:lnTo>
                      <a:pt x="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자유형 14">
                <a:extLst>
                  <a:ext uri="{FF2B5EF4-FFF2-40B4-BE49-F238E27FC236}">
                    <a16:creationId xmlns:a16="http://schemas.microsoft.com/office/drawing/2014/main" id="{25DD0CC4-F891-4DF1-8752-0870D50D745E}"/>
                  </a:ext>
                </a:extLst>
              </p:cNvPr>
              <p:cNvSpPr/>
              <p:nvPr/>
            </p:nvSpPr>
            <p:spPr>
              <a:xfrm>
                <a:off x="6500985" y="3439163"/>
                <a:ext cx="55041" cy="467847"/>
              </a:xfrm>
              <a:custGeom>
                <a:avLst/>
                <a:gdLst>
                  <a:gd name="connsiteX0" fmla="*/ 0 w 243840"/>
                  <a:gd name="connsiteY0" fmla="*/ 1043940 h 1043940"/>
                  <a:gd name="connsiteX1" fmla="*/ 243840 w 243840"/>
                  <a:gd name="connsiteY1" fmla="*/ 0 h 104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840" h="1043940">
                    <a:moveTo>
                      <a:pt x="0" y="1043940"/>
                    </a:moveTo>
                    <a:lnTo>
                      <a:pt x="24384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자유형 15">
                <a:extLst>
                  <a:ext uri="{FF2B5EF4-FFF2-40B4-BE49-F238E27FC236}">
                    <a16:creationId xmlns:a16="http://schemas.microsoft.com/office/drawing/2014/main" id="{80967056-28C6-42B4-89B3-98F651BF3336}"/>
                  </a:ext>
                </a:extLst>
              </p:cNvPr>
              <p:cNvSpPr/>
              <p:nvPr/>
            </p:nvSpPr>
            <p:spPr>
              <a:xfrm>
                <a:off x="6218901" y="3335961"/>
                <a:ext cx="278644" cy="30960"/>
              </a:xfrm>
              <a:custGeom>
                <a:avLst/>
                <a:gdLst>
                  <a:gd name="connsiteX0" fmla="*/ 617220 w 617220"/>
                  <a:gd name="connsiteY0" fmla="*/ 0 h 68580"/>
                  <a:gd name="connsiteX1" fmla="*/ 0 w 617220"/>
                  <a:gd name="connsiteY1" fmla="*/ 6858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0" h="68580">
                    <a:moveTo>
                      <a:pt x="617220" y="0"/>
                    </a:moveTo>
                    <a:lnTo>
                      <a:pt x="0" y="6858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자유형 16">
                <a:extLst>
                  <a:ext uri="{FF2B5EF4-FFF2-40B4-BE49-F238E27FC236}">
                    <a16:creationId xmlns:a16="http://schemas.microsoft.com/office/drawing/2014/main" id="{084055AA-9027-4981-9410-450A883E67E2}"/>
                  </a:ext>
                </a:extLst>
              </p:cNvPr>
              <p:cNvSpPr/>
              <p:nvPr/>
            </p:nvSpPr>
            <p:spPr>
              <a:xfrm>
                <a:off x="5868015" y="3587084"/>
                <a:ext cx="116962" cy="82561"/>
              </a:xfrm>
              <a:custGeom>
                <a:avLst/>
                <a:gdLst>
                  <a:gd name="connsiteX0" fmla="*/ 259080 w 259080"/>
                  <a:gd name="connsiteY0" fmla="*/ 182880 h 182880"/>
                  <a:gd name="connsiteX1" fmla="*/ 0 w 259080"/>
                  <a:gd name="connsiteY1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9080" h="182880">
                    <a:moveTo>
                      <a:pt x="259080" y="182880"/>
                    </a:moveTo>
                    <a:lnTo>
                      <a:pt x="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자유형 17">
                <a:extLst>
                  <a:ext uri="{FF2B5EF4-FFF2-40B4-BE49-F238E27FC236}">
                    <a16:creationId xmlns:a16="http://schemas.microsoft.com/office/drawing/2014/main" id="{461B8013-9A30-4138-A7E8-3285359E5A6E}"/>
                  </a:ext>
                </a:extLst>
              </p:cNvPr>
              <p:cNvSpPr/>
              <p:nvPr/>
            </p:nvSpPr>
            <p:spPr>
              <a:xfrm>
                <a:off x="5936816" y="3800368"/>
                <a:ext cx="92881" cy="123842"/>
              </a:xfrm>
              <a:custGeom>
                <a:avLst/>
                <a:gdLst>
                  <a:gd name="connsiteX0" fmla="*/ 205740 w 205740"/>
                  <a:gd name="connsiteY0" fmla="*/ 0 h 274320"/>
                  <a:gd name="connsiteX1" fmla="*/ 0 w 205740"/>
                  <a:gd name="connsiteY1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5740" h="274320">
                    <a:moveTo>
                      <a:pt x="205740" y="0"/>
                    </a:moveTo>
                    <a:lnTo>
                      <a:pt x="0" y="2743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12193295-6F51-46E5-94C5-28BE2EA4212B}"/>
                  </a:ext>
                </a:extLst>
              </p:cNvPr>
              <p:cNvSpPr/>
              <p:nvPr/>
            </p:nvSpPr>
            <p:spPr>
              <a:xfrm>
                <a:off x="6020854" y="3248384"/>
                <a:ext cx="248368" cy="2483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C6B44F0F-8ED7-4269-9C54-57BA9F7F8DD1}"/>
                  </a:ext>
                </a:extLst>
              </p:cNvPr>
              <p:cNvSpPr/>
              <p:nvPr/>
            </p:nvSpPr>
            <p:spPr>
              <a:xfrm>
                <a:off x="6339958" y="3784862"/>
                <a:ext cx="331583" cy="3315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96" name="도넛 758">
                <a:extLst>
                  <a:ext uri="{FF2B5EF4-FFF2-40B4-BE49-F238E27FC236}">
                    <a16:creationId xmlns:a16="http://schemas.microsoft.com/office/drawing/2014/main" id="{CE94B038-DAA1-403E-B389-EF5708C12780}"/>
                  </a:ext>
                </a:extLst>
              </p:cNvPr>
              <p:cNvSpPr/>
              <p:nvPr/>
            </p:nvSpPr>
            <p:spPr>
              <a:xfrm>
                <a:off x="6282688" y="3727453"/>
                <a:ext cx="446315" cy="446400"/>
              </a:xfrm>
              <a:prstGeom prst="donut">
                <a:avLst>
                  <a:gd name="adj" fmla="val 5752"/>
                </a:avLst>
              </a:prstGeom>
              <a:solidFill>
                <a:schemeClr val="bg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05DE1F26-4099-4EF3-BBDA-F80C65E7EC3C}"/>
                  </a:ext>
                </a:extLst>
              </p:cNvPr>
              <p:cNvSpPr/>
              <p:nvPr/>
            </p:nvSpPr>
            <p:spPr>
              <a:xfrm>
                <a:off x="5993518" y="3619821"/>
                <a:ext cx="240216" cy="2402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98" name="도넛 740">
                <a:extLst>
                  <a:ext uri="{FF2B5EF4-FFF2-40B4-BE49-F238E27FC236}">
                    <a16:creationId xmlns:a16="http://schemas.microsoft.com/office/drawing/2014/main" id="{EC668555-E9A7-4072-BB05-DADA001A72BF}"/>
                  </a:ext>
                </a:extLst>
              </p:cNvPr>
              <p:cNvSpPr/>
              <p:nvPr/>
            </p:nvSpPr>
            <p:spPr>
              <a:xfrm>
                <a:off x="5958029" y="3584333"/>
                <a:ext cx="311193" cy="311193"/>
              </a:xfrm>
              <a:prstGeom prst="donut">
                <a:avLst>
                  <a:gd name="adj" fmla="val 5752"/>
                </a:avLst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E4F04C38-4401-4231-AE88-9CFEEE06B3EB}"/>
                  </a:ext>
                </a:extLst>
              </p:cNvPr>
              <p:cNvSpPr/>
              <p:nvPr/>
            </p:nvSpPr>
            <p:spPr>
              <a:xfrm>
                <a:off x="5830691" y="3884088"/>
                <a:ext cx="133131" cy="1331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8A55CE87-EFDF-4A6E-A615-2622E00B561A}"/>
                  </a:ext>
                </a:extLst>
              </p:cNvPr>
              <p:cNvSpPr/>
              <p:nvPr/>
            </p:nvSpPr>
            <p:spPr>
              <a:xfrm>
                <a:off x="5776653" y="3509974"/>
                <a:ext cx="114810" cy="11480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680DF172-9A94-4736-8EF8-4841974C632C}"/>
                  </a:ext>
                </a:extLst>
              </p:cNvPr>
              <p:cNvSpPr/>
              <p:nvPr/>
            </p:nvSpPr>
            <p:spPr>
              <a:xfrm>
                <a:off x="6424794" y="3126048"/>
                <a:ext cx="363064" cy="363064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784571BA-6897-4B4E-AFDE-1291CD99A636}"/>
                  </a:ext>
                </a:extLst>
              </p:cNvPr>
              <p:cNvGrpSpPr/>
              <p:nvPr/>
            </p:nvGrpSpPr>
            <p:grpSpPr>
              <a:xfrm>
                <a:off x="6480796" y="3233296"/>
                <a:ext cx="251059" cy="199950"/>
                <a:chOff x="6387544" y="4017936"/>
                <a:chExt cx="856371" cy="682039"/>
              </a:xfrm>
              <a:solidFill>
                <a:schemeClr val="bg1"/>
              </a:solidFill>
            </p:grpSpPr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90D43EAA-C8EF-4EE2-AD46-C2E93F34C84E}"/>
                    </a:ext>
                  </a:extLst>
                </p:cNvPr>
                <p:cNvGrpSpPr/>
                <p:nvPr/>
              </p:nvGrpSpPr>
              <p:grpSpPr>
                <a:xfrm>
                  <a:off x="6387544" y="4017936"/>
                  <a:ext cx="856371" cy="682039"/>
                  <a:chOff x="6502250" y="3965933"/>
                  <a:chExt cx="683582" cy="544425"/>
                </a:xfrm>
                <a:grpFill/>
              </p:grpSpPr>
              <p:sp>
                <p:nvSpPr>
                  <p:cNvPr id="213" name="모서리가 둥근 직사각형 105">
                    <a:extLst>
                      <a:ext uri="{FF2B5EF4-FFF2-40B4-BE49-F238E27FC236}">
                        <a16:creationId xmlns:a16="http://schemas.microsoft.com/office/drawing/2014/main" id="{D751CDA3-44B3-4CF6-B4E9-31315CE57FBC}"/>
                      </a:ext>
                    </a:extLst>
                  </p:cNvPr>
                  <p:cNvSpPr/>
                  <p:nvPr/>
                </p:nvSpPr>
                <p:spPr>
                  <a:xfrm>
                    <a:off x="6502250" y="3965933"/>
                    <a:ext cx="683582" cy="436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82" h="436890">
                        <a:moveTo>
                          <a:pt x="535608" y="404824"/>
                        </a:moveTo>
                        <a:cubicBezTo>
                          <a:pt x="530637" y="404824"/>
                          <a:pt x="526608" y="408853"/>
                          <a:pt x="526608" y="413824"/>
                        </a:cubicBezTo>
                        <a:cubicBezTo>
                          <a:pt x="526608" y="418795"/>
                          <a:pt x="530637" y="422824"/>
                          <a:pt x="535608" y="422824"/>
                        </a:cubicBezTo>
                        <a:cubicBezTo>
                          <a:pt x="540579" y="422824"/>
                          <a:pt x="544608" y="418795"/>
                          <a:pt x="544608" y="413824"/>
                        </a:cubicBezTo>
                        <a:cubicBezTo>
                          <a:pt x="544608" y="408853"/>
                          <a:pt x="540579" y="404824"/>
                          <a:pt x="535608" y="404824"/>
                        </a:cubicBezTo>
                        <a:close/>
                        <a:moveTo>
                          <a:pt x="43270" y="45351"/>
                        </a:moveTo>
                        <a:lnTo>
                          <a:pt x="43270" y="391539"/>
                        </a:lnTo>
                        <a:lnTo>
                          <a:pt x="640312" y="391539"/>
                        </a:lnTo>
                        <a:lnTo>
                          <a:pt x="640312" y="45351"/>
                        </a:lnTo>
                        <a:close/>
                        <a:moveTo>
                          <a:pt x="47416" y="0"/>
                        </a:moveTo>
                        <a:lnTo>
                          <a:pt x="636166" y="0"/>
                        </a:lnTo>
                        <a:cubicBezTo>
                          <a:pt x="662353" y="0"/>
                          <a:pt x="683582" y="21229"/>
                          <a:pt x="683582" y="47416"/>
                        </a:cubicBezTo>
                        <a:lnTo>
                          <a:pt x="683582" y="389474"/>
                        </a:lnTo>
                        <a:cubicBezTo>
                          <a:pt x="683582" y="415661"/>
                          <a:pt x="662353" y="436890"/>
                          <a:pt x="636166" y="436890"/>
                        </a:cubicBezTo>
                        <a:lnTo>
                          <a:pt x="47416" y="436890"/>
                        </a:lnTo>
                        <a:cubicBezTo>
                          <a:pt x="21229" y="436890"/>
                          <a:pt x="0" y="415661"/>
                          <a:pt x="0" y="389474"/>
                        </a:cubicBezTo>
                        <a:lnTo>
                          <a:pt x="0" y="47416"/>
                        </a:lnTo>
                        <a:cubicBezTo>
                          <a:pt x="0" y="21229"/>
                          <a:pt x="21229" y="0"/>
                          <a:pt x="4741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4" name="모서리가 둥근 직사각형 382">
                    <a:extLst>
                      <a:ext uri="{FF2B5EF4-FFF2-40B4-BE49-F238E27FC236}">
                        <a16:creationId xmlns:a16="http://schemas.microsoft.com/office/drawing/2014/main" id="{4F744F20-78E2-4139-940C-F9E18D45D02F}"/>
                      </a:ext>
                    </a:extLst>
                  </p:cNvPr>
                  <p:cNvSpPr/>
                  <p:nvPr/>
                </p:nvSpPr>
                <p:spPr>
                  <a:xfrm>
                    <a:off x="6826041" y="4361870"/>
                    <a:ext cx="36000" cy="12520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모서리가 둥근 직사각형 383">
                    <a:extLst>
                      <a:ext uri="{FF2B5EF4-FFF2-40B4-BE49-F238E27FC236}">
                        <a16:creationId xmlns:a16="http://schemas.microsoft.com/office/drawing/2014/main" id="{F7010784-87D3-45C9-ACE7-FE80485B1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826041" y="4276358"/>
                    <a:ext cx="36000" cy="432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2" name="직사각형 24">
                  <a:extLst>
                    <a:ext uri="{FF2B5EF4-FFF2-40B4-BE49-F238E27FC236}">
                      <a16:creationId xmlns:a16="http://schemas.microsoft.com/office/drawing/2014/main" id="{8EE1CB8F-B8EC-47D6-AF68-6C4402A2E730}"/>
                    </a:ext>
                  </a:extLst>
                </p:cNvPr>
                <p:cNvSpPr/>
                <p:nvPr/>
              </p:nvSpPr>
              <p:spPr>
                <a:xfrm>
                  <a:off x="6687191" y="4160595"/>
                  <a:ext cx="257076" cy="257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023" h="1646023">
                      <a:moveTo>
                        <a:pt x="823011" y="360040"/>
                      </a:moveTo>
                      <a:cubicBezTo>
                        <a:pt x="567319" y="360040"/>
                        <a:pt x="360040" y="567319"/>
                        <a:pt x="360040" y="823011"/>
                      </a:cubicBezTo>
                      <a:cubicBezTo>
                        <a:pt x="360040" y="1078703"/>
                        <a:pt x="567319" y="1285982"/>
                        <a:pt x="823011" y="1285982"/>
                      </a:cubicBezTo>
                      <a:cubicBezTo>
                        <a:pt x="1078703" y="1285982"/>
                        <a:pt x="1285982" y="1078703"/>
                        <a:pt x="1285982" y="823011"/>
                      </a:cubicBezTo>
                      <a:cubicBezTo>
                        <a:pt x="1285982" y="567319"/>
                        <a:pt x="1078703" y="360040"/>
                        <a:pt x="823011" y="360040"/>
                      </a:cubicBezTo>
                      <a:close/>
                      <a:moveTo>
                        <a:pt x="733968" y="0"/>
                      </a:moveTo>
                      <a:lnTo>
                        <a:pt x="912056" y="0"/>
                      </a:lnTo>
                      <a:lnTo>
                        <a:pt x="912056" y="107035"/>
                      </a:lnTo>
                      <a:cubicBezTo>
                        <a:pt x="980234" y="111864"/>
                        <a:pt x="1045087" y="129549"/>
                        <a:pt x="1105697" y="155300"/>
                      </a:cubicBezTo>
                      <a:lnTo>
                        <a:pt x="1157404" y="65741"/>
                      </a:lnTo>
                      <a:lnTo>
                        <a:pt x="1311632" y="154785"/>
                      </a:lnTo>
                      <a:lnTo>
                        <a:pt x="1258524" y="246773"/>
                      </a:lnTo>
                      <a:cubicBezTo>
                        <a:pt x="1313469" y="284990"/>
                        <a:pt x="1361035" y="332556"/>
                        <a:pt x="1399252" y="387501"/>
                      </a:cubicBezTo>
                      <a:lnTo>
                        <a:pt x="1491239" y="334392"/>
                      </a:lnTo>
                      <a:lnTo>
                        <a:pt x="1580283" y="488621"/>
                      </a:lnTo>
                      <a:lnTo>
                        <a:pt x="1490724" y="540328"/>
                      </a:lnTo>
                      <a:cubicBezTo>
                        <a:pt x="1516475" y="600938"/>
                        <a:pt x="1534159" y="665790"/>
                        <a:pt x="1538989" y="733968"/>
                      </a:cubicBezTo>
                      <a:lnTo>
                        <a:pt x="1646023" y="733968"/>
                      </a:lnTo>
                      <a:lnTo>
                        <a:pt x="1646023" y="912056"/>
                      </a:lnTo>
                      <a:lnTo>
                        <a:pt x="1538989" y="912056"/>
                      </a:lnTo>
                      <a:cubicBezTo>
                        <a:pt x="1534159" y="980234"/>
                        <a:pt x="1516475" y="1045087"/>
                        <a:pt x="1490724" y="1105697"/>
                      </a:cubicBezTo>
                      <a:lnTo>
                        <a:pt x="1580283" y="1157404"/>
                      </a:lnTo>
                      <a:lnTo>
                        <a:pt x="1491239" y="1311632"/>
                      </a:lnTo>
                      <a:lnTo>
                        <a:pt x="1399252" y="1258524"/>
                      </a:lnTo>
                      <a:cubicBezTo>
                        <a:pt x="1361035" y="1313469"/>
                        <a:pt x="1313469" y="1361035"/>
                        <a:pt x="1258524" y="1399252"/>
                      </a:cubicBezTo>
                      <a:lnTo>
                        <a:pt x="1311632" y="1491239"/>
                      </a:lnTo>
                      <a:lnTo>
                        <a:pt x="1157404" y="1580283"/>
                      </a:lnTo>
                      <a:lnTo>
                        <a:pt x="1105697" y="1490724"/>
                      </a:lnTo>
                      <a:cubicBezTo>
                        <a:pt x="1045087" y="1516475"/>
                        <a:pt x="980234" y="1534159"/>
                        <a:pt x="912056" y="1538989"/>
                      </a:cubicBezTo>
                      <a:lnTo>
                        <a:pt x="912056" y="1646023"/>
                      </a:lnTo>
                      <a:lnTo>
                        <a:pt x="733968" y="1646023"/>
                      </a:lnTo>
                      <a:lnTo>
                        <a:pt x="733968" y="1538989"/>
                      </a:lnTo>
                      <a:cubicBezTo>
                        <a:pt x="665789" y="1534159"/>
                        <a:pt x="600936" y="1516475"/>
                        <a:pt x="540328" y="1490724"/>
                      </a:cubicBezTo>
                      <a:lnTo>
                        <a:pt x="488620" y="1580283"/>
                      </a:lnTo>
                      <a:lnTo>
                        <a:pt x="334391" y="1491239"/>
                      </a:lnTo>
                      <a:lnTo>
                        <a:pt x="387500" y="1399252"/>
                      </a:lnTo>
                      <a:cubicBezTo>
                        <a:pt x="332555" y="1361035"/>
                        <a:pt x="284990" y="1313469"/>
                        <a:pt x="246772" y="1258524"/>
                      </a:cubicBezTo>
                      <a:lnTo>
                        <a:pt x="154784" y="1311632"/>
                      </a:lnTo>
                      <a:lnTo>
                        <a:pt x="65740" y="1157404"/>
                      </a:lnTo>
                      <a:lnTo>
                        <a:pt x="155300" y="1105697"/>
                      </a:lnTo>
                      <a:cubicBezTo>
                        <a:pt x="129548" y="1045087"/>
                        <a:pt x="111864" y="980234"/>
                        <a:pt x="107034" y="912056"/>
                      </a:cubicBezTo>
                      <a:lnTo>
                        <a:pt x="0" y="912056"/>
                      </a:lnTo>
                      <a:lnTo>
                        <a:pt x="0" y="733968"/>
                      </a:lnTo>
                      <a:lnTo>
                        <a:pt x="107034" y="733968"/>
                      </a:lnTo>
                      <a:cubicBezTo>
                        <a:pt x="111864" y="665790"/>
                        <a:pt x="129548" y="600938"/>
                        <a:pt x="155300" y="540328"/>
                      </a:cubicBezTo>
                      <a:lnTo>
                        <a:pt x="65740" y="488621"/>
                      </a:lnTo>
                      <a:lnTo>
                        <a:pt x="154784" y="334392"/>
                      </a:lnTo>
                      <a:lnTo>
                        <a:pt x="246772" y="387501"/>
                      </a:lnTo>
                      <a:cubicBezTo>
                        <a:pt x="284990" y="332556"/>
                        <a:pt x="332555" y="284990"/>
                        <a:pt x="387500" y="246773"/>
                      </a:cubicBezTo>
                      <a:lnTo>
                        <a:pt x="334391" y="154785"/>
                      </a:lnTo>
                      <a:lnTo>
                        <a:pt x="488620" y="65741"/>
                      </a:lnTo>
                      <a:lnTo>
                        <a:pt x="540328" y="155300"/>
                      </a:lnTo>
                      <a:cubicBezTo>
                        <a:pt x="600936" y="129549"/>
                        <a:pt x="665789" y="111864"/>
                        <a:pt x="733968" y="1070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2DAEBCAC-6491-48B7-956B-B9F29B79A76E}"/>
                  </a:ext>
                </a:extLst>
              </p:cNvPr>
              <p:cNvSpPr/>
              <p:nvPr/>
            </p:nvSpPr>
            <p:spPr>
              <a:xfrm>
                <a:off x="6654800" y="4013200"/>
                <a:ext cx="375920" cy="149860"/>
              </a:xfrm>
              <a:custGeom>
                <a:avLst/>
                <a:gdLst>
                  <a:gd name="connsiteX0" fmla="*/ 0 w 375920"/>
                  <a:gd name="connsiteY0" fmla="*/ 0 h 149860"/>
                  <a:gd name="connsiteX1" fmla="*/ 375920 w 375920"/>
                  <a:gd name="connsiteY1" fmla="*/ 149860 h 14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920" h="149860">
                    <a:moveTo>
                      <a:pt x="0" y="0"/>
                    </a:moveTo>
                    <a:lnTo>
                      <a:pt x="375920" y="14986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8D24D3B0-190B-4D54-84F5-BA18CDF1A600}"/>
                  </a:ext>
                </a:extLst>
              </p:cNvPr>
              <p:cNvSpPr/>
              <p:nvPr/>
            </p:nvSpPr>
            <p:spPr>
              <a:xfrm flipH="1">
                <a:off x="7041228" y="4282972"/>
                <a:ext cx="45719" cy="308089"/>
              </a:xfrm>
              <a:custGeom>
                <a:avLst/>
                <a:gdLst>
                  <a:gd name="connsiteX0" fmla="*/ 0 w 375920"/>
                  <a:gd name="connsiteY0" fmla="*/ 0 h 149860"/>
                  <a:gd name="connsiteX1" fmla="*/ 375920 w 375920"/>
                  <a:gd name="connsiteY1" fmla="*/ 149860 h 14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920" h="149860">
                    <a:moveTo>
                      <a:pt x="0" y="0"/>
                    </a:moveTo>
                    <a:lnTo>
                      <a:pt x="375920" y="14986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91A726BC-E833-4867-B8AA-604E2E228964}"/>
                  </a:ext>
                </a:extLst>
              </p:cNvPr>
              <p:cNvSpPr/>
              <p:nvPr/>
            </p:nvSpPr>
            <p:spPr>
              <a:xfrm>
                <a:off x="6976287" y="4599179"/>
                <a:ext cx="121070" cy="1210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3AE67CC9-8892-4879-B356-357486DADA85}"/>
                  </a:ext>
                </a:extLst>
              </p:cNvPr>
              <p:cNvSpPr/>
              <p:nvPr/>
            </p:nvSpPr>
            <p:spPr>
              <a:xfrm>
                <a:off x="6941097" y="4067940"/>
                <a:ext cx="226271" cy="2262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6F089F-0BEC-4EE1-8E6B-E6EB7B157485}"/>
                </a:ext>
              </a:extLst>
            </p:cNvPr>
            <p:cNvGrpSpPr/>
            <p:nvPr/>
          </p:nvGrpSpPr>
          <p:grpSpPr>
            <a:xfrm>
              <a:off x="1606741" y="3612940"/>
              <a:ext cx="2348722" cy="1243440"/>
              <a:chOff x="1530619" y="3473196"/>
              <a:chExt cx="2348722" cy="1243440"/>
            </a:xfrm>
          </p:grpSpPr>
          <p:sp>
            <p:nvSpPr>
              <p:cNvPr id="241" name="자유형 11">
                <a:extLst>
                  <a:ext uri="{FF2B5EF4-FFF2-40B4-BE49-F238E27FC236}">
                    <a16:creationId xmlns:a16="http://schemas.microsoft.com/office/drawing/2014/main" id="{35503191-3F0F-4975-AE6A-C9E5DEC9AB98}"/>
                  </a:ext>
                </a:extLst>
              </p:cNvPr>
              <p:cNvSpPr/>
              <p:nvPr/>
            </p:nvSpPr>
            <p:spPr>
              <a:xfrm>
                <a:off x="3200965" y="3684493"/>
                <a:ext cx="540089" cy="371525"/>
              </a:xfrm>
              <a:custGeom>
                <a:avLst/>
                <a:gdLst>
                  <a:gd name="connsiteX0" fmla="*/ 0 w 1196340"/>
                  <a:gd name="connsiteY0" fmla="*/ 0 h 822960"/>
                  <a:gd name="connsiteX1" fmla="*/ 1196340 w 1196340"/>
                  <a:gd name="connsiteY1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6340" h="822960">
                    <a:moveTo>
                      <a:pt x="0" y="0"/>
                    </a:moveTo>
                    <a:lnTo>
                      <a:pt x="1196340" y="822960"/>
                    </a:ln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ED668944-F02F-4AC0-A9A1-3ABD69BB15B3}"/>
                  </a:ext>
                </a:extLst>
              </p:cNvPr>
              <p:cNvSpPr/>
              <p:nvPr/>
            </p:nvSpPr>
            <p:spPr>
              <a:xfrm>
                <a:off x="3721566" y="4027503"/>
                <a:ext cx="157775" cy="157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5F0612F2-6C2A-47FD-B219-6F254D810121}"/>
                  </a:ext>
                </a:extLst>
              </p:cNvPr>
              <p:cNvSpPr/>
              <p:nvPr/>
            </p:nvSpPr>
            <p:spPr>
              <a:xfrm>
                <a:off x="2922428" y="3473196"/>
                <a:ext cx="332727" cy="33272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44" name="자유형 12">
                <a:extLst>
                  <a:ext uri="{FF2B5EF4-FFF2-40B4-BE49-F238E27FC236}">
                    <a16:creationId xmlns:a16="http://schemas.microsoft.com/office/drawing/2014/main" id="{D1111CAE-ADDF-4852-88E7-6A463D2358FE}"/>
                  </a:ext>
                </a:extLst>
              </p:cNvPr>
              <p:cNvSpPr/>
              <p:nvPr/>
            </p:nvSpPr>
            <p:spPr>
              <a:xfrm>
                <a:off x="2430394" y="3653533"/>
                <a:ext cx="546968" cy="330245"/>
              </a:xfrm>
              <a:custGeom>
                <a:avLst/>
                <a:gdLst>
                  <a:gd name="connsiteX0" fmla="*/ 1211580 w 1211580"/>
                  <a:gd name="connsiteY0" fmla="*/ 0 h 731520"/>
                  <a:gd name="connsiteX1" fmla="*/ 0 w 1211580"/>
                  <a:gd name="connsiteY1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11580" h="731520">
                    <a:moveTo>
                      <a:pt x="1211580" y="0"/>
                    </a:moveTo>
                    <a:lnTo>
                      <a:pt x="0" y="7315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자유형 15">
                <a:extLst>
                  <a:ext uri="{FF2B5EF4-FFF2-40B4-BE49-F238E27FC236}">
                    <a16:creationId xmlns:a16="http://schemas.microsoft.com/office/drawing/2014/main" id="{B98EFAA6-B057-4932-9473-5297A2E4D810}"/>
                  </a:ext>
                </a:extLst>
              </p:cNvPr>
              <p:cNvSpPr/>
              <p:nvPr/>
            </p:nvSpPr>
            <p:spPr>
              <a:xfrm>
                <a:off x="1972867" y="4035379"/>
                <a:ext cx="278644" cy="30960"/>
              </a:xfrm>
              <a:custGeom>
                <a:avLst/>
                <a:gdLst>
                  <a:gd name="connsiteX0" fmla="*/ 617220 w 617220"/>
                  <a:gd name="connsiteY0" fmla="*/ 0 h 68580"/>
                  <a:gd name="connsiteX1" fmla="*/ 0 w 617220"/>
                  <a:gd name="connsiteY1" fmla="*/ 6858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7220" h="68580">
                    <a:moveTo>
                      <a:pt x="617220" y="0"/>
                    </a:moveTo>
                    <a:lnTo>
                      <a:pt x="0" y="6858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자유형 16">
                <a:extLst>
                  <a:ext uri="{FF2B5EF4-FFF2-40B4-BE49-F238E27FC236}">
                    <a16:creationId xmlns:a16="http://schemas.microsoft.com/office/drawing/2014/main" id="{9EBEE32D-A651-4D91-97F0-716F605AF3EC}"/>
                  </a:ext>
                </a:extLst>
              </p:cNvPr>
              <p:cNvSpPr/>
              <p:nvPr/>
            </p:nvSpPr>
            <p:spPr>
              <a:xfrm>
                <a:off x="1621981" y="4286502"/>
                <a:ext cx="116962" cy="82561"/>
              </a:xfrm>
              <a:custGeom>
                <a:avLst/>
                <a:gdLst>
                  <a:gd name="connsiteX0" fmla="*/ 259080 w 259080"/>
                  <a:gd name="connsiteY0" fmla="*/ 182880 h 182880"/>
                  <a:gd name="connsiteX1" fmla="*/ 0 w 259080"/>
                  <a:gd name="connsiteY1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9080" h="182880">
                    <a:moveTo>
                      <a:pt x="259080" y="182880"/>
                    </a:moveTo>
                    <a:lnTo>
                      <a:pt x="0" y="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9" name="자유형 17">
                <a:extLst>
                  <a:ext uri="{FF2B5EF4-FFF2-40B4-BE49-F238E27FC236}">
                    <a16:creationId xmlns:a16="http://schemas.microsoft.com/office/drawing/2014/main" id="{84D11DDC-4BD5-49F3-99D4-98609AEA5955}"/>
                  </a:ext>
                </a:extLst>
              </p:cNvPr>
              <p:cNvSpPr/>
              <p:nvPr/>
            </p:nvSpPr>
            <p:spPr>
              <a:xfrm>
                <a:off x="1690782" y="4499786"/>
                <a:ext cx="92881" cy="123842"/>
              </a:xfrm>
              <a:custGeom>
                <a:avLst/>
                <a:gdLst>
                  <a:gd name="connsiteX0" fmla="*/ 205740 w 205740"/>
                  <a:gd name="connsiteY0" fmla="*/ 0 h 274320"/>
                  <a:gd name="connsiteX1" fmla="*/ 0 w 205740"/>
                  <a:gd name="connsiteY1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5740" h="274320">
                    <a:moveTo>
                      <a:pt x="205740" y="0"/>
                    </a:moveTo>
                    <a:lnTo>
                      <a:pt x="0" y="2743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108A834A-87C3-4438-BA8E-0C5D564FCC8F}"/>
                  </a:ext>
                </a:extLst>
              </p:cNvPr>
              <p:cNvSpPr/>
              <p:nvPr/>
            </p:nvSpPr>
            <p:spPr>
              <a:xfrm>
                <a:off x="1774820" y="3947802"/>
                <a:ext cx="248368" cy="2483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596D2BEA-C491-40B3-9E7C-95AEA3310C9A}"/>
                  </a:ext>
                </a:extLst>
              </p:cNvPr>
              <p:cNvSpPr/>
              <p:nvPr/>
            </p:nvSpPr>
            <p:spPr>
              <a:xfrm>
                <a:off x="1747484" y="4319239"/>
                <a:ext cx="240216" cy="2402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54" name="도넛 740">
                <a:extLst>
                  <a:ext uri="{FF2B5EF4-FFF2-40B4-BE49-F238E27FC236}">
                    <a16:creationId xmlns:a16="http://schemas.microsoft.com/office/drawing/2014/main" id="{5A0D3140-6C8F-4E94-B0D3-B5042D9A2840}"/>
                  </a:ext>
                </a:extLst>
              </p:cNvPr>
              <p:cNvSpPr/>
              <p:nvPr/>
            </p:nvSpPr>
            <p:spPr>
              <a:xfrm>
                <a:off x="1711995" y="4283751"/>
                <a:ext cx="311193" cy="311193"/>
              </a:xfrm>
              <a:prstGeom prst="donut">
                <a:avLst>
                  <a:gd name="adj" fmla="val 5752"/>
                </a:avLst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B7FBF755-FC67-4960-BDE9-781DC3A5101A}"/>
                  </a:ext>
                </a:extLst>
              </p:cNvPr>
              <p:cNvSpPr/>
              <p:nvPr/>
            </p:nvSpPr>
            <p:spPr>
              <a:xfrm>
                <a:off x="1584657" y="4583506"/>
                <a:ext cx="133131" cy="1331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C2E521AB-A7DE-45F1-9889-EE6F2FC48122}"/>
                  </a:ext>
                </a:extLst>
              </p:cNvPr>
              <p:cNvSpPr/>
              <p:nvPr/>
            </p:nvSpPr>
            <p:spPr>
              <a:xfrm>
                <a:off x="1530619" y="4209392"/>
                <a:ext cx="114810" cy="11480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A2147EB3-57B6-498E-ACC7-7F691B483099}"/>
                  </a:ext>
                </a:extLst>
              </p:cNvPr>
              <p:cNvSpPr/>
              <p:nvPr/>
            </p:nvSpPr>
            <p:spPr>
              <a:xfrm>
                <a:off x="2178760" y="3825466"/>
                <a:ext cx="363064" cy="363064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  <a:effectLst>
                <a:innerShdw blurRad="698500">
                  <a:schemeClr val="bg1">
                    <a:lumMod val="95000"/>
                    <a:alpha val="2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ea typeface="KoPub돋움체 Medium" pitchFamily="2" charset="-127"/>
                </a:endParaRPr>
              </a:p>
            </p:txBody>
          </p:sp>
        </p:grp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A2B5D-27AA-490E-A737-2E78B08AB516}"/>
              </a:ext>
            </a:extLst>
          </p:cNvPr>
          <p:cNvSpPr txBox="1"/>
          <p:nvPr/>
        </p:nvSpPr>
        <p:spPr>
          <a:xfrm>
            <a:off x="3876303" y="5217598"/>
            <a:ext cx="21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2021.11.25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FE7614-48FE-414E-8133-DFFBAB1DF508}"/>
              </a:ext>
            </a:extLst>
          </p:cNvPr>
          <p:cNvSpPr/>
          <p:nvPr/>
        </p:nvSpPr>
        <p:spPr>
          <a:xfrm>
            <a:off x="6995589" y="6103417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전남대학교 수학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통계학과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8F6BF5-50E8-480F-BA2E-3F2377CC0DF4}"/>
                  </a:ext>
                </a:extLst>
              </p:cNvPr>
              <p:cNvSpPr txBox="1"/>
              <p:nvPr/>
            </p:nvSpPr>
            <p:spPr>
              <a:xfrm>
                <a:off x="6194650" y="5689023"/>
                <a:ext cx="344972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홍</m:t>
                        </m:r>
                        <m:r>
                          <a:rPr lang="ko-KR" altLang="en-US" b="1" i="1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주</m:t>
                        </m:r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영</m:t>
                        </m:r>
                      </m:e>
                      <m:sup>
                        <m:r>
                          <a:rPr lang="en-US" altLang="ko-KR" b="1" i="1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신용관</m:t>
                        </m:r>
                      </m:e>
                      <m:sup>
                        <m: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박혜빈</m:t>
                        </m:r>
                      </m:e>
                      <m:sup>
                        <m: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박정수</m:t>
                        </m:r>
                      </m:e>
                      <m:sup>
                        <m:r>
                          <a:rPr lang="en-US" altLang="ko-KR" b="1" i="1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8F6BF5-50E8-480F-BA2E-3F2377CC0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50" y="5689023"/>
                <a:ext cx="3449727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6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개요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18E0D-5D8A-40EE-8B85-8ACF3519D53F}"/>
              </a:ext>
            </a:extLst>
          </p:cNvPr>
          <p:cNvSpPr txBox="1"/>
          <p:nvPr/>
        </p:nvSpPr>
        <p:spPr>
          <a:xfrm>
            <a:off x="448056" y="14043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실험 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A05CC-78DC-4342-9926-E1482FBB690D}"/>
              </a:ext>
            </a:extLst>
          </p:cNvPr>
          <p:cNvSpPr txBox="1"/>
          <p:nvPr/>
        </p:nvSpPr>
        <p:spPr>
          <a:xfrm>
            <a:off x="401320" y="3899965"/>
            <a:ext cx="3174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경우를 적용해보고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결과를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B4AF1-D1B6-402F-BA5A-181CD95C1918}"/>
              </a:ext>
            </a:extLst>
          </p:cNvPr>
          <p:cNvSpPr txBox="1"/>
          <p:nvPr/>
        </p:nvSpPr>
        <p:spPr>
          <a:xfrm>
            <a:off x="401320" y="4314168"/>
            <a:ext cx="8531951" cy="70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결과의 신뢰도를 위해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seed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바꿔가며 동일한 실험조건에서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실험 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ANOVA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사후 분석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(Tuckey, Games-Howell) - </a:t>
            </a:r>
            <a:r>
              <a:rPr lang="en-US" altLang="ko-KR" sz="1400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5% </a:t>
            </a:r>
            <a:r>
              <a:rPr lang="ko-KR" altLang="en-US" sz="1400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유의수준</a:t>
            </a:r>
            <a:endParaRPr lang="en-US" altLang="ko-KR" sz="1400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81EBD-DF34-45EC-BDF2-9F72C8D18A56}"/>
              </a:ext>
            </a:extLst>
          </p:cNvPr>
          <p:cNvSpPr txBox="1"/>
          <p:nvPr/>
        </p:nvSpPr>
        <p:spPr>
          <a:xfrm>
            <a:off x="401320" y="5232389"/>
            <a:ext cx="8725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자료에 대해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F1-score, Geometric Mean(GM), Area Under Curve(AUC), Balanced Accuracy, Brier Inaccuracy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 자료에 적합한 총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평가지표에 대해 평가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평균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분산 비교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32D373-F441-474D-A8FC-A09D94845015}"/>
              </a:ext>
            </a:extLst>
          </p:cNvPr>
          <p:cNvGrpSpPr/>
          <p:nvPr/>
        </p:nvGrpSpPr>
        <p:grpSpPr>
          <a:xfrm>
            <a:off x="448056" y="1970760"/>
            <a:ext cx="7833783" cy="1621563"/>
            <a:chOff x="448056" y="1855766"/>
            <a:chExt cx="7833783" cy="16215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5A3280-E670-4CC0-985F-35F057C33F94}"/>
                </a:ext>
              </a:extLst>
            </p:cNvPr>
            <p:cNvSpPr txBox="1"/>
            <p:nvPr/>
          </p:nvSpPr>
          <p:spPr>
            <a:xfrm>
              <a:off x="796201" y="2253428"/>
              <a:ext cx="2345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2. GEV</a:t>
              </a:r>
              <a:r>
                <a: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활성함수만 사용한 경우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EC48E-7A8F-4AAB-937C-2E27D5A777FF}"/>
                    </a:ext>
                  </a:extLst>
                </p:cNvPr>
                <p:cNvSpPr txBox="1"/>
                <p:nvPr/>
              </p:nvSpPr>
              <p:spPr>
                <a:xfrm>
                  <a:off x="796200" y="2711490"/>
                  <a:ext cx="53846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3. GEV</a:t>
                  </a:r>
                  <a:r>
                    <a:rPr lang="ko-KR" altLang="en-US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활성함수 </a:t>
                  </a:r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+ Cost-Sensitive Learning (</a:t>
                  </a:r>
                  <a14:m>
                    <m:oMath xmlns:m="http://schemas.openxmlformats.org/officeDocument/2006/math">
                      <m:r>
                        <a:rPr lang="ko-KR" altLang="en-US" sz="1400" spc="-3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KoPub돋움체 Medium" panose="02020603020101020101" pitchFamily="18" charset="-127"/>
                        </a:rPr>
                        <m:t>𝜶</m:t>
                      </m:r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- balanced Focal Loss)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FEC48E-7A8F-4AAB-937C-2E27D5A77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00" y="2711490"/>
                  <a:ext cx="538461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A96EA53-28E4-4835-9618-78591A620130}"/>
                    </a:ext>
                  </a:extLst>
                </p:cNvPr>
                <p:cNvSpPr txBox="1"/>
                <p:nvPr/>
              </p:nvSpPr>
              <p:spPr>
                <a:xfrm>
                  <a:off x="796200" y="3169552"/>
                  <a:ext cx="74856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4. GEV</a:t>
                  </a:r>
                  <a:r>
                    <a:rPr lang="ko-KR" altLang="en-US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활성함수 </a:t>
                  </a:r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+ Cost-Sensitive Learning (</a:t>
                  </a:r>
                  <a14:m>
                    <m:oMath xmlns:m="http://schemas.openxmlformats.org/officeDocument/2006/math">
                      <m:r>
                        <a:rPr lang="ko-KR" altLang="en-US" sz="1400" spc="-3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KoPub돋움체 Medium" panose="02020603020101020101" pitchFamily="18" charset="-127"/>
                        </a:rPr>
                        <m:t>𝜶</m:t>
                      </m:r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– balanced Focal Loss) + Over-Sampling (SMOTE)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A96EA53-28E4-4835-9618-78591A620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00" y="3169552"/>
                  <a:ext cx="748563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F94F4E7-84C6-4F42-B36C-14B0FC5C2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56" y="2007146"/>
              <a:ext cx="348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DF5E773-1420-4287-B2D1-B79DDCC6B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359" y="3326163"/>
              <a:ext cx="34814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E3D9406-AC82-4F4E-864D-E471129FCF51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" y="2007146"/>
              <a:ext cx="0" cy="13162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796488-FFF4-4436-AB21-98EBFB4D8818}"/>
                </a:ext>
              </a:extLst>
            </p:cNvPr>
            <p:cNvSpPr txBox="1"/>
            <p:nvPr/>
          </p:nvSpPr>
          <p:spPr>
            <a:xfrm>
              <a:off x="796201" y="1855766"/>
              <a:ext cx="3092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1. Sigmoid Neural Network (base line)</a:t>
              </a:r>
              <a:endPara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8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CE3C55-617F-437A-9D0B-571992F16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8" y="3273553"/>
            <a:ext cx="4083342" cy="3062507"/>
          </a:xfrm>
          <a:prstGeom prst="rect">
            <a:avLst/>
          </a:prstGeom>
        </p:spPr>
      </p:pic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개요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18E0D-5D8A-40EE-8B85-8ACF3519D53F}"/>
              </a:ext>
            </a:extLst>
          </p:cNvPr>
          <p:cNvSpPr txBox="1"/>
          <p:nvPr/>
        </p:nvSpPr>
        <p:spPr>
          <a:xfrm>
            <a:off x="448056" y="14043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실험 개요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D1628-AAD5-42B7-8147-EA23065E746A}"/>
              </a:ext>
            </a:extLst>
          </p:cNvPr>
          <p:cNvSpPr txBox="1"/>
          <p:nvPr/>
        </p:nvSpPr>
        <p:spPr>
          <a:xfrm>
            <a:off x="448056" y="1918919"/>
            <a:ext cx="8877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: KEEL(Knowledge Extraction based on Evolutionary Learning) imbalanced data sets     (http://www.keel.es)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총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100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dataset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사용하여 실험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- Imbalance ratio between 1.5 and 9                       (22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- Imbalance ratio between higher than 9 – Part 1    (22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- Imbalance ratio between higher than 9 – Part 2    (22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- Imbalance ratio between higher than 9 – Part 3    (34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1ECCFD-EE12-4CF1-9A0D-DAEF7CC3A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01" y="3273553"/>
            <a:ext cx="4083343" cy="30625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558D2-278D-456B-A33C-1A60AB42AA08}"/>
              </a:ext>
            </a:extLst>
          </p:cNvPr>
          <p:cNvSpPr/>
          <p:nvPr/>
        </p:nvSpPr>
        <p:spPr>
          <a:xfrm>
            <a:off x="1786132" y="6182171"/>
            <a:ext cx="2545695" cy="23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637650-89D6-4A8D-950F-70B69D2A282D}"/>
              </a:ext>
            </a:extLst>
          </p:cNvPr>
          <p:cNvSpPr/>
          <p:nvPr/>
        </p:nvSpPr>
        <p:spPr>
          <a:xfrm>
            <a:off x="6143424" y="6182171"/>
            <a:ext cx="2545695" cy="23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172AB-A815-4ECE-B159-4970CDA63B0E}"/>
              </a:ext>
            </a:extLst>
          </p:cNvPr>
          <p:cNvSpPr txBox="1"/>
          <p:nvPr/>
        </p:nvSpPr>
        <p:spPr>
          <a:xfrm>
            <a:off x="2466632" y="6147134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372F9-F616-4AC3-A87E-351A4C1B5220}"/>
              </a:ext>
            </a:extLst>
          </p:cNvPr>
          <p:cNvSpPr txBox="1"/>
          <p:nvPr/>
        </p:nvSpPr>
        <p:spPr>
          <a:xfrm>
            <a:off x="7040542" y="6147134"/>
            <a:ext cx="112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Sample Size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개요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18E0D-5D8A-40EE-8B85-8ACF3519D53F}"/>
              </a:ext>
            </a:extLst>
          </p:cNvPr>
          <p:cNvSpPr txBox="1"/>
          <p:nvPr/>
        </p:nvSpPr>
        <p:spPr>
          <a:xfrm>
            <a:off x="448056" y="140431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실험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Setting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9D3EB6-C558-4A67-9B08-4E02EDDF1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47556"/>
              </p:ext>
            </p:extLst>
          </p:nvPr>
        </p:nvGraphicFramePr>
        <p:xfrm>
          <a:off x="769603" y="2132792"/>
          <a:ext cx="6049112" cy="114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915">
                  <a:extLst>
                    <a:ext uri="{9D8B030D-6E8A-4147-A177-3AD203B41FA5}">
                      <a16:colId xmlns:a16="http://schemas.microsoft.com/office/drawing/2014/main" val="2977050111"/>
                    </a:ext>
                  </a:extLst>
                </a:gridCol>
              </a:tblGrid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Data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Sample Size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입력 변수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(X)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목표 변수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(Y)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비대칭도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yeast1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1484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8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(P, N)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2.46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효모 분류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(NUC)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shuttle-c0-vs-c4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1829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9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(P, N)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13.87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우주왕복선 실험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(0/4)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9B82A6-2B68-4874-8309-F385C81CCF10}"/>
                  </a:ext>
                </a:extLst>
              </p:cNvPr>
              <p:cNvSpPr txBox="1"/>
              <p:nvPr/>
            </p:nvSpPr>
            <p:spPr>
              <a:xfrm>
                <a:off x="7018920" y="2377974"/>
                <a:ext cx="2067682" cy="646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비대칭도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𝜌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) </a:t>
                </a:r>
                <a:r>
                  <a:rPr lang="en-US" altLang="ko-KR" sz="20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i="1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i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ko-KR" sz="2000" i="1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2000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  <m:t>|}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i="1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i="1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i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  <m:t>{|</m:t>
                            </m:r>
                            <m:sSub>
                              <m:sSubPr>
                                <m:ctrlPr>
                                  <a:rPr lang="en-US" altLang="ko-KR" sz="2000" i="1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000" spc="-30">
                                    <a:ln>
                                      <a:solidFill>
                                        <a:schemeClr val="bg1">
                                          <a:lumMod val="65000"/>
                                          <a:alpha val="0"/>
                                        </a:schemeClr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KoPub돋움체 Medium" panose="02020603020101020101" pitchFamily="18" charset="-127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2000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  <m:t>|}</m:t>
                            </m:r>
                          </m:e>
                        </m:func>
                      </m:den>
                    </m:f>
                  </m:oMath>
                </a14:m>
                <a:endParaRPr lang="ko-KR" altLang="en-US" sz="20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9B82A6-2B68-4874-8309-F385C81C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920" y="2377974"/>
                <a:ext cx="2067682" cy="64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2AC8F3-4C52-41FA-A511-BF8850900519}"/>
                  </a:ext>
                </a:extLst>
              </p:cNvPr>
              <p:cNvSpPr txBox="1"/>
              <p:nvPr/>
            </p:nvSpPr>
            <p:spPr>
              <a:xfrm>
                <a:off x="7018920" y="3247508"/>
                <a:ext cx="2547258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i</m:t>
                        </m:r>
                      </m:sub>
                    </m:sSub>
                    <m:r>
                      <a:rPr lang="en-US" altLang="ko-KR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| 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= </a:t>
                </a:r>
                <a:r>
                  <a:rPr lang="en-US" altLang="ko-KR" sz="1400" spc="-30" dirty="0" err="1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i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번째 클래스의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sample 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수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2AC8F3-4C52-41FA-A511-BF885090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920" y="3247508"/>
                <a:ext cx="2547258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CC3DEE-A21C-44D8-ABEC-6E2B3457214B}"/>
              </a:ext>
            </a:extLst>
          </p:cNvPr>
          <p:cNvSpPr txBox="1"/>
          <p:nvPr/>
        </p:nvSpPr>
        <p:spPr>
          <a:xfrm>
            <a:off x="448056" y="4480610"/>
            <a:ext cx="34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 err="1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하이퍼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파라미터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(Hyper parameters)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B586F2-FD7D-4F20-B87E-9720BF0C683E}"/>
              </a:ext>
            </a:extLst>
          </p:cNvPr>
          <p:cNvSpPr txBox="1"/>
          <p:nvPr/>
        </p:nvSpPr>
        <p:spPr>
          <a:xfrm>
            <a:off x="769603" y="4964062"/>
            <a:ext cx="6161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Train , Test = 7:3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비율로 나눔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나눠진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Train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8:2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Validation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분할  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(56:14:30)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53802-4B31-4428-9EA6-46F505551795}"/>
              </a:ext>
            </a:extLst>
          </p:cNvPr>
          <p:cNvSpPr txBox="1"/>
          <p:nvPr/>
        </p:nvSpPr>
        <p:spPr>
          <a:xfrm>
            <a:off x="769603" y="5323212"/>
            <a:ext cx="722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Scaling = </a:t>
            </a:r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MinMaxScaling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batch size = 32, Loss = Binary Cross Entropy (</a:t>
            </a:r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FocalLoss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Optimizer = Adam, Learning rate = 0.001, epoch = 2000 (Early Stopping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patience = 20)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943040-852B-4C7D-BF4E-CC82001932C3}"/>
              </a:ext>
            </a:extLst>
          </p:cNvPr>
          <p:cNvSpPr txBox="1"/>
          <p:nvPr/>
        </p:nvSpPr>
        <p:spPr>
          <a:xfrm>
            <a:off x="769603" y="5897805"/>
            <a:ext cx="528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OverSampling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SMOTE, sampling ratio = [10:1, 20:1, 30:1 ~ 70:1]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1A8713-4A1B-4CE5-ACBC-49D57D021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11727"/>
              </p:ext>
            </p:extLst>
          </p:nvPr>
        </p:nvGraphicFramePr>
        <p:xfrm>
          <a:off x="769603" y="3610492"/>
          <a:ext cx="6049112" cy="58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622">
                  <a:extLst>
                    <a:ext uri="{9D8B030D-6E8A-4147-A177-3AD203B41FA5}">
                      <a16:colId xmlns:a16="http://schemas.microsoft.com/office/drawing/2014/main" val="2294779267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127560137"/>
                    </a:ext>
                  </a:extLst>
                </a:gridCol>
                <a:gridCol w="733791">
                  <a:extLst>
                    <a:ext uri="{9D8B030D-6E8A-4147-A177-3AD203B41FA5}">
                      <a16:colId xmlns:a16="http://schemas.microsoft.com/office/drawing/2014/main" val="2732877705"/>
                    </a:ext>
                  </a:extLst>
                </a:gridCol>
                <a:gridCol w="967858">
                  <a:extLst>
                    <a:ext uri="{9D8B030D-6E8A-4147-A177-3AD203B41FA5}">
                      <a16:colId xmlns:a16="http://schemas.microsoft.com/office/drawing/2014/main" val="1417560998"/>
                    </a:ext>
                  </a:extLst>
                </a:gridCol>
                <a:gridCol w="736751">
                  <a:extLst>
                    <a:ext uri="{9D8B030D-6E8A-4147-A177-3AD203B41FA5}">
                      <a16:colId xmlns:a16="http://schemas.microsoft.com/office/drawing/2014/main" val="3027845996"/>
                    </a:ext>
                  </a:extLst>
                </a:gridCol>
                <a:gridCol w="1198965">
                  <a:extLst>
                    <a:ext uri="{9D8B030D-6E8A-4147-A177-3AD203B41FA5}">
                      <a16:colId xmlns:a16="http://schemas.microsoft.com/office/drawing/2014/main" val="3392812550"/>
                    </a:ext>
                  </a:extLst>
                </a:gridCol>
              </a:tblGrid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Winequality-red-4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1599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11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(P, N)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29.17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적포도주 품질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(4)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27354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abalone19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4174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8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(P, N)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129.44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전복 분류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(19)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86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EC997-B44B-43F2-9E8F-E1738F14B053}"/>
                  </a:ext>
                </a:extLst>
              </p:cNvPr>
              <p:cNvSpPr txBox="1"/>
              <p:nvPr/>
            </p:nvSpPr>
            <p:spPr>
              <a:xfrm>
                <a:off x="3856650" y="3250685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EC997-B44B-43F2-9E8F-E1738F14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50" y="3250685"/>
                <a:ext cx="165109" cy="369332"/>
              </a:xfrm>
              <a:prstGeom prst="rect">
                <a:avLst/>
              </a:prstGeom>
              <a:blipFill>
                <a:blip r:embed="rId5"/>
                <a:stretch>
                  <a:fillRect l="-40741" r="-40741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0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36D0-40D1-43DD-8288-91B7B6064886}"/>
              </a:ext>
            </a:extLst>
          </p:cNvPr>
          <p:cNvSpPr/>
          <p:nvPr/>
        </p:nvSpPr>
        <p:spPr>
          <a:xfrm>
            <a:off x="2954215" y="1156540"/>
            <a:ext cx="6393942" cy="5388841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FFC090-998D-4978-A7E9-379000D4D2A2}"/>
              </a:ext>
            </a:extLst>
          </p:cNvPr>
          <p:cNvSpPr/>
          <p:nvPr/>
        </p:nvSpPr>
        <p:spPr>
          <a:xfrm>
            <a:off x="6954336" y="878801"/>
            <a:ext cx="1096161" cy="54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F7C6F6-6A27-450C-81CE-2BF1EABE56C0}"/>
              </a:ext>
            </a:extLst>
          </p:cNvPr>
          <p:cNvSpPr/>
          <p:nvPr/>
        </p:nvSpPr>
        <p:spPr>
          <a:xfrm>
            <a:off x="449580" y="1558831"/>
            <a:ext cx="2261531" cy="43897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88FC6C-4781-4830-A545-8FE83C35D2C1}"/>
              </a:ext>
            </a:extLst>
          </p:cNvPr>
          <p:cNvSpPr/>
          <p:nvPr/>
        </p:nvSpPr>
        <p:spPr>
          <a:xfrm>
            <a:off x="947569" y="1272618"/>
            <a:ext cx="1096161" cy="544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개요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18E0D-5D8A-40EE-8B85-8ACF3519D53F}"/>
              </a:ext>
            </a:extLst>
          </p:cNvPr>
          <p:cNvSpPr txBox="1"/>
          <p:nvPr/>
        </p:nvSpPr>
        <p:spPr>
          <a:xfrm>
            <a:off x="1036723" y="137682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모델 구조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05DBF0-43C2-4D0A-A336-1CEBE105D770}"/>
              </a:ext>
            </a:extLst>
          </p:cNvPr>
          <p:cNvSpPr/>
          <p:nvPr/>
        </p:nvSpPr>
        <p:spPr>
          <a:xfrm>
            <a:off x="589573" y="2752344"/>
            <a:ext cx="1675130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 connected (32)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BF0283-0DEC-4582-A632-2FF2DC226D84}"/>
              </a:ext>
            </a:extLst>
          </p:cNvPr>
          <p:cNvSpPr/>
          <p:nvPr/>
        </p:nvSpPr>
        <p:spPr>
          <a:xfrm>
            <a:off x="929345" y="2107959"/>
            <a:ext cx="995587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Input(x)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7DB6C0E-AE36-48B6-AE72-B5E6407FFC7A}"/>
              </a:ext>
            </a:extLst>
          </p:cNvPr>
          <p:cNvCxnSpPr>
            <a:cxnSpLocks/>
          </p:cNvCxnSpPr>
          <p:nvPr/>
        </p:nvCxnSpPr>
        <p:spPr>
          <a:xfrm flipH="1">
            <a:off x="1427138" y="2508009"/>
            <a:ext cx="1" cy="24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076974-DEBE-41C6-B205-2BBD44A2B19A}"/>
              </a:ext>
            </a:extLst>
          </p:cNvPr>
          <p:cNvCxnSpPr>
            <a:cxnSpLocks/>
          </p:cNvCxnSpPr>
          <p:nvPr/>
        </p:nvCxnSpPr>
        <p:spPr>
          <a:xfrm flipH="1">
            <a:off x="1427138" y="3135517"/>
            <a:ext cx="1" cy="24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F617FA-8FAE-4B26-B6E4-57A744108E89}"/>
              </a:ext>
            </a:extLst>
          </p:cNvPr>
          <p:cNvSpPr txBox="1"/>
          <p:nvPr/>
        </p:nvSpPr>
        <p:spPr>
          <a:xfrm>
            <a:off x="1482803" y="3108574"/>
            <a:ext cx="50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ReLU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E41ABE-42F5-48B1-85B5-74B7F8F34DE6}"/>
              </a:ext>
            </a:extLst>
          </p:cNvPr>
          <p:cNvSpPr/>
          <p:nvPr/>
        </p:nvSpPr>
        <p:spPr>
          <a:xfrm>
            <a:off x="897614" y="4634868"/>
            <a:ext cx="995587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Output(1)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563D78-E231-494A-A655-49DB434EC249}"/>
              </a:ext>
            </a:extLst>
          </p:cNvPr>
          <p:cNvSpPr/>
          <p:nvPr/>
        </p:nvSpPr>
        <p:spPr>
          <a:xfrm>
            <a:off x="557843" y="3379852"/>
            <a:ext cx="1675130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 connected (16)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E0CEDC-089A-4D44-B67B-5E251AAB1951}"/>
              </a:ext>
            </a:extLst>
          </p:cNvPr>
          <p:cNvCxnSpPr>
            <a:cxnSpLocks/>
          </p:cNvCxnSpPr>
          <p:nvPr/>
        </p:nvCxnSpPr>
        <p:spPr>
          <a:xfrm flipH="1">
            <a:off x="1395408" y="3763025"/>
            <a:ext cx="1" cy="24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F2E0E25-48B6-460F-947C-FC3A620A11C8}"/>
              </a:ext>
            </a:extLst>
          </p:cNvPr>
          <p:cNvSpPr txBox="1"/>
          <p:nvPr/>
        </p:nvSpPr>
        <p:spPr>
          <a:xfrm>
            <a:off x="1451073" y="3736082"/>
            <a:ext cx="4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ReLu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DF1DA9-F3B5-4A61-B5A7-920799DBB372}"/>
              </a:ext>
            </a:extLst>
          </p:cNvPr>
          <p:cNvSpPr/>
          <p:nvPr/>
        </p:nvSpPr>
        <p:spPr>
          <a:xfrm>
            <a:off x="557843" y="4007360"/>
            <a:ext cx="1675130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 connected (8)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84BB9E-95E8-4679-AF63-D5F434F33591}"/>
              </a:ext>
            </a:extLst>
          </p:cNvPr>
          <p:cNvCxnSpPr>
            <a:cxnSpLocks/>
          </p:cNvCxnSpPr>
          <p:nvPr/>
        </p:nvCxnSpPr>
        <p:spPr>
          <a:xfrm flipH="1">
            <a:off x="1395408" y="4390533"/>
            <a:ext cx="1" cy="24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035221-E568-4273-9758-DAD1F2233F7B}"/>
              </a:ext>
            </a:extLst>
          </p:cNvPr>
          <p:cNvSpPr txBox="1"/>
          <p:nvPr/>
        </p:nvSpPr>
        <p:spPr>
          <a:xfrm>
            <a:off x="1451073" y="4363590"/>
            <a:ext cx="4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ReLu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C8F8A57-E80E-45AB-BBA1-A7B2F7517BF6}"/>
              </a:ext>
            </a:extLst>
          </p:cNvPr>
          <p:cNvCxnSpPr>
            <a:cxnSpLocks/>
          </p:cNvCxnSpPr>
          <p:nvPr/>
        </p:nvCxnSpPr>
        <p:spPr>
          <a:xfrm flipH="1">
            <a:off x="1395408" y="5032394"/>
            <a:ext cx="1" cy="24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7DA15F-BCC3-47BE-861D-73E2C0E0E988}"/>
              </a:ext>
            </a:extLst>
          </p:cNvPr>
          <p:cNvSpPr txBox="1"/>
          <p:nvPr/>
        </p:nvSpPr>
        <p:spPr>
          <a:xfrm>
            <a:off x="1451073" y="500545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Sigmoid or </a:t>
            </a:r>
            <a:r>
              <a:rPr lang="en-US" altLang="ko-KR" sz="1200" dirty="0">
                <a:solidFill>
                  <a:srgbClr val="FF0000"/>
                </a:solidFill>
              </a:rPr>
              <a:t>GEV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E32026-E2D1-43DE-B044-108D8E56AC48}"/>
              </a:ext>
            </a:extLst>
          </p:cNvPr>
          <p:cNvSpPr/>
          <p:nvPr/>
        </p:nvSpPr>
        <p:spPr>
          <a:xfrm>
            <a:off x="897614" y="5262376"/>
            <a:ext cx="995587" cy="40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Output(1)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A06D9A-02B5-4F06-A2BD-60092AC3C21F}"/>
              </a:ext>
            </a:extLst>
          </p:cNvPr>
          <p:cNvSpPr txBox="1"/>
          <p:nvPr/>
        </p:nvSpPr>
        <p:spPr>
          <a:xfrm>
            <a:off x="6998914" y="100151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모델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6A059-9FF0-4886-A5CE-90EC04E9A18F}"/>
                  </a:ext>
                </a:extLst>
              </p:cNvPr>
              <p:cNvSpPr txBox="1"/>
              <p:nvPr/>
            </p:nvSpPr>
            <p:spPr>
              <a:xfrm>
                <a:off x="3102268" y="1186177"/>
                <a:ext cx="3034613" cy="996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2 × (</m:t>
                        </m:r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Recall</m:t>
                        </m:r>
                        <m: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Precision</m:t>
                        </m:r>
                        <m: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Recall</m:t>
                        </m:r>
                        <m: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ko-KR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Precision</m:t>
                        </m:r>
                      </m:den>
                    </m:f>
                  </m:oMath>
                </a14:m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  [0(worst) ~ 1(best)]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6A059-9FF0-4886-A5CE-90EC04E9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68" y="1186177"/>
                <a:ext cx="3034613" cy="996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9E8B8-373F-4EBF-9BAF-F86CD1C3953C}"/>
                  </a:ext>
                </a:extLst>
              </p:cNvPr>
              <p:cNvSpPr txBox="1"/>
              <p:nvPr/>
            </p:nvSpPr>
            <p:spPr>
              <a:xfrm>
                <a:off x="3102268" y="2143787"/>
                <a:ext cx="4838184" cy="830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Geometric-Mean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TPR</m:t>
                        </m:r>
                        <m:d>
                          <m:dPr>
                            <m:ctrlPr>
                              <a:rPr lang="en-US" altLang="ko-KR" sz="1600" i="1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spc="-30">
                                <a:ln>
                                  <a:solidFill>
                                    <a:schemeClr val="bg1">
                                      <a:lumMod val="65000"/>
                                      <a:alpha val="0"/>
                                    </a:schemeClr>
                                  </a:solidFill>
                                </a:ln>
                                <a:latin typeface="Cambria Math" panose="02040503050406030204" pitchFamily="18" charset="0"/>
                                <a:ea typeface="KoPub돋움체 Medium" panose="02020603020101020101" pitchFamily="18" charset="-127"/>
                              </a:rPr>
                              <m:t>Recall</m:t>
                            </m:r>
                          </m:e>
                        </m:d>
                        <m: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TNR</m:t>
                        </m:r>
                        <m: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Selectivity</m:t>
                        </m:r>
                        <m: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  [0(worst) ~ 1(best)]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A9E8B8-373F-4EBF-9BAF-F86CD1C3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68" y="2143787"/>
                <a:ext cx="4838184" cy="830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5E09F-9365-4C74-BED1-973438752AC7}"/>
                  </a:ext>
                </a:extLst>
              </p:cNvPr>
              <p:cNvSpPr txBox="1"/>
              <p:nvPr/>
            </p:nvSpPr>
            <p:spPr>
              <a:xfrm>
                <a:off x="3102268" y="2935582"/>
                <a:ext cx="3625608" cy="915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Balanced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6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2</m:t>
                        </m:r>
                      </m:den>
                    </m:f>
                    <m:r>
                      <a:rPr lang="en-US" altLang="ko-KR" sz="16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 × </m:t>
                    </m:r>
                  </m:oMath>
                </a14:m>
                <a:r>
                  <a:rPr lang="en-US" altLang="ko-KR" sz="16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(TPR + TNR) </a:t>
                </a:r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    [0(worst) ~ 1(best)]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95E09F-9365-4C74-BED1-973438752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68" y="2935582"/>
                <a:ext cx="3625608" cy="915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C460DCF-C295-4803-A9FF-85C432FE14D3}"/>
              </a:ext>
            </a:extLst>
          </p:cNvPr>
          <p:cNvSpPr txBox="1"/>
          <p:nvPr/>
        </p:nvSpPr>
        <p:spPr>
          <a:xfrm>
            <a:off x="3102268" y="3811823"/>
            <a:ext cx="5105565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Area Under the ROC Curve(AUC) – </a:t>
            </a:r>
            <a:r>
              <a:rPr lang="en-US" altLang="ko-KR" sz="16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ROC  </a:t>
            </a:r>
            <a:r>
              <a:rPr lang="ko-KR" altLang="en-US" sz="16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곡선의 아래 면적 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[0.5(worst) ~ 1(best)]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27A216-3A35-435C-9AAF-EBF5C2B52C93}"/>
              </a:ext>
            </a:extLst>
          </p:cNvPr>
          <p:cNvGrpSpPr/>
          <p:nvPr/>
        </p:nvGrpSpPr>
        <p:grpSpPr>
          <a:xfrm>
            <a:off x="3102268" y="4525711"/>
            <a:ext cx="5284524" cy="1810349"/>
            <a:chOff x="3243725" y="4702533"/>
            <a:chExt cx="5284524" cy="1810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F233D2-D049-403B-BABE-0CADBDAA7913}"/>
                    </a:ext>
                  </a:extLst>
                </p:cNvPr>
                <p:cNvSpPr txBox="1"/>
                <p:nvPr/>
              </p:nvSpPr>
              <p:spPr>
                <a:xfrm>
                  <a:off x="3243725" y="4702533"/>
                  <a:ext cx="5284524" cy="916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Brier Inaccuracy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16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6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sz="16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I</m:t>
                          </m:r>
                          <m:r>
                            <a:rPr lang="en-US" altLang="ko-KR" sz="16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 = 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16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pc="-30">
                                  <a:ln>
                                    <a:solidFill>
                                      <a:schemeClr val="bg1">
                                        <a:lumMod val="65000"/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sz="1600" spc="-30">
                                  <a:ln>
                                    <a:solidFill>
                                      <a:schemeClr val="bg1">
                                        <a:lumMod val="65000"/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2020603020101020101" pitchFamily="18" charset="-127"/>
                                </a:rPr>
                                <m:t>j</m:t>
                              </m:r>
                              <m:r>
                                <a:rPr lang="en-US" altLang="ko-KR" sz="1600" spc="-30">
                                  <a:ln>
                                    <a:solidFill>
                                      <a:schemeClr val="bg1">
                                        <a:lumMod val="65000"/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2020603020101020101" pitchFamily="18" charset="-127"/>
                                </a:rPr>
                                <m:t> = 0</m:t>
                              </m:r>
                            </m:sub>
                            <m:sup>
                              <m:r>
                                <a:rPr lang="en-US" altLang="ko-KR" sz="1600" spc="-30">
                                  <a:ln>
                                    <a:solidFill>
                                      <a:schemeClr val="bg1">
                                        <a:lumMod val="65000"/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2020603020101020101" pitchFamily="18" charset="-127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 spc="-30">
                                      <a:ln>
                                        <a:solidFill>
                                          <a:schemeClr val="bg1">
                                            <a:lumMod val="65000"/>
                                            <a:alpha val="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KoPub돋움체 Mediu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p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1600" i="1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c</m:t>
                                          </m:r>
                                          <m: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600" i="1" spc="-30">
                                                  <a:ln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  <a:alpha val="0"/>
                                                      </a:schemeClr>
                                                    </a:solidFill>
                                                  </a:ln>
                                                  <a:latin typeface="Cambria Math" panose="02040503050406030204" pitchFamily="18" charset="0"/>
                                                  <a:ea typeface="KoPub돋움체 Medium" panose="02020603020101020101" pitchFamily="18" charset="-127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600" spc="-30">
                                                  <a:ln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  <a:alpha val="0"/>
                                                      </a:schemeClr>
                                                    </a:solidFill>
                                                  </a:ln>
                                                  <a:latin typeface="Cambria Math" panose="02040503050406030204" pitchFamily="18" charset="0"/>
                                                  <a:ea typeface="KoPub돋움체 Medium" panose="02020603020101020101" pitchFamily="18" charset="-127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sz="1600" spc="-30">
                                                  <a:ln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  <a:alpha val="0"/>
                                                      </a:schemeClr>
                                                    </a:solidFill>
                                                  </a:ln>
                                                  <a:latin typeface="Cambria Math" panose="02040503050406030204" pitchFamily="18" charset="0"/>
                                                  <a:ea typeface="KoPub돋움체 Medium" panose="02020603020101020101" pitchFamily="18" charset="-127"/>
                                                </a:rPr>
                                                <m:t>i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−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p</m:t>
                                      </m:r>
                                      <m: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c</m:t>
                                      </m:r>
                                      <m: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j</m:t>
                                      </m:r>
                                      <m: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600" i="1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600" spc="-30">
                                              <a:ln>
                                                <a:solidFill>
                                                  <a:schemeClr val="bg1">
                                                    <a:lumMod val="65000"/>
                                                    <a:alpha val="0"/>
                                                  </a:scheme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KoPub돋움체 Medium" panose="02020603020101020101" pitchFamily="18" charset="-127"/>
                                            </a:rPr>
                                            <m:t>i</m:t>
                                          </m:r>
                                        </m:sup>
                                      </m:sSup>
                                      <m:r>
                                        <a:rPr lang="en-US" altLang="ko-KR" sz="1600" spc="-30">
                                          <a:ln>
                                            <a:solidFill>
                                              <a:schemeClr val="bg1">
                                                <a:lumMod val="65000"/>
                                                <a:alpha val="0"/>
                                              </a:scheme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KoPub돋움체 Medium" panose="02020603020101020101" pitchFamily="18" charset="-127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spc="-30">
                                      <a:ln>
                                        <a:solidFill>
                                          <a:schemeClr val="bg1">
                                            <a:lumMod val="65000"/>
                                            <a:alpha val="0"/>
                                          </a:scheme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KoPub돋움체 Mediu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a14:m>
                  <a:endPara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     [0(best) ~ 2(worst)]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F233D2-D049-403B-BABE-0CADBDAA7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725" y="4702533"/>
                  <a:ext cx="5284524" cy="9160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198A0F-7170-4642-8F8F-F41634E4944E}"/>
                    </a:ext>
                  </a:extLst>
                </p:cNvPr>
                <p:cNvSpPr txBox="1"/>
                <p:nvPr/>
              </p:nvSpPr>
              <p:spPr>
                <a:xfrm>
                  <a:off x="3578705" y="5638154"/>
                  <a:ext cx="1804340" cy="3104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i</m:t>
                          </m:r>
                        </m:sup>
                      </m:sSup>
                      <m:r>
                        <a:rPr lang="en-US" altLang="ko-KR" sz="1400" spc="-3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KoPub돋움체 Medium" panose="02020603020101020101" pitchFamily="18" charset="-127"/>
                        </a:rPr>
                        <m:t> </m:t>
                      </m:r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: </a:t>
                  </a:r>
                  <a:r>
                    <a:rPr lang="en-US" altLang="ko-KR" sz="1400" spc="-30" dirty="0" err="1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i</a:t>
                  </a:r>
                  <a:r>
                    <a:rPr lang="ko-KR" altLang="en-US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번째</a:t>
                  </a:r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, input vector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D198A0F-7170-4642-8F8F-F41634E49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705" y="5638154"/>
                  <a:ext cx="1804340" cy="3104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1AEA6-BA22-4922-AC7F-D058AEB46DC0}"/>
                    </a:ext>
                  </a:extLst>
                </p:cNvPr>
                <p:cNvSpPr txBox="1"/>
                <p:nvPr/>
              </p:nvSpPr>
              <p:spPr>
                <a:xfrm>
                  <a:off x="3578705" y="5935616"/>
                  <a:ext cx="18369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altLang="ko-KR" sz="1400" i="1" spc="-3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{0 , 1}, class label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21AEA6-BA22-4922-AC7F-D058AEB46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705" y="5935616"/>
                  <a:ext cx="183691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C1C3340-445B-41D8-AE62-8F855DD3028B}"/>
                    </a:ext>
                  </a:extLst>
                </p:cNvPr>
                <p:cNvSpPr txBox="1"/>
                <p:nvPr/>
              </p:nvSpPr>
              <p:spPr>
                <a:xfrm>
                  <a:off x="3578705" y="6205105"/>
                  <a:ext cx="24379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j </a:t>
                  </a:r>
                  <a14:m>
                    <m:oMath xmlns:m="http://schemas.openxmlformats.org/officeDocument/2006/math">
                      <m:r>
                        <a:rPr lang="en-US" altLang="ko-KR" sz="1400" i="1" spc="-30" smtClean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{0 , 1}, possible class label</a:t>
                  </a:r>
                  <a:endPara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C1C3340-445B-41D8-AE62-8F855DD30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705" y="6205105"/>
                  <a:ext cx="243791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CB53E0-70FB-47FE-AC93-5C28F2970B70}"/>
                    </a:ext>
                  </a:extLst>
                </p:cNvPr>
                <p:cNvSpPr txBox="1"/>
                <p:nvPr/>
              </p:nvSpPr>
              <p:spPr>
                <a:xfrm>
                  <a:off x="6348930" y="5638154"/>
                  <a:ext cx="15949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spc="-30" smtClean="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1400" i="1" spc="-30">
                              <a:ln>
                                <a:solidFill>
                                  <a:schemeClr val="bg1">
                                    <a:lumMod val="65000"/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KoPub돋움체 Medium" panose="02020603020101020101" pitchFamily="18" charset="-127"/>
                            </a:rPr>
                            <m:t>p</m:t>
                          </m:r>
                        </m:e>
                      </m:acc>
                    </m:oMath>
                  </a14:m>
                  <a:r>
                    <a:rPr lang="en-US" altLang="ko-KR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 : </a:t>
                  </a:r>
                  <a:r>
                    <a:rPr lang="ko-KR" altLang="en-US" sz="1400" spc="-3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클래스 예측 확률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ECB53E0-70FB-47FE-AC93-5C28F2970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930" y="5638154"/>
                  <a:ext cx="159498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A0FEA9-67A1-4E4D-9355-6F03EE29D9DC}"/>
                </a:ext>
              </a:extLst>
            </p:cNvPr>
            <p:cNvSpPr txBox="1"/>
            <p:nvPr/>
          </p:nvSpPr>
          <p:spPr>
            <a:xfrm>
              <a:off x="6348929" y="5935615"/>
              <a:ext cx="91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 : </a:t>
              </a:r>
              <a:r>
                <a:rPr lang="ko-KR" altLang="en-US" sz="1400" spc="-30" dirty="0" err="1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샘플수</a:t>
              </a:r>
              <a:endPara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4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72C08C-0EEB-45AD-B7E9-B62D423E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69" y="3206769"/>
            <a:ext cx="3049912" cy="2287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B54C06-853E-4402-97A4-9AC4DDB2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" y="3230801"/>
            <a:ext cx="3049911" cy="2287433"/>
          </a:xfrm>
          <a:prstGeom prst="rect">
            <a:avLst/>
          </a:prstGeom>
        </p:spPr>
      </p:pic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결과 및 요약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35CFB0-5DF3-4D45-A088-9E2CE9AFA22A}"/>
              </a:ext>
            </a:extLst>
          </p:cNvPr>
          <p:cNvSpPr txBox="1"/>
          <p:nvPr/>
        </p:nvSpPr>
        <p:spPr>
          <a:xfrm>
            <a:off x="742664" y="1137712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분산 분석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(ANOVA)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BBA6F-281A-4CBF-8175-A1EC576031E0}"/>
              </a:ext>
            </a:extLst>
          </p:cNvPr>
          <p:cNvSpPr txBox="1"/>
          <p:nvPr/>
        </p:nvSpPr>
        <p:spPr>
          <a:xfrm>
            <a:off x="737693" y="1718351"/>
            <a:ext cx="5080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dataset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평가지표에 대한 분산 분석 결과 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전체의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61.8%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5%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유의수준 하에서 유의한 차이가 존재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(309 / 500)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A3A121-EC52-4BFC-B4F4-DC87E8D2F195}"/>
              </a:ext>
            </a:extLst>
          </p:cNvPr>
          <p:cNvSpPr/>
          <p:nvPr/>
        </p:nvSpPr>
        <p:spPr>
          <a:xfrm>
            <a:off x="5641304" y="3418922"/>
            <a:ext cx="64573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682C8-5542-47E7-9585-B7DAD1A30776}"/>
              </a:ext>
            </a:extLst>
          </p:cNvPr>
          <p:cNvSpPr txBox="1"/>
          <p:nvPr/>
        </p:nvSpPr>
        <p:spPr>
          <a:xfrm>
            <a:off x="5353821" y="3511194"/>
            <a:ext cx="8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F1-score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E5675-9DE4-4EED-AFBE-A939E36A081E}"/>
              </a:ext>
            </a:extLst>
          </p:cNvPr>
          <p:cNvSpPr txBox="1"/>
          <p:nvPr/>
        </p:nvSpPr>
        <p:spPr>
          <a:xfrm>
            <a:off x="4717300" y="3893682"/>
            <a:ext cx="1527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Geometric-Mean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5A2C9-ED65-4903-BEB6-B7F48AA10F1A}"/>
              </a:ext>
            </a:extLst>
          </p:cNvPr>
          <p:cNvSpPr txBox="1"/>
          <p:nvPr/>
        </p:nvSpPr>
        <p:spPr>
          <a:xfrm>
            <a:off x="4690691" y="4219795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Area Under Curve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B2101-504C-4C77-BCED-204410493501}"/>
              </a:ext>
            </a:extLst>
          </p:cNvPr>
          <p:cNvSpPr txBox="1"/>
          <p:nvPr/>
        </p:nvSpPr>
        <p:spPr>
          <a:xfrm>
            <a:off x="4605464" y="4561804"/>
            <a:ext cx="1635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Balanced Accuracy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6AF0E-EA19-46A6-95E3-13A3B253E344}"/>
              </a:ext>
            </a:extLst>
          </p:cNvPr>
          <p:cNvSpPr txBox="1"/>
          <p:nvPr/>
        </p:nvSpPr>
        <p:spPr>
          <a:xfrm>
            <a:off x="4829794" y="4947625"/>
            <a:ext cx="1413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Brier Inaccuracy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E4B99C-042C-43D0-ACB6-30E4B7214DED}"/>
              </a:ext>
            </a:extLst>
          </p:cNvPr>
          <p:cNvSpPr/>
          <p:nvPr/>
        </p:nvSpPr>
        <p:spPr>
          <a:xfrm>
            <a:off x="1045176" y="5304336"/>
            <a:ext cx="2545695" cy="23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5B455-D520-4F32-B12B-B1B30C926486}"/>
              </a:ext>
            </a:extLst>
          </p:cNvPr>
          <p:cNvSpPr txBox="1"/>
          <p:nvPr/>
        </p:nvSpPr>
        <p:spPr>
          <a:xfrm>
            <a:off x="1211198" y="5304336"/>
            <a:ext cx="52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BA717-BFF8-4B33-924E-31031335B4C3}"/>
              </a:ext>
            </a:extLst>
          </p:cNvPr>
          <p:cNvSpPr txBox="1"/>
          <p:nvPr/>
        </p:nvSpPr>
        <p:spPr>
          <a:xfrm>
            <a:off x="2748370" y="5304336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Sigmoid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33EF6-4D99-4E88-8BCE-BFB7521E775B}"/>
              </a:ext>
            </a:extLst>
          </p:cNvPr>
          <p:cNvSpPr txBox="1"/>
          <p:nvPr/>
        </p:nvSpPr>
        <p:spPr>
          <a:xfrm>
            <a:off x="737693" y="2342159"/>
            <a:ext cx="85838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유의한 조합에서 사후 분석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분산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tukey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HSD,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분산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Games-Howell)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결과 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전체의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32.4%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5%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유의수준 하에서 유의한 차이가 존재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(162 / 500)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전체적으로 제안하는 방법이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Sigmoid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보다 우수하게 나타나며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(102:60),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특히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G-Mean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Balanced-Accuracy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좋음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EA120D7-9D81-42C5-97FF-3EC96671D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21508"/>
              </p:ext>
            </p:extLst>
          </p:nvPr>
        </p:nvGraphicFramePr>
        <p:xfrm>
          <a:off x="1832814" y="5612113"/>
          <a:ext cx="628387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2764511493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2977050111"/>
                    </a:ext>
                  </a:extLst>
                </a:gridCol>
                <a:gridCol w="897697">
                  <a:extLst>
                    <a:ext uri="{9D8B030D-6E8A-4147-A177-3AD203B41FA5}">
                      <a16:colId xmlns:a16="http://schemas.microsoft.com/office/drawing/2014/main" val="3996086745"/>
                    </a:ext>
                  </a:extLst>
                </a:gridCol>
              </a:tblGrid>
              <a:tr h="29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활성함수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F1-score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G-Mean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AUC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Balanced</a:t>
                      </a:r>
                    </a:p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Accuracy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Brier</a:t>
                      </a:r>
                    </a:p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Inaccuracy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합계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Sigmoid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32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3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24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60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GEV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7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44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50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102</a:t>
                      </a:r>
                      <a:endParaRPr lang="ko-KR" altLang="en-US" sz="1100" b="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6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AAA0C1B-44F1-4502-90C1-024855C82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3" y="2763696"/>
            <a:ext cx="3285134" cy="2463851"/>
          </a:xfrm>
          <a:prstGeom prst="rect">
            <a:avLst/>
          </a:prstGeom>
        </p:spPr>
      </p:pic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결과 및 요약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35CFB0-5DF3-4D45-A088-9E2CE9AFA22A}"/>
              </a:ext>
            </a:extLst>
          </p:cNvPr>
          <p:cNvSpPr txBox="1"/>
          <p:nvPr/>
        </p:nvSpPr>
        <p:spPr>
          <a:xfrm>
            <a:off x="449580" y="1304309"/>
            <a:ext cx="338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최적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Over Sampling (SMOTE)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비율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A19D1AF-D7BC-4A95-9366-30E53CB06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6192"/>
              </p:ext>
            </p:extLst>
          </p:nvPr>
        </p:nvGraphicFramePr>
        <p:xfrm>
          <a:off x="3567945" y="3166441"/>
          <a:ext cx="6150252" cy="248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042">
                  <a:extLst>
                    <a:ext uri="{9D8B030D-6E8A-4147-A177-3AD203B41FA5}">
                      <a16:colId xmlns:a16="http://schemas.microsoft.com/office/drawing/2014/main" val="1798454999"/>
                    </a:ext>
                  </a:extLst>
                </a:gridCol>
                <a:gridCol w="1025042">
                  <a:extLst>
                    <a:ext uri="{9D8B030D-6E8A-4147-A177-3AD203B41FA5}">
                      <a16:colId xmlns:a16="http://schemas.microsoft.com/office/drawing/2014/main" val="2716334206"/>
                    </a:ext>
                  </a:extLst>
                </a:gridCol>
                <a:gridCol w="1025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불균형도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F1-score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Geometric</a:t>
                      </a:r>
                    </a:p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Mean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Area Under ROC Curve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Balanced Accuracy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Brier Inaccuracy</a:t>
                      </a:r>
                      <a:endParaRPr lang="ko-KR" altLang="en-US" sz="1100" kern="1200" dirty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Medium" pitchFamily="2" charset="-127"/>
                        <a:ea typeface="KoPub돋움체 Medium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10.035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0.041(0.016)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0.729(0.15)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0.769(0.081)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0.753(0.073)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0.049(0.023)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20.157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0.044(0.015)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0.762(0.057)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0.781(0.068)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0.77(0.056)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0.039(0.008)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30.104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0.044(0.017)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0.734(0.154)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0.767(0.094)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0.757(0.083)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0.042(0.014)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40.667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0.043(0.019)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0.723(0.164)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0.751(0.126)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0.744(0.101)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0.042(0.014)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50.391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0.041(0.017)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0.722(0.157)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0.751(0.107)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0.746(0.088)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0.042(0.014)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0.046(0.018)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0.731(0.155)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0.767(0.099)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0.756(0.084)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0.041(0.015)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9351"/>
                  </a:ext>
                </a:extLst>
              </a:tr>
              <a:tr h="29445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70.242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0.042(0.019)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0.722(0.16)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0.743(0.127)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0.747(0.089)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kern="1200" dirty="0">
                          <a:ln>
                            <a:solidFill>
                              <a:schemeClr val="tx2">
                                <a:tint val="1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itchFamily="2" charset="-127"/>
                          <a:ea typeface="KoPub돋움체 Medium" pitchFamily="2" charset="-127"/>
                          <a:cs typeface="+mn-cs"/>
                        </a:rPr>
                        <a:t>0.039(0.013)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9612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B888DB-956F-4579-B791-ADA61809E282}"/>
              </a:ext>
            </a:extLst>
          </p:cNvPr>
          <p:cNvSpPr/>
          <p:nvPr/>
        </p:nvSpPr>
        <p:spPr>
          <a:xfrm>
            <a:off x="627342" y="4898365"/>
            <a:ext cx="2545695" cy="237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11A02-AE54-4616-9268-6D57FC2B694D}"/>
              </a:ext>
            </a:extLst>
          </p:cNvPr>
          <p:cNvSpPr txBox="1"/>
          <p:nvPr/>
        </p:nvSpPr>
        <p:spPr>
          <a:xfrm>
            <a:off x="1501362" y="4919770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6A6ED-D0AA-4DE8-BE67-DAD7004E07DE}"/>
              </a:ext>
            </a:extLst>
          </p:cNvPr>
          <p:cNvSpPr txBox="1"/>
          <p:nvPr/>
        </p:nvSpPr>
        <p:spPr>
          <a:xfrm>
            <a:off x="491632" y="1799315"/>
            <a:ext cx="922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데이터 셋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샘플사이즈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대해 오버 샘플링 비율을 바꿔가며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 결과의 평균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표준편차를 비교함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데이터 셋에 대한 평균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 비교 결과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불균형도가 약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일때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제안하는 방법의 성능이 가장 좋음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FC72E-1417-4922-8007-F450E274D136}"/>
              </a:ext>
            </a:extLst>
          </p:cNvPr>
          <p:cNvSpPr txBox="1"/>
          <p:nvPr/>
        </p:nvSpPr>
        <p:spPr>
          <a:xfrm>
            <a:off x="5046994" y="2523985"/>
            <a:ext cx="470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abalone19 data(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129.43,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샘플 사이즈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4,174)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93D3F-4D33-4995-A2B3-593714B27015}"/>
              </a:ext>
            </a:extLst>
          </p:cNvPr>
          <p:cNvSpPr txBox="1"/>
          <p:nvPr/>
        </p:nvSpPr>
        <p:spPr>
          <a:xfrm>
            <a:off x="7100173" y="5680664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지수의 평균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괄호 안은 표준편차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E22D5-F5C5-41AF-957D-476AFA5A137F}"/>
              </a:ext>
            </a:extLst>
          </p:cNvPr>
          <p:cNvSpPr txBox="1"/>
          <p:nvPr/>
        </p:nvSpPr>
        <p:spPr>
          <a:xfrm>
            <a:off x="3631718" y="2842614"/>
            <a:ext cx="627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 </a:t>
            </a:r>
            <a:r>
              <a:rPr lang="en-US" altLang="ko-KR" sz="1400" b="1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dataset</a:t>
            </a:r>
            <a:r>
              <a:rPr lang="ko-KR" altLang="en-US" sz="1400" b="1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선행 논문의 결과 </a:t>
            </a:r>
            <a:r>
              <a:rPr lang="en-US" altLang="ko-KR" sz="1400" b="1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(AUC : 0.7419, G-Mean : 0.7247) </a:t>
            </a:r>
            <a:r>
              <a:rPr lang="ko-KR" altLang="en-US" sz="1400" b="1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보다 우수함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8B5B12-7649-4512-A817-159B2BD4B83C}"/>
              </a:ext>
            </a:extLst>
          </p:cNvPr>
          <p:cNvSpPr/>
          <p:nvPr/>
        </p:nvSpPr>
        <p:spPr>
          <a:xfrm>
            <a:off x="693639" y="6039745"/>
            <a:ext cx="8706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Lkhagvadorj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Munkhdalai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Tsendsuren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Munkhdalai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Keun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Ryu</a:t>
            </a:r>
            <a:r>
              <a:rPr lang="en-US" altLang="ko-KR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GEV-NN: A deep neural network architecture for class imbalance problem in binary classification. Knowledge-Based Systems. 194. 2020. p. 105534, https://doi.org/10.1016/j.knosys.2020.105534.</a:t>
            </a:r>
            <a:endParaRPr lang="ko-KR" altLang="en-US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C59C4C-4B93-4380-B33B-C8CA9A3607D8}"/>
              </a:ext>
            </a:extLst>
          </p:cNvPr>
          <p:cNvSpPr/>
          <p:nvPr/>
        </p:nvSpPr>
        <p:spPr>
          <a:xfrm>
            <a:off x="5640512" y="3863083"/>
            <a:ext cx="2044558" cy="31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결과 및 요약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결과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767C4-53B3-43B2-B98E-D5F047DD1C71}"/>
              </a:ext>
            </a:extLst>
          </p:cNvPr>
          <p:cNvSpPr txBox="1"/>
          <p:nvPr/>
        </p:nvSpPr>
        <p:spPr>
          <a:xfrm>
            <a:off x="448056" y="140431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요약 및 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8B413-64C8-41FC-8E8F-280AA5C1F10D}"/>
              </a:ext>
            </a:extLst>
          </p:cNvPr>
          <p:cNvSpPr txBox="1"/>
          <p:nvPr/>
        </p:nvSpPr>
        <p:spPr>
          <a:xfrm>
            <a:off x="448057" y="2056334"/>
            <a:ext cx="83911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불균형 문제를 해결하기 위한 방안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활성함수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Cost-Sensitive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Learning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(Focal Loss)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Over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sampling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(SMOTE)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결합한 방법을 제안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266F0-6B30-4111-942E-1CE8F233CD29}"/>
              </a:ext>
            </a:extLst>
          </p:cNvPr>
          <p:cNvSpPr txBox="1"/>
          <p:nvPr/>
        </p:nvSpPr>
        <p:spPr>
          <a:xfrm>
            <a:off x="448056" y="3330475"/>
            <a:ext cx="6055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불균형도가 각기 다른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종의 데이터셋을 사용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경우 비교 (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30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 결과로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ANOVA(5%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유의수준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F1-score 등 5가지 평가지표)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281000-5264-44D5-A129-A6D9802D4AB4}"/>
              </a:ext>
            </a:extLst>
          </p:cNvPr>
          <p:cNvGrpSpPr/>
          <p:nvPr/>
        </p:nvGrpSpPr>
        <p:grpSpPr>
          <a:xfrm>
            <a:off x="6749555" y="3035614"/>
            <a:ext cx="1945376" cy="1112941"/>
            <a:chOff x="-3263804" y="2077931"/>
            <a:chExt cx="1945376" cy="11129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CA2A74-3499-4F65-B429-EC497E980088}"/>
                </a:ext>
              </a:extLst>
            </p:cNvPr>
            <p:cNvSpPr txBox="1"/>
            <p:nvPr/>
          </p:nvSpPr>
          <p:spPr>
            <a:xfrm>
              <a:off x="-2915660" y="2356578"/>
              <a:ext cx="637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2. GEV</a:t>
              </a:r>
              <a:endPara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2E9FE-BC49-4E03-B0BA-3C667B90EDB6}"/>
                </a:ext>
              </a:extLst>
            </p:cNvPr>
            <p:cNvSpPr txBox="1"/>
            <p:nvPr/>
          </p:nvSpPr>
          <p:spPr>
            <a:xfrm>
              <a:off x="-2915660" y="2635225"/>
              <a:ext cx="1076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3. GEV + CSL</a:t>
              </a:r>
              <a:endPara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393D9C-E216-432A-99C9-1597A8AB5547}"/>
                </a:ext>
              </a:extLst>
            </p:cNvPr>
            <p:cNvSpPr txBox="1"/>
            <p:nvPr/>
          </p:nvSpPr>
          <p:spPr>
            <a:xfrm>
              <a:off x="-2915660" y="2913873"/>
              <a:ext cx="144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4. GEV + CSL + OS</a:t>
              </a:r>
              <a:endPara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7646014-ABFD-425F-BE30-DAD75B3AC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61015" y="2235121"/>
              <a:ext cx="3481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81A206F-BD2D-448D-97B0-2ABC59A25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3263804" y="3070702"/>
              <a:ext cx="34814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00DCE10-D849-46E7-BC8B-806B717A16BD}"/>
                </a:ext>
              </a:extLst>
            </p:cNvPr>
            <p:cNvCxnSpPr>
              <a:cxnSpLocks/>
            </p:cNvCxnSpPr>
            <p:nvPr/>
          </p:nvCxnSpPr>
          <p:spPr>
            <a:xfrm>
              <a:off x="-3263804" y="2235121"/>
              <a:ext cx="0" cy="8355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05CFEB-68DC-4EA3-AB84-EB87928B7B3B}"/>
                </a:ext>
              </a:extLst>
            </p:cNvPr>
            <p:cNvSpPr txBox="1"/>
            <p:nvPr/>
          </p:nvSpPr>
          <p:spPr>
            <a:xfrm>
              <a:off x="-2915660" y="2077931"/>
              <a:ext cx="159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1. Sigmoid (base line)</a:t>
              </a:r>
              <a:endPara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DA8E9BE-17D2-4F7B-A61A-108391357D84}"/>
              </a:ext>
            </a:extLst>
          </p:cNvPr>
          <p:cNvSpPr txBox="1"/>
          <p:nvPr/>
        </p:nvSpPr>
        <p:spPr>
          <a:xfrm>
            <a:off x="453135" y="4277902"/>
            <a:ext cx="8619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불균형도가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70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이상이며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sample size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1000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이상인 데이터 셋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개에 대해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 방법 적용 후 최적 샘플링 비율 제시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(20:1)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A23F6-965C-47B9-BE66-FA71FAC00BD8}"/>
              </a:ext>
            </a:extLst>
          </p:cNvPr>
          <p:cNvSpPr txBox="1"/>
          <p:nvPr/>
        </p:nvSpPr>
        <p:spPr>
          <a:xfrm>
            <a:off x="448056" y="4715026"/>
            <a:ext cx="56486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F1 - score, Brier </a:t>
            </a:r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Inacurracy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경우 대부분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Sigmoid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우수하게 나타났으나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Geometric-Mean, Balanced Accuracy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제안하는 방법이 우수하게 나타남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AUC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경우 통계적으로 유의한 차이를 거의 보이지 않음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87231-CDAB-4BB5-8D36-889971C01D0D}"/>
              </a:ext>
            </a:extLst>
          </p:cNvPr>
          <p:cNvSpPr txBox="1"/>
          <p:nvPr/>
        </p:nvSpPr>
        <p:spPr>
          <a:xfrm>
            <a:off x="1384216" y="5724642"/>
            <a:ext cx="7569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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5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가지 지표를 종합으로 고려하였을 때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,</a:t>
            </a:r>
          </a:p>
          <a:p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    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제안한 방법이 기존 방법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(Sigmoid)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또는 선행논문의 방법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(Gumbel)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보다 우수</a:t>
            </a:r>
          </a:p>
        </p:txBody>
      </p:sp>
    </p:spTree>
    <p:extLst>
      <p:ext uri="{BB962C8B-B14F-4D97-AF65-F5344CB8AC3E}">
        <p14:creationId xmlns:p14="http://schemas.microsoft.com/office/powerpoint/2010/main" val="40273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 및 제언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 및 제언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F1D37-A708-4EF3-BC2F-467C64B349C1}"/>
              </a:ext>
            </a:extLst>
          </p:cNvPr>
          <p:cNvSpPr txBox="1"/>
          <p:nvPr/>
        </p:nvSpPr>
        <p:spPr>
          <a:xfrm>
            <a:off x="448056" y="140431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결론 및 제언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149CE-E060-427C-8F03-225D6D545F58}"/>
              </a:ext>
            </a:extLst>
          </p:cNvPr>
          <p:cNvSpPr txBox="1"/>
          <p:nvPr/>
        </p:nvSpPr>
        <p:spPr>
          <a:xfrm>
            <a:off x="448056" y="1978903"/>
            <a:ext cx="8767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KEEL imbalance dataset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활용한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toy model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실험을 거쳤으나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강수량 자료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금융 자료 등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자료에 적용이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4072B-ED53-4A67-B14E-8FBB51F6862E}"/>
              </a:ext>
            </a:extLst>
          </p:cNvPr>
          <p:cNvSpPr txBox="1"/>
          <p:nvPr/>
        </p:nvSpPr>
        <p:spPr>
          <a:xfrm>
            <a:off x="448056" y="2498501"/>
            <a:ext cx="8767863" cy="70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평가 지표에 따라 방법의 우수성이 다르게 나타남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단순한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갯수비교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평가지표들의 가중평균 등 모델과 데이터의 특성을 고려한 비교 방법이 필요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BAFED0-4606-4922-94D9-74BDDE3DA7D2}"/>
                  </a:ext>
                </a:extLst>
              </p:cNvPr>
              <p:cNvSpPr txBox="1"/>
              <p:nvPr/>
            </p:nvSpPr>
            <p:spPr>
              <a:xfrm>
                <a:off x="448056" y="3514067"/>
                <a:ext cx="8767863" cy="592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400" spc="-3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𝜶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- balanced Focal Loss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의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경우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</a:p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4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𝜶</m:t>
                    </m:r>
                  </m:oMath>
                </a14:m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4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2020603020101020101" pitchFamily="18" charset="-127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선택해야 함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본 연구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-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 0.25, </a:t>
                </a:r>
                <a14:m>
                  <m:oMath xmlns:m="http://schemas.openxmlformats.org/officeDocument/2006/math">
                    <m:r>
                      <a:rPr lang="ko-KR" altLang="en-US" sz="14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: 2.0)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)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BAFED0-4606-4922-94D9-74BDDE3D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3514067"/>
                <a:ext cx="8767863" cy="592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1D8EF5-8556-4F50-AE00-0D610C6B3531}"/>
              </a:ext>
            </a:extLst>
          </p:cNvPr>
          <p:cNvSpPr txBox="1"/>
          <p:nvPr/>
        </p:nvSpPr>
        <p:spPr>
          <a:xfrm>
            <a:off x="448056" y="4472631"/>
            <a:ext cx="8767863" cy="1110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오버샘플링의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경우 최적 비율이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20:1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정도로 나타났으나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제시한 비율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(20:1)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보다 더 불균형 해야만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Oversampling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적용할 수 있음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소수 클래스의 샘플수가 매우 작아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k-nearest neighbor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 선택하지 못한다면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적용이 어려움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선행논문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(SMOTE)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따르면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오버샘플링과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함께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언더샘플링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적용시 결과가 더 좋음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EDEF0-6A6C-46BC-9D77-204E172451EF}"/>
              </a:ext>
            </a:extLst>
          </p:cNvPr>
          <p:cNvSpPr txBox="1"/>
          <p:nvPr/>
        </p:nvSpPr>
        <p:spPr>
          <a:xfrm>
            <a:off x="448055" y="5731863"/>
            <a:ext cx="8767863" cy="33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이진 분류의 경우에만 적용하였으나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향후 다항 분류문제로 확장할 수 있음 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11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4910DB3-D8E4-42C6-B8BB-D2BE0A3D7FF5}"/>
              </a:ext>
            </a:extLst>
          </p:cNvPr>
          <p:cNvGrpSpPr/>
          <p:nvPr/>
        </p:nvGrpSpPr>
        <p:grpSpPr>
          <a:xfrm>
            <a:off x="0" y="-1"/>
            <a:ext cx="9906000" cy="6961271"/>
            <a:chOff x="0" y="-1"/>
            <a:chExt cx="9906000" cy="696127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B7CBE3-5289-4F11-B727-7D02DA98845B}"/>
                </a:ext>
              </a:extLst>
            </p:cNvPr>
            <p:cNvSpPr/>
            <p:nvPr/>
          </p:nvSpPr>
          <p:spPr>
            <a:xfrm>
              <a:off x="0" y="-1"/>
              <a:ext cx="9906000" cy="6934595"/>
            </a:xfrm>
            <a:prstGeom prst="rect">
              <a:avLst/>
            </a:prstGeom>
            <a:pattFill prst="lt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0254A7EE-D25A-4E7E-9E4C-C77FCC6F6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78" t="25669" r="45735" b="32893"/>
            <a:stretch/>
          </p:blipFill>
          <p:spPr>
            <a:xfrm>
              <a:off x="0" y="26676"/>
              <a:ext cx="9906000" cy="6934594"/>
            </a:xfrm>
            <a:prstGeom prst="rect">
              <a:avLst/>
            </a:prstGeom>
          </p:spPr>
        </p:pic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800032B4-DEE8-4DCE-9F95-420F2EC6E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023" r="47962"/>
            <a:stretch/>
          </p:blipFill>
          <p:spPr>
            <a:xfrm>
              <a:off x="6987270" y="0"/>
              <a:ext cx="2918730" cy="3086915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80FBC73D-92FA-4A31-B880-B0C2B3E5B0FF}"/>
              </a:ext>
            </a:extLst>
          </p:cNvPr>
          <p:cNvSpPr txBox="1"/>
          <p:nvPr/>
        </p:nvSpPr>
        <p:spPr>
          <a:xfrm>
            <a:off x="1444460" y="2574804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77A62B5-34D2-4FF6-926F-AC837D97C5A6}"/>
              </a:ext>
            </a:extLst>
          </p:cNvPr>
          <p:cNvSpPr/>
          <p:nvPr/>
        </p:nvSpPr>
        <p:spPr bwMode="auto">
          <a:xfrm>
            <a:off x="-6681" y="6078058"/>
            <a:ext cx="9912682" cy="337609"/>
          </a:xfrm>
          <a:prstGeom prst="rect">
            <a:avLst/>
          </a:prstGeom>
          <a:solidFill>
            <a:srgbClr val="C8D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176713" eaLnBrk="1" latinLnBrk="1" hangingPunct="1"/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연구는 한국연구재단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(NRF-2020R1I1A3069260), 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교육부 및 한국연구재단의 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 두뇌한국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21 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 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(4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 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BK21 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사업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NO.5120200913674)</a:t>
            </a:r>
            <a:r>
              <a:rPr lang="ko-KR" altLang="en-US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지원으로 수행되었습니다</a:t>
            </a:r>
            <a:r>
              <a:rPr lang="en-US" altLang="ko-KR" sz="10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0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BEEDC8-8D81-4058-A719-BD8EB417E957}"/>
              </a:ext>
            </a:extLst>
          </p:cNvPr>
          <p:cNvSpPr txBox="1"/>
          <p:nvPr/>
        </p:nvSpPr>
        <p:spPr>
          <a:xfrm>
            <a:off x="995028" y="1004848"/>
            <a:ext cx="7909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불균형 데이터 분류를 위한 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</a:t>
            </a:r>
            <a:r>
              <a:rPr lang="ko-KR" altLang="en-US" sz="3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 함수에 관한 연구</a:t>
            </a:r>
            <a:endParaRPr lang="en-US" altLang="ko-KR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2E30AB5-C115-4F55-9A54-FB9FE089CBBC}"/>
              </a:ext>
            </a:extLst>
          </p:cNvPr>
          <p:cNvSpPr/>
          <p:nvPr/>
        </p:nvSpPr>
        <p:spPr>
          <a:xfrm>
            <a:off x="6269732" y="3405801"/>
            <a:ext cx="3357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전남대학교 수학</a:t>
            </a:r>
            <a:r>
              <a:rPr lang="en-US" altLang="ko-KR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통계학과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6F56BF7-7FF9-4175-A493-936C97DB67C4}"/>
              </a:ext>
            </a:extLst>
          </p:cNvPr>
          <p:cNvSpPr/>
          <p:nvPr/>
        </p:nvSpPr>
        <p:spPr>
          <a:xfrm>
            <a:off x="5502140" y="3849132"/>
            <a:ext cx="790601" cy="466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홍주영</a:t>
            </a:r>
            <a:endParaRPr lang="en-US" altLang="ko-KR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C7B577-7A1E-49EF-B1A8-05BA19111B39}"/>
              </a:ext>
            </a:extLst>
          </p:cNvPr>
          <p:cNvSpPr/>
          <p:nvPr/>
        </p:nvSpPr>
        <p:spPr>
          <a:xfrm>
            <a:off x="7183739" y="4320324"/>
            <a:ext cx="2424895" cy="466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(syg.stat@gmail.com)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BD60B5-330A-4FA9-87FB-B9B59C89DB34}"/>
              </a:ext>
            </a:extLst>
          </p:cNvPr>
          <p:cNvSpPr/>
          <p:nvPr/>
        </p:nvSpPr>
        <p:spPr>
          <a:xfrm>
            <a:off x="7123530" y="3964283"/>
            <a:ext cx="248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(hjy_stat@naver.com) 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07DA48-1E94-450E-8B44-DB7A07CF4151}"/>
              </a:ext>
            </a:extLst>
          </p:cNvPr>
          <p:cNvSpPr/>
          <p:nvPr/>
        </p:nvSpPr>
        <p:spPr>
          <a:xfrm>
            <a:off x="5502140" y="4413978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신용관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1386508-A9A2-46D6-8C38-C49C37F78727}"/>
              </a:ext>
            </a:extLst>
          </p:cNvPr>
          <p:cNvSpPr/>
          <p:nvPr/>
        </p:nvSpPr>
        <p:spPr>
          <a:xfrm>
            <a:off x="5502140" y="4882241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박혜빈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BDBCDF-789E-4901-821C-3AB14085B063}"/>
              </a:ext>
            </a:extLst>
          </p:cNvPr>
          <p:cNvSpPr/>
          <p:nvPr/>
        </p:nvSpPr>
        <p:spPr>
          <a:xfrm>
            <a:off x="6485728" y="4785113"/>
            <a:ext cx="3122906" cy="466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(hyebinpark000@gmail.com)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7EBE537-8255-433F-9802-DBE8A58EC12D}"/>
              </a:ext>
            </a:extLst>
          </p:cNvPr>
          <p:cNvSpPr/>
          <p:nvPr/>
        </p:nvSpPr>
        <p:spPr>
          <a:xfrm>
            <a:off x="5502140" y="5327459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박정수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DA4555D-212F-4A25-87E4-79955A886D08}"/>
              </a:ext>
            </a:extLst>
          </p:cNvPr>
          <p:cNvSpPr/>
          <p:nvPr/>
        </p:nvSpPr>
        <p:spPr>
          <a:xfrm>
            <a:off x="6940916" y="5316948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(jspark@chonnam.ac.kr)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1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528299C-6461-472F-9A6C-EBC820B2EE63}"/>
              </a:ext>
            </a:extLst>
          </p:cNvPr>
          <p:cNvGrpSpPr/>
          <p:nvPr/>
        </p:nvGrpSpPr>
        <p:grpSpPr>
          <a:xfrm>
            <a:off x="0" y="0"/>
            <a:ext cx="4145280" cy="6880390"/>
            <a:chOff x="0" y="0"/>
            <a:chExt cx="4145280" cy="68803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B7CBE3-5289-4F11-B727-7D02DA98845B}"/>
                </a:ext>
              </a:extLst>
            </p:cNvPr>
            <p:cNvSpPr/>
            <p:nvPr/>
          </p:nvSpPr>
          <p:spPr>
            <a:xfrm>
              <a:off x="0" y="0"/>
              <a:ext cx="4145280" cy="6858000"/>
            </a:xfrm>
            <a:prstGeom prst="rect">
              <a:avLst/>
            </a:prstGeom>
            <a:pattFill prst="lt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pic>
          <p:nvPicPr>
            <p:cNvPr id="310" name="그림 309">
              <a:extLst>
                <a:ext uri="{FF2B5EF4-FFF2-40B4-BE49-F238E27FC236}">
                  <a16:creationId xmlns:a16="http://schemas.microsoft.com/office/drawing/2014/main" id="{0254A7EE-D25A-4E7E-9E4C-C77FCC6F6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527" t="25957" r="45586" b="33063"/>
            <a:stretch/>
          </p:blipFill>
          <p:spPr>
            <a:xfrm>
              <a:off x="0" y="22390"/>
              <a:ext cx="4145279" cy="6858000"/>
            </a:xfrm>
            <a:prstGeom prst="rect">
              <a:avLst/>
            </a:prstGeom>
          </p:spPr>
        </p:pic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90A0CC4-1943-465A-AE7F-2D2BB4871F64}"/>
              </a:ext>
            </a:extLst>
          </p:cNvPr>
          <p:cNvGrpSpPr/>
          <p:nvPr/>
        </p:nvGrpSpPr>
        <p:grpSpPr>
          <a:xfrm>
            <a:off x="-4505" y="4505960"/>
            <a:ext cx="2980017" cy="2217458"/>
            <a:chOff x="91420" y="2808602"/>
            <a:chExt cx="4385654" cy="326340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613119-F908-427F-AF14-BED032485102}"/>
                </a:ext>
              </a:extLst>
            </p:cNvPr>
            <p:cNvGrpSpPr/>
            <p:nvPr/>
          </p:nvGrpSpPr>
          <p:grpSpPr>
            <a:xfrm>
              <a:off x="91420" y="3547453"/>
              <a:ext cx="3024562" cy="2524554"/>
              <a:chOff x="353734" y="3439381"/>
              <a:chExt cx="2658815" cy="221927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E365BB6-1479-4158-A049-0C696EB94070}"/>
                  </a:ext>
                </a:extLst>
              </p:cNvPr>
              <p:cNvGrpSpPr/>
              <p:nvPr/>
            </p:nvGrpSpPr>
            <p:grpSpPr>
              <a:xfrm rot="20080230">
                <a:off x="353734" y="3879786"/>
                <a:ext cx="1764919" cy="1778866"/>
                <a:chOff x="1163303" y="2572673"/>
                <a:chExt cx="2103968" cy="2120594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3EDDB8A0-A205-492F-9903-D25F589F3908}"/>
                    </a:ext>
                  </a:extLst>
                </p:cNvPr>
                <p:cNvGrpSpPr/>
                <p:nvPr/>
              </p:nvGrpSpPr>
              <p:grpSpPr>
                <a:xfrm>
                  <a:off x="1419486" y="3597643"/>
                  <a:ext cx="266701" cy="1067024"/>
                  <a:chOff x="1419486" y="3597643"/>
                  <a:chExt cx="266701" cy="1067024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F1701CD0-DE08-4F81-BF5F-F9FC91E4855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19486" y="3597643"/>
                    <a:ext cx="266700" cy="1067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6" name="자유형: 도형 65">
                    <a:extLst>
                      <a:ext uri="{FF2B5EF4-FFF2-40B4-BE49-F238E27FC236}">
                        <a16:creationId xmlns:a16="http://schemas.microsoft.com/office/drawing/2014/main" id="{2986F3DF-2881-412C-AB10-F8A1F77423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419487" y="3597643"/>
                    <a:ext cx="266700" cy="609912"/>
                  </a:xfrm>
                  <a:custGeom>
                    <a:avLst/>
                    <a:gdLst>
                      <a:gd name="connsiteX0" fmla="*/ 133350 w 266700"/>
                      <a:gd name="connsiteY0" fmla="*/ 609912 h 609912"/>
                      <a:gd name="connsiteX1" fmla="*/ 0 w 266700"/>
                      <a:gd name="connsiteY1" fmla="*/ 476562 h 609912"/>
                      <a:gd name="connsiteX2" fmla="*/ 0 w 266700"/>
                      <a:gd name="connsiteY2" fmla="*/ 0 h 609912"/>
                      <a:gd name="connsiteX3" fmla="*/ 266700 w 266700"/>
                      <a:gd name="connsiteY3" fmla="*/ 0 h 609912"/>
                      <a:gd name="connsiteX4" fmla="*/ 266700 w 266700"/>
                      <a:gd name="connsiteY4" fmla="*/ 476562 h 609912"/>
                      <a:gd name="connsiteX5" fmla="*/ 133350 w 266700"/>
                      <a:gd name="connsiteY5" fmla="*/ 609912 h 60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6700" h="609912">
                        <a:moveTo>
                          <a:pt x="133350" y="609912"/>
                        </a:moveTo>
                        <a:cubicBezTo>
                          <a:pt x="59703" y="609912"/>
                          <a:pt x="0" y="550209"/>
                          <a:pt x="0" y="476562"/>
                        </a:cubicBezTo>
                        <a:lnTo>
                          <a:pt x="0" y="0"/>
                        </a:lnTo>
                        <a:lnTo>
                          <a:pt x="266700" y="0"/>
                        </a:lnTo>
                        <a:lnTo>
                          <a:pt x="266700" y="476562"/>
                        </a:lnTo>
                        <a:cubicBezTo>
                          <a:pt x="266700" y="550209"/>
                          <a:pt x="206997" y="609912"/>
                          <a:pt x="133350" y="60991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2F96B1E-2C23-401A-B318-BBC50249B296}"/>
                    </a:ext>
                  </a:extLst>
                </p:cNvPr>
                <p:cNvGrpSpPr/>
                <p:nvPr/>
              </p:nvGrpSpPr>
              <p:grpSpPr>
                <a:xfrm>
                  <a:off x="1163303" y="2572673"/>
                  <a:ext cx="2103968" cy="2120594"/>
                  <a:chOff x="1163303" y="2572673"/>
                  <a:chExt cx="2103968" cy="2120594"/>
                </a:xfrm>
              </p:grpSpPr>
              <p:sp>
                <p:nvSpPr>
                  <p:cNvPr id="51" name="사각형: 둥근 위쪽 모서리 50">
                    <a:extLst>
                      <a:ext uri="{FF2B5EF4-FFF2-40B4-BE49-F238E27FC236}">
                        <a16:creationId xmlns:a16="http://schemas.microsoft.com/office/drawing/2014/main" id="{53204B5D-A411-4441-A809-9E6DE8E049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93005" y="3297700"/>
                    <a:ext cx="642618" cy="702022"/>
                  </a:xfrm>
                  <a:prstGeom prst="round2SameRect">
                    <a:avLst>
                      <a:gd name="adj1" fmla="val 43853"/>
                      <a:gd name="adj2" fmla="val 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6D6E32DA-2EF6-45BC-A596-7FDB9ED02956}"/>
                      </a:ext>
                    </a:extLst>
                  </p:cNvPr>
                  <p:cNvGrpSpPr/>
                  <p:nvPr/>
                </p:nvGrpSpPr>
                <p:grpSpPr>
                  <a:xfrm>
                    <a:off x="1241439" y="2572673"/>
                    <a:ext cx="2025832" cy="2120594"/>
                    <a:chOff x="1241439" y="2572673"/>
                    <a:chExt cx="2025832" cy="2120594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A29135A4-02C3-4D6D-B0B7-036E0D28A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5571" y="2572673"/>
                      <a:ext cx="1401700" cy="2120594"/>
                      <a:chOff x="858707" y="3344339"/>
                      <a:chExt cx="1940419" cy="2935608"/>
                    </a:xfrm>
                  </p:grpSpPr>
                  <p:grpSp>
                    <p:nvGrpSpPr>
                      <p:cNvPr id="57" name="그룹 56">
                        <a:extLst>
                          <a:ext uri="{FF2B5EF4-FFF2-40B4-BE49-F238E27FC236}">
                            <a16:creationId xmlns:a16="http://schemas.microsoft.com/office/drawing/2014/main" id="{BD7724E5-CA4B-4340-ACEC-ACFA898FE40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6200000">
                        <a:off x="417895" y="3982217"/>
                        <a:ext cx="2588656" cy="1707032"/>
                        <a:chOff x="417895" y="3982217"/>
                        <a:chExt cx="2588656" cy="1707032"/>
                      </a:xfrm>
                    </p:grpSpPr>
                    <p:sp>
                      <p:nvSpPr>
                        <p:cNvPr id="62" name="자유형: 도형 61">
                          <a:extLst>
                            <a:ext uri="{FF2B5EF4-FFF2-40B4-BE49-F238E27FC236}">
                              <a16:creationId xmlns:a16="http://schemas.microsoft.com/office/drawing/2014/main" id="{41FB50CF-1A72-4322-82A5-9D46E5A9C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2223" y="3982219"/>
                          <a:ext cx="1294328" cy="1707029"/>
                        </a:xfrm>
                        <a:custGeom>
                          <a:avLst/>
                          <a:gdLst>
                            <a:gd name="connsiteX0" fmla="*/ 0 w 1294328"/>
                            <a:gd name="connsiteY0" fmla="*/ 0 h 1707029"/>
                            <a:gd name="connsiteX1" fmla="*/ 450663 w 1294328"/>
                            <a:gd name="connsiteY1" fmla="*/ 0 h 1707029"/>
                            <a:gd name="connsiteX2" fmla="*/ 1294328 w 1294328"/>
                            <a:gd name="connsiteY2" fmla="*/ 1707029 h 1707029"/>
                            <a:gd name="connsiteX3" fmla="*/ 0 w 1294328"/>
                            <a:gd name="connsiteY3" fmla="*/ 1707029 h 17070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94328" h="1707029">
                              <a:moveTo>
                                <a:pt x="0" y="0"/>
                              </a:moveTo>
                              <a:lnTo>
                                <a:pt x="450663" y="0"/>
                              </a:lnTo>
                              <a:cubicBezTo>
                                <a:pt x="552178" y="702916"/>
                                <a:pt x="888837" y="1273913"/>
                                <a:pt x="1294328" y="1707029"/>
                              </a:cubicBezTo>
                              <a:lnTo>
                                <a:pt x="0" y="1707029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" name="자유형: 도형 62">
                          <a:extLst>
                            <a:ext uri="{FF2B5EF4-FFF2-40B4-BE49-F238E27FC236}">
                              <a16:creationId xmlns:a16="http://schemas.microsoft.com/office/drawing/2014/main" id="{16A2108A-AAF7-40DD-A0B0-250F5CEFD5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17895" y="3982220"/>
                          <a:ext cx="1294328" cy="1707029"/>
                        </a:xfrm>
                        <a:custGeom>
                          <a:avLst/>
                          <a:gdLst>
                            <a:gd name="connsiteX0" fmla="*/ 0 w 1294328"/>
                            <a:gd name="connsiteY0" fmla="*/ 0 h 1707029"/>
                            <a:gd name="connsiteX1" fmla="*/ 450663 w 1294328"/>
                            <a:gd name="connsiteY1" fmla="*/ 0 h 1707029"/>
                            <a:gd name="connsiteX2" fmla="*/ 1294328 w 1294328"/>
                            <a:gd name="connsiteY2" fmla="*/ 1707029 h 1707029"/>
                            <a:gd name="connsiteX3" fmla="*/ 0 w 1294328"/>
                            <a:gd name="connsiteY3" fmla="*/ 1707029 h 17070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94328" h="1707029">
                              <a:moveTo>
                                <a:pt x="0" y="0"/>
                              </a:moveTo>
                              <a:lnTo>
                                <a:pt x="450663" y="0"/>
                              </a:lnTo>
                              <a:cubicBezTo>
                                <a:pt x="552178" y="702916"/>
                                <a:pt x="888837" y="1273913"/>
                                <a:pt x="1294328" y="1707029"/>
                              </a:cubicBezTo>
                              <a:lnTo>
                                <a:pt x="0" y="1707029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4" name="자유형: 도형 63">
                          <a:extLst>
                            <a:ext uri="{FF2B5EF4-FFF2-40B4-BE49-F238E27FC236}">
                              <a16:creationId xmlns:a16="http://schemas.microsoft.com/office/drawing/2014/main" id="{8AE4F31D-0C17-46F6-9DA4-503819A4E3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7007" y="3982217"/>
                          <a:ext cx="1913078" cy="1707031"/>
                        </a:xfrm>
                        <a:custGeom>
                          <a:avLst/>
                          <a:gdLst>
                            <a:gd name="connsiteX0" fmla="*/ 927498 w 1913078"/>
                            <a:gd name="connsiteY0" fmla="*/ 0 h 1707031"/>
                            <a:gd name="connsiteX1" fmla="*/ 1069413 w 1913078"/>
                            <a:gd name="connsiteY1" fmla="*/ 0 h 1707031"/>
                            <a:gd name="connsiteX2" fmla="*/ 1913078 w 1913078"/>
                            <a:gd name="connsiteY2" fmla="*/ 1707029 h 1707031"/>
                            <a:gd name="connsiteX3" fmla="*/ 985581 w 1913078"/>
                            <a:gd name="connsiteY3" fmla="*/ 1707029 h 1707031"/>
                            <a:gd name="connsiteX4" fmla="*/ 985580 w 1913078"/>
                            <a:gd name="connsiteY4" fmla="*/ 1707031 h 1707031"/>
                            <a:gd name="connsiteX5" fmla="*/ 0 w 1913078"/>
                            <a:gd name="connsiteY5" fmla="*/ 1707031 h 1707031"/>
                            <a:gd name="connsiteX6" fmla="*/ 843665 w 1913078"/>
                            <a:gd name="connsiteY6" fmla="*/ 2 h 1707031"/>
                            <a:gd name="connsiteX7" fmla="*/ 927498 w 1913078"/>
                            <a:gd name="connsiteY7" fmla="*/ 2 h 17070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913078" h="1707031">
                              <a:moveTo>
                                <a:pt x="927498" y="0"/>
                              </a:moveTo>
                              <a:lnTo>
                                <a:pt x="1069413" y="0"/>
                              </a:lnTo>
                              <a:cubicBezTo>
                                <a:pt x="1170928" y="702916"/>
                                <a:pt x="1507587" y="1273913"/>
                                <a:pt x="1913078" y="1707029"/>
                              </a:cubicBezTo>
                              <a:lnTo>
                                <a:pt x="985581" y="1707029"/>
                              </a:lnTo>
                              <a:lnTo>
                                <a:pt x="985580" y="1707031"/>
                              </a:lnTo>
                              <a:lnTo>
                                <a:pt x="0" y="1707031"/>
                              </a:lnTo>
                              <a:cubicBezTo>
                                <a:pt x="405491" y="1273915"/>
                                <a:pt x="742150" y="702918"/>
                                <a:pt x="843665" y="2"/>
                              </a:cubicBezTo>
                              <a:lnTo>
                                <a:pt x="927498" y="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8" name="사각형: 둥근 모서리 57">
                        <a:extLst>
                          <a:ext uri="{FF2B5EF4-FFF2-40B4-BE49-F238E27FC236}">
                            <a16:creationId xmlns:a16="http://schemas.microsoft.com/office/drawing/2014/main" id="{84D5D56A-632C-4F7E-8CC6-D73E06A7F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6421" y="3344339"/>
                        <a:ext cx="232705" cy="2935608"/>
                      </a:xfrm>
                      <a:prstGeom prst="roundRect">
                        <a:avLst>
                          <a:gd name="adj" fmla="val 25399"/>
                        </a:avLst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" name="사각형: 둥근 모서리 58">
                        <a:extLst>
                          <a:ext uri="{FF2B5EF4-FFF2-40B4-BE49-F238E27FC236}">
                            <a16:creationId xmlns:a16="http://schemas.microsoft.com/office/drawing/2014/main" id="{869D346A-D3B2-444A-BA41-9096FD5A09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5650" y="3867871"/>
                        <a:ext cx="174246" cy="1913079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" name="자유형: 도형 59">
                        <a:extLst>
                          <a:ext uri="{FF2B5EF4-FFF2-40B4-BE49-F238E27FC236}">
                            <a16:creationId xmlns:a16="http://schemas.microsoft.com/office/drawing/2014/main" id="{BB2EB5F3-0620-46BB-9E6E-E9A15D5CE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5650" y="5913227"/>
                        <a:ext cx="174246" cy="307176"/>
                      </a:xfrm>
                      <a:custGeom>
                        <a:avLst/>
                        <a:gdLst>
                          <a:gd name="connsiteX0" fmla="*/ 0 w 174246"/>
                          <a:gd name="connsiteY0" fmla="*/ 0 h 307176"/>
                          <a:gd name="connsiteX1" fmla="*/ 174246 w 174246"/>
                          <a:gd name="connsiteY1" fmla="*/ 0 h 307176"/>
                          <a:gd name="connsiteX2" fmla="*/ 174246 w 174246"/>
                          <a:gd name="connsiteY2" fmla="*/ 246216 h 307176"/>
                          <a:gd name="connsiteX3" fmla="*/ 113286 w 174246"/>
                          <a:gd name="connsiteY3" fmla="*/ 307176 h 307176"/>
                          <a:gd name="connsiteX4" fmla="*/ 60960 w 174246"/>
                          <a:gd name="connsiteY4" fmla="*/ 307176 h 307176"/>
                          <a:gd name="connsiteX5" fmla="*/ 0 w 174246"/>
                          <a:gd name="connsiteY5" fmla="*/ 246216 h 3071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4246" h="307176">
                            <a:moveTo>
                              <a:pt x="0" y="0"/>
                            </a:moveTo>
                            <a:lnTo>
                              <a:pt x="174246" y="0"/>
                            </a:lnTo>
                            <a:lnTo>
                              <a:pt x="174246" y="246216"/>
                            </a:lnTo>
                            <a:cubicBezTo>
                              <a:pt x="174246" y="279883"/>
                              <a:pt x="146953" y="307176"/>
                              <a:pt x="113286" y="307176"/>
                            </a:cubicBezTo>
                            <a:lnTo>
                              <a:pt x="60960" y="307176"/>
                            </a:lnTo>
                            <a:cubicBezTo>
                              <a:pt x="27293" y="307176"/>
                              <a:pt x="0" y="279883"/>
                              <a:pt x="0" y="24621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" name="자유형: 도형 60">
                        <a:extLst>
                          <a:ext uri="{FF2B5EF4-FFF2-40B4-BE49-F238E27FC236}">
                            <a16:creationId xmlns:a16="http://schemas.microsoft.com/office/drawing/2014/main" id="{E9A81717-76C3-4544-8189-0BFEDA50933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595650" y="3436634"/>
                        <a:ext cx="174246" cy="307176"/>
                      </a:xfrm>
                      <a:custGeom>
                        <a:avLst/>
                        <a:gdLst>
                          <a:gd name="connsiteX0" fmla="*/ 0 w 174246"/>
                          <a:gd name="connsiteY0" fmla="*/ 0 h 307176"/>
                          <a:gd name="connsiteX1" fmla="*/ 174246 w 174246"/>
                          <a:gd name="connsiteY1" fmla="*/ 0 h 307176"/>
                          <a:gd name="connsiteX2" fmla="*/ 174246 w 174246"/>
                          <a:gd name="connsiteY2" fmla="*/ 246216 h 307176"/>
                          <a:gd name="connsiteX3" fmla="*/ 113286 w 174246"/>
                          <a:gd name="connsiteY3" fmla="*/ 307176 h 307176"/>
                          <a:gd name="connsiteX4" fmla="*/ 60960 w 174246"/>
                          <a:gd name="connsiteY4" fmla="*/ 307176 h 307176"/>
                          <a:gd name="connsiteX5" fmla="*/ 0 w 174246"/>
                          <a:gd name="connsiteY5" fmla="*/ 246216 h 3071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4246" h="307176">
                            <a:moveTo>
                              <a:pt x="0" y="0"/>
                            </a:moveTo>
                            <a:lnTo>
                              <a:pt x="174246" y="0"/>
                            </a:lnTo>
                            <a:lnTo>
                              <a:pt x="174246" y="246216"/>
                            </a:lnTo>
                            <a:cubicBezTo>
                              <a:pt x="174246" y="279883"/>
                              <a:pt x="146953" y="307176"/>
                              <a:pt x="113286" y="307176"/>
                            </a:cubicBezTo>
                            <a:lnTo>
                              <a:pt x="60960" y="307176"/>
                            </a:lnTo>
                            <a:cubicBezTo>
                              <a:pt x="27293" y="307176"/>
                              <a:pt x="0" y="279883"/>
                              <a:pt x="0" y="24621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4" name="자유형: 도형 53">
                      <a:extLst>
                        <a:ext uri="{FF2B5EF4-FFF2-40B4-BE49-F238E27FC236}">
                          <a16:creationId xmlns:a16="http://schemas.microsoft.com/office/drawing/2014/main" id="{0F56935C-B52F-416F-97D9-49BF9CCBCC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369676" y="3231198"/>
                      <a:ext cx="289276" cy="545750"/>
                    </a:xfrm>
                    <a:custGeom>
                      <a:avLst/>
                      <a:gdLst>
                        <a:gd name="connsiteX0" fmla="*/ 372108 w 372108"/>
                        <a:gd name="connsiteY0" fmla="*/ 281807 h 702022"/>
                        <a:gd name="connsiteX1" fmla="*/ 372108 w 372108"/>
                        <a:gd name="connsiteY1" fmla="*/ 702022 h 702022"/>
                        <a:gd name="connsiteX2" fmla="*/ 270510 w 372108"/>
                        <a:gd name="connsiteY2" fmla="*/ 702022 h 702022"/>
                        <a:gd name="connsiteX3" fmla="*/ 270510 w 372108"/>
                        <a:gd name="connsiteY3" fmla="*/ 281807 h 702022"/>
                        <a:gd name="connsiteX4" fmla="*/ 45497 w 372108"/>
                        <a:gd name="connsiteY4" fmla="*/ 5725 h 702022"/>
                        <a:gd name="connsiteX5" fmla="*/ 0 w 372108"/>
                        <a:gd name="connsiteY5" fmla="*/ 1139 h 702022"/>
                        <a:gd name="connsiteX6" fmla="*/ 11297 w 372108"/>
                        <a:gd name="connsiteY6" fmla="*/ 0 h 702022"/>
                        <a:gd name="connsiteX7" fmla="*/ 90301 w 372108"/>
                        <a:gd name="connsiteY7" fmla="*/ 0 h 702022"/>
                        <a:gd name="connsiteX8" fmla="*/ 372108 w 372108"/>
                        <a:gd name="connsiteY8" fmla="*/ 281807 h 7020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2108" h="702022">
                          <a:moveTo>
                            <a:pt x="372108" y="281807"/>
                          </a:moveTo>
                          <a:lnTo>
                            <a:pt x="372108" y="702022"/>
                          </a:lnTo>
                          <a:lnTo>
                            <a:pt x="270510" y="702022"/>
                          </a:lnTo>
                          <a:lnTo>
                            <a:pt x="270510" y="281807"/>
                          </a:lnTo>
                          <a:cubicBezTo>
                            <a:pt x="270510" y="145624"/>
                            <a:pt x="173912" y="32003"/>
                            <a:pt x="45497" y="5725"/>
                          </a:cubicBezTo>
                          <a:lnTo>
                            <a:pt x="0" y="1139"/>
                          </a:lnTo>
                          <a:lnTo>
                            <a:pt x="11297" y="0"/>
                          </a:lnTo>
                          <a:lnTo>
                            <a:pt x="90301" y="0"/>
                          </a:lnTo>
                          <a:cubicBezTo>
                            <a:pt x="245939" y="0"/>
                            <a:pt x="372108" y="126169"/>
                            <a:pt x="372108" y="281807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alpha val="3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5" name="자유형: 도형 54">
                      <a:extLst>
                        <a:ext uri="{FF2B5EF4-FFF2-40B4-BE49-F238E27FC236}">
                          <a16:creationId xmlns:a16="http://schemas.microsoft.com/office/drawing/2014/main" id="{5C6EEB3C-9C85-40B1-900D-75AF528D1D7E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1369676" y="3521250"/>
                      <a:ext cx="289276" cy="545750"/>
                    </a:xfrm>
                    <a:custGeom>
                      <a:avLst/>
                      <a:gdLst>
                        <a:gd name="connsiteX0" fmla="*/ 372108 w 372108"/>
                        <a:gd name="connsiteY0" fmla="*/ 281807 h 702022"/>
                        <a:gd name="connsiteX1" fmla="*/ 372108 w 372108"/>
                        <a:gd name="connsiteY1" fmla="*/ 702022 h 702022"/>
                        <a:gd name="connsiteX2" fmla="*/ 270510 w 372108"/>
                        <a:gd name="connsiteY2" fmla="*/ 702022 h 702022"/>
                        <a:gd name="connsiteX3" fmla="*/ 270510 w 372108"/>
                        <a:gd name="connsiteY3" fmla="*/ 281807 h 702022"/>
                        <a:gd name="connsiteX4" fmla="*/ 45497 w 372108"/>
                        <a:gd name="connsiteY4" fmla="*/ 5725 h 702022"/>
                        <a:gd name="connsiteX5" fmla="*/ 0 w 372108"/>
                        <a:gd name="connsiteY5" fmla="*/ 1139 h 702022"/>
                        <a:gd name="connsiteX6" fmla="*/ 11297 w 372108"/>
                        <a:gd name="connsiteY6" fmla="*/ 0 h 702022"/>
                        <a:gd name="connsiteX7" fmla="*/ 90301 w 372108"/>
                        <a:gd name="connsiteY7" fmla="*/ 0 h 702022"/>
                        <a:gd name="connsiteX8" fmla="*/ 372108 w 372108"/>
                        <a:gd name="connsiteY8" fmla="*/ 281807 h 7020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72108" h="702022">
                          <a:moveTo>
                            <a:pt x="372108" y="281807"/>
                          </a:moveTo>
                          <a:lnTo>
                            <a:pt x="372108" y="702022"/>
                          </a:lnTo>
                          <a:lnTo>
                            <a:pt x="270510" y="702022"/>
                          </a:lnTo>
                          <a:lnTo>
                            <a:pt x="270510" y="281807"/>
                          </a:lnTo>
                          <a:cubicBezTo>
                            <a:pt x="270510" y="145624"/>
                            <a:pt x="173912" y="32003"/>
                            <a:pt x="45497" y="5725"/>
                          </a:cubicBezTo>
                          <a:lnTo>
                            <a:pt x="0" y="1139"/>
                          </a:lnTo>
                          <a:lnTo>
                            <a:pt x="11297" y="0"/>
                          </a:lnTo>
                          <a:lnTo>
                            <a:pt x="90301" y="0"/>
                          </a:lnTo>
                          <a:cubicBezTo>
                            <a:pt x="245939" y="0"/>
                            <a:pt x="372108" y="126169"/>
                            <a:pt x="372108" y="281807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12CA927B-B129-4CFD-8D5C-4DA9A196CB06}"/>
                  </a:ext>
                </a:extLst>
              </p:cNvPr>
              <p:cNvSpPr/>
              <p:nvPr/>
            </p:nvSpPr>
            <p:spPr>
              <a:xfrm rot="17471374" flipH="1" flipV="1">
                <a:off x="1889198" y="3887891"/>
                <a:ext cx="566928" cy="1018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4E16EB9-207B-430A-B3B6-A6BF5B9E472E}"/>
                  </a:ext>
                </a:extLst>
              </p:cNvPr>
              <p:cNvSpPr/>
              <p:nvPr/>
            </p:nvSpPr>
            <p:spPr>
              <a:xfrm rot="20171374" flipH="1" flipV="1">
                <a:off x="2073703" y="4164932"/>
                <a:ext cx="566928" cy="1018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83569288-63AC-4E43-97FD-EA21139D267A}"/>
                  </a:ext>
                </a:extLst>
              </p:cNvPr>
              <p:cNvSpPr/>
              <p:nvPr/>
            </p:nvSpPr>
            <p:spPr>
              <a:xfrm rot="20171374" flipH="1" flipV="1">
                <a:off x="2676157" y="4008753"/>
                <a:ext cx="159658" cy="1018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7AB4566-422E-41E7-8BB5-A01E01E5DE61}"/>
                  </a:ext>
                </a:extLst>
              </p:cNvPr>
              <p:cNvGrpSpPr/>
              <p:nvPr/>
            </p:nvGrpSpPr>
            <p:grpSpPr>
              <a:xfrm rot="267931">
                <a:off x="2150328" y="4447330"/>
                <a:ext cx="862221" cy="161058"/>
                <a:chOff x="2144150" y="4429128"/>
                <a:chExt cx="862221" cy="16105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F0194DBF-25DF-4AC7-8E61-2F6F32EE7A0D}"/>
                    </a:ext>
                  </a:extLst>
                </p:cNvPr>
                <p:cNvSpPr/>
                <p:nvPr/>
              </p:nvSpPr>
              <p:spPr>
                <a:xfrm rot="371374" flipH="1" flipV="1">
                  <a:off x="2144150" y="4429128"/>
                  <a:ext cx="566928" cy="1018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8538F2BB-7840-4138-8A96-61AA2C3922BE}"/>
                    </a:ext>
                  </a:extLst>
                </p:cNvPr>
                <p:cNvSpPr/>
                <p:nvPr/>
              </p:nvSpPr>
              <p:spPr>
                <a:xfrm rot="371374" flipH="1" flipV="1">
                  <a:off x="2753518" y="4488323"/>
                  <a:ext cx="252853" cy="1018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EA4B7CEC-4CBA-4121-876A-5085E301E83F}"/>
                  </a:ext>
                </a:extLst>
              </p:cNvPr>
              <p:cNvSpPr/>
              <p:nvPr/>
            </p:nvSpPr>
            <p:spPr>
              <a:xfrm rot="17471374" flipH="1" flipV="1">
                <a:off x="2214530" y="3497538"/>
                <a:ext cx="218177" cy="1018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08CD4405-A641-4794-A86F-3DA906137DCC}"/>
                </a:ext>
              </a:extLst>
            </p:cNvPr>
            <p:cNvGrpSpPr/>
            <p:nvPr/>
          </p:nvGrpSpPr>
          <p:grpSpPr>
            <a:xfrm>
              <a:off x="3593344" y="3031919"/>
              <a:ext cx="883730" cy="845995"/>
              <a:chOff x="3593344" y="3031919"/>
              <a:chExt cx="883730" cy="845995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61466E1F-47F8-4E9F-B813-D076E39EED7B}"/>
                  </a:ext>
                </a:extLst>
              </p:cNvPr>
              <p:cNvGrpSpPr/>
              <p:nvPr/>
            </p:nvGrpSpPr>
            <p:grpSpPr>
              <a:xfrm>
                <a:off x="3593344" y="3031919"/>
                <a:ext cx="572102" cy="572102"/>
                <a:chOff x="3583940" y="3813727"/>
                <a:chExt cx="502920" cy="502920"/>
              </a:xfrm>
            </p:grpSpPr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8AF17AE7-1066-4743-85EF-59FA0CFFC3E0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2C58B11C-4CC5-45ED-955B-81184DB288D4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24D00663-8EA6-42A6-A714-1064F928B4D6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그래픽 21" descr="원형 차트가 있는 프레젠테이션">
                <a:extLst>
                  <a:ext uri="{FF2B5EF4-FFF2-40B4-BE49-F238E27FC236}">
                    <a16:creationId xmlns:a16="http://schemas.microsoft.com/office/drawing/2014/main" id="{7E9A4338-C62C-466D-A42F-C2CFA7B3AB57}"/>
                  </a:ext>
                </a:extLst>
              </p:cNvPr>
              <p:cNvGrpSpPr/>
              <p:nvPr/>
            </p:nvGrpSpPr>
            <p:grpSpPr>
              <a:xfrm>
                <a:off x="3663093" y="3063933"/>
                <a:ext cx="813981" cy="813981"/>
                <a:chOff x="4495800" y="2971800"/>
                <a:chExt cx="914400" cy="914400"/>
              </a:xfrm>
              <a:solidFill>
                <a:srgbClr val="FFC000"/>
              </a:solidFill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95904724-332B-44FC-B260-A38AD8D49802}"/>
                    </a:ext>
                  </a:extLst>
                </p:cNvPr>
                <p:cNvSpPr/>
                <p:nvPr/>
              </p:nvSpPr>
              <p:spPr>
                <a:xfrm>
                  <a:off x="4968811" y="3355181"/>
                  <a:ext cx="123825" cy="85725"/>
                </a:xfrm>
                <a:custGeom>
                  <a:avLst/>
                  <a:gdLst>
                    <a:gd name="connsiteX0" fmla="*/ 7144 w 123825"/>
                    <a:gd name="connsiteY0" fmla="*/ 7144 h 85725"/>
                    <a:gd name="connsiteX1" fmla="*/ 84868 w 123825"/>
                    <a:gd name="connsiteY1" fmla="*/ 84868 h 85725"/>
                    <a:gd name="connsiteX2" fmla="*/ 117539 w 123825"/>
                    <a:gd name="connsiteY2" fmla="*/ 7144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825" h="85725">
                      <a:moveTo>
                        <a:pt x="7144" y="7144"/>
                      </a:moveTo>
                      <a:lnTo>
                        <a:pt x="84868" y="84868"/>
                      </a:lnTo>
                      <a:cubicBezTo>
                        <a:pt x="103937" y="63212"/>
                        <a:pt x="115409" y="35920"/>
                        <a:pt x="11753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E50BA724-0396-49A6-A883-B0B17D8EF176}"/>
                    </a:ext>
                  </a:extLst>
                </p:cNvPr>
                <p:cNvSpPr/>
                <p:nvPr/>
              </p:nvSpPr>
              <p:spPr>
                <a:xfrm>
                  <a:off x="4812123" y="3212782"/>
                  <a:ext cx="228600" cy="276225"/>
                </a:xfrm>
                <a:custGeom>
                  <a:avLst/>
                  <a:gdLst>
                    <a:gd name="connsiteX0" fmla="*/ 131352 w 228600"/>
                    <a:gd name="connsiteY0" fmla="*/ 143923 h 276225"/>
                    <a:gd name="connsiteX1" fmla="*/ 131352 w 228600"/>
                    <a:gd name="connsiteY1" fmla="*/ 7144 h 276225"/>
                    <a:gd name="connsiteX2" fmla="*/ 7463 w 228600"/>
                    <a:gd name="connsiteY2" fmla="*/ 149326 h 276225"/>
                    <a:gd name="connsiteX3" fmla="*/ 149646 w 228600"/>
                    <a:gd name="connsiteY3" fmla="*/ 273216 h 276225"/>
                    <a:gd name="connsiteX4" fmla="*/ 228126 w 228600"/>
                    <a:gd name="connsiteY4" fmla="*/ 24069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276225">
                      <a:moveTo>
                        <a:pt x="131352" y="143923"/>
                      </a:moveTo>
                      <a:lnTo>
                        <a:pt x="131352" y="7144"/>
                      </a:lnTo>
                      <a:cubicBezTo>
                        <a:pt x="57878" y="12195"/>
                        <a:pt x="2411" y="75852"/>
                        <a:pt x="7463" y="149326"/>
                      </a:cubicBezTo>
                      <a:cubicBezTo>
                        <a:pt x="12514" y="222800"/>
                        <a:pt x="76172" y="278267"/>
                        <a:pt x="149646" y="273216"/>
                      </a:cubicBezTo>
                      <a:cubicBezTo>
                        <a:pt x="178651" y="271222"/>
                        <a:pt x="206210" y="259802"/>
                        <a:pt x="228126" y="2406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52681CF3-304B-4663-BB7C-861588769FEC}"/>
                    </a:ext>
                  </a:extLst>
                </p:cNvPr>
                <p:cNvSpPr/>
                <p:nvPr/>
              </p:nvSpPr>
              <p:spPr>
                <a:xfrm>
                  <a:off x="4955381" y="3212782"/>
                  <a:ext cx="133350" cy="133350"/>
                </a:xfrm>
                <a:custGeom>
                  <a:avLst/>
                  <a:gdLst>
                    <a:gd name="connsiteX0" fmla="*/ 7144 w 133350"/>
                    <a:gd name="connsiteY0" fmla="*/ 130493 h 133350"/>
                    <a:gd name="connsiteX1" fmla="*/ 130969 w 133350"/>
                    <a:gd name="connsiteY1" fmla="*/ 130493 h 133350"/>
                    <a:gd name="connsiteX2" fmla="*/ 7144 w 133350"/>
                    <a:gd name="connsiteY2" fmla="*/ 714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350" h="133350">
                      <a:moveTo>
                        <a:pt x="7144" y="130493"/>
                      </a:moveTo>
                      <a:lnTo>
                        <a:pt x="130969" y="130493"/>
                      </a:lnTo>
                      <a:cubicBezTo>
                        <a:pt x="126147" y="64288"/>
                        <a:pt x="73366" y="11710"/>
                        <a:pt x="7144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4BA7E1BF-0D29-45B7-890B-D40256D21EF1}"/>
                    </a:ext>
                  </a:extLst>
                </p:cNvPr>
                <p:cNvSpPr/>
                <p:nvPr/>
              </p:nvSpPr>
              <p:spPr>
                <a:xfrm>
                  <a:off x="4583906" y="3069431"/>
                  <a:ext cx="733425" cy="723900"/>
                </a:xfrm>
                <a:custGeom>
                  <a:avLst/>
                  <a:gdLst>
                    <a:gd name="connsiteX0" fmla="*/ 635794 w 733425"/>
                    <a:gd name="connsiteY0" fmla="*/ 111919 h 723900"/>
                    <a:gd name="connsiteX1" fmla="*/ 635794 w 733425"/>
                    <a:gd name="connsiteY1" fmla="*/ 454819 h 723900"/>
                    <a:gd name="connsiteX2" fmla="*/ 102394 w 733425"/>
                    <a:gd name="connsiteY2" fmla="*/ 454819 h 723900"/>
                    <a:gd name="connsiteX3" fmla="*/ 102394 w 733425"/>
                    <a:gd name="connsiteY3" fmla="*/ 111919 h 723900"/>
                    <a:gd name="connsiteX4" fmla="*/ 711994 w 733425"/>
                    <a:gd name="connsiteY4" fmla="*/ 473869 h 723900"/>
                    <a:gd name="connsiteX5" fmla="*/ 692944 w 733425"/>
                    <a:gd name="connsiteY5" fmla="*/ 473869 h 723900"/>
                    <a:gd name="connsiteX6" fmla="*/ 692944 w 733425"/>
                    <a:gd name="connsiteY6" fmla="*/ 83344 h 723900"/>
                    <a:gd name="connsiteX7" fmla="*/ 711994 w 733425"/>
                    <a:gd name="connsiteY7" fmla="*/ 83344 h 723900"/>
                    <a:gd name="connsiteX8" fmla="*/ 731044 w 733425"/>
                    <a:gd name="connsiteY8" fmla="*/ 64294 h 723900"/>
                    <a:gd name="connsiteX9" fmla="*/ 711994 w 733425"/>
                    <a:gd name="connsiteY9" fmla="*/ 45244 h 723900"/>
                    <a:gd name="connsiteX10" fmla="*/ 388144 w 733425"/>
                    <a:gd name="connsiteY10" fmla="*/ 45244 h 723900"/>
                    <a:gd name="connsiteX11" fmla="*/ 388144 w 733425"/>
                    <a:gd name="connsiteY11" fmla="*/ 26194 h 723900"/>
                    <a:gd name="connsiteX12" fmla="*/ 369094 w 733425"/>
                    <a:gd name="connsiteY12" fmla="*/ 7144 h 723900"/>
                    <a:gd name="connsiteX13" fmla="*/ 350044 w 733425"/>
                    <a:gd name="connsiteY13" fmla="*/ 26194 h 723900"/>
                    <a:gd name="connsiteX14" fmla="*/ 350044 w 733425"/>
                    <a:gd name="connsiteY14" fmla="*/ 45244 h 723900"/>
                    <a:gd name="connsiteX15" fmla="*/ 26194 w 733425"/>
                    <a:gd name="connsiteY15" fmla="*/ 45244 h 723900"/>
                    <a:gd name="connsiteX16" fmla="*/ 7144 w 733425"/>
                    <a:gd name="connsiteY16" fmla="*/ 64294 h 723900"/>
                    <a:gd name="connsiteX17" fmla="*/ 26194 w 733425"/>
                    <a:gd name="connsiteY17" fmla="*/ 83344 h 723900"/>
                    <a:gd name="connsiteX18" fmla="*/ 45244 w 733425"/>
                    <a:gd name="connsiteY18" fmla="*/ 83344 h 723900"/>
                    <a:gd name="connsiteX19" fmla="*/ 45244 w 733425"/>
                    <a:gd name="connsiteY19" fmla="*/ 473869 h 723900"/>
                    <a:gd name="connsiteX20" fmla="*/ 26194 w 733425"/>
                    <a:gd name="connsiteY20" fmla="*/ 473869 h 723900"/>
                    <a:gd name="connsiteX21" fmla="*/ 7144 w 733425"/>
                    <a:gd name="connsiteY21" fmla="*/ 492919 h 723900"/>
                    <a:gd name="connsiteX22" fmla="*/ 26194 w 733425"/>
                    <a:gd name="connsiteY22" fmla="*/ 511969 h 723900"/>
                    <a:gd name="connsiteX23" fmla="*/ 317087 w 733425"/>
                    <a:gd name="connsiteY23" fmla="*/ 511969 h 723900"/>
                    <a:gd name="connsiteX24" fmla="*/ 170402 w 733425"/>
                    <a:gd name="connsiteY24" fmla="*/ 658654 h 723900"/>
                    <a:gd name="connsiteX25" fmla="*/ 170545 w 733425"/>
                    <a:gd name="connsiteY25" fmla="*/ 685752 h 723900"/>
                    <a:gd name="connsiteX26" fmla="*/ 197644 w 733425"/>
                    <a:gd name="connsiteY26" fmla="*/ 685610 h 723900"/>
                    <a:gd name="connsiteX27" fmla="*/ 350044 w 733425"/>
                    <a:gd name="connsiteY27" fmla="*/ 533210 h 723900"/>
                    <a:gd name="connsiteX28" fmla="*/ 350044 w 733425"/>
                    <a:gd name="connsiteY28" fmla="*/ 702469 h 723900"/>
                    <a:gd name="connsiteX29" fmla="*/ 369094 w 733425"/>
                    <a:gd name="connsiteY29" fmla="*/ 721519 h 723900"/>
                    <a:gd name="connsiteX30" fmla="*/ 388144 w 733425"/>
                    <a:gd name="connsiteY30" fmla="*/ 702469 h 723900"/>
                    <a:gd name="connsiteX31" fmla="*/ 388144 w 733425"/>
                    <a:gd name="connsiteY31" fmla="*/ 532924 h 723900"/>
                    <a:gd name="connsiteX32" fmla="*/ 540544 w 733425"/>
                    <a:gd name="connsiteY32" fmla="*/ 685324 h 723900"/>
                    <a:gd name="connsiteX33" fmla="*/ 567500 w 733425"/>
                    <a:gd name="connsiteY33" fmla="*/ 685324 h 723900"/>
                    <a:gd name="connsiteX34" fmla="*/ 567500 w 733425"/>
                    <a:gd name="connsiteY34" fmla="*/ 658368 h 723900"/>
                    <a:gd name="connsiteX35" fmla="*/ 421100 w 733425"/>
                    <a:gd name="connsiteY35" fmla="*/ 511969 h 723900"/>
                    <a:gd name="connsiteX36" fmla="*/ 711994 w 733425"/>
                    <a:gd name="connsiteY36" fmla="*/ 511969 h 723900"/>
                    <a:gd name="connsiteX37" fmla="*/ 731044 w 733425"/>
                    <a:gd name="connsiteY37" fmla="*/ 492919 h 723900"/>
                    <a:gd name="connsiteX38" fmla="*/ 711994 w 733425"/>
                    <a:gd name="connsiteY38" fmla="*/ 473869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733425" h="723900">
                      <a:moveTo>
                        <a:pt x="635794" y="111919"/>
                      </a:moveTo>
                      <a:lnTo>
                        <a:pt x="635794" y="454819"/>
                      </a:lnTo>
                      <a:lnTo>
                        <a:pt x="102394" y="454819"/>
                      </a:lnTo>
                      <a:lnTo>
                        <a:pt x="102394" y="111919"/>
                      </a:lnTo>
                      <a:close/>
                      <a:moveTo>
                        <a:pt x="711994" y="473869"/>
                      </a:moveTo>
                      <a:lnTo>
                        <a:pt x="692944" y="473869"/>
                      </a:lnTo>
                      <a:lnTo>
                        <a:pt x="692944" y="83344"/>
                      </a:lnTo>
                      <a:lnTo>
                        <a:pt x="711994" y="83344"/>
                      </a:lnTo>
                      <a:cubicBezTo>
                        <a:pt x="722515" y="83344"/>
                        <a:pt x="731044" y="74815"/>
                        <a:pt x="731044" y="64294"/>
                      </a:cubicBezTo>
                      <a:cubicBezTo>
                        <a:pt x="731044" y="53772"/>
                        <a:pt x="722515" y="45244"/>
                        <a:pt x="711994" y="45244"/>
                      </a:cubicBezTo>
                      <a:lnTo>
                        <a:pt x="388144" y="45244"/>
                      </a:lnTo>
                      <a:lnTo>
                        <a:pt x="388144" y="26194"/>
                      </a:lnTo>
                      <a:cubicBezTo>
                        <a:pt x="388144" y="15672"/>
                        <a:pt x="379615" y="7144"/>
                        <a:pt x="369094" y="7144"/>
                      </a:cubicBezTo>
                      <a:cubicBezTo>
                        <a:pt x="358572" y="7144"/>
                        <a:pt x="350044" y="15672"/>
                        <a:pt x="350044" y="26194"/>
                      </a:cubicBezTo>
                      <a:lnTo>
                        <a:pt x="350044" y="45244"/>
                      </a:lnTo>
                      <a:lnTo>
                        <a:pt x="26194" y="45244"/>
                      </a:lnTo>
                      <a:cubicBezTo>
                        <a:pt x="15672" y="45244"/>
                        <a:pt x="7144" y="53772"/>
                        <a:pt x="7144" y="64294"/>
                      </a:cubicBezTo>
                      <a:cubicBezTo>
                        <a:pt x="7144" y="74815"/>
                        <a:pt x="15672" y="83344"/>
                        <a:pt x="26194" y="83344"/>
                      </a:cubicBezTo>
                      <a:lnTo>
                        <a:pt x="45244" y="83344"/>
                      </a:lnTo>
                      <a:lnTo>
                        <a:pt x="45244" y="473869"/>
                      </a:lnTo>
                      <a:lnTo>
                        <a:pt x="26194" y="473869"/>
                      </a:lnTo>
                      <a:cubicBezTo>
                        <a:pt x="15672" y="473869"/>
                        <a:pt x="7144" y="482397"/>
                        <a:pt x="7144" y="492919"/>
                      </a:cubicBezTo>
                      <a:cubicBezTo>
                        <a:pt x="7144" y="503440"/>
                        <a:pt x="15672" y="511969"/>
                        <a:pt x="26194" y="511969"/>
                      </a:cubicBezTo>
                      <a:lnTo>
                        <a:pt x="317087" y="511969"/>
                      </a:lnTo>
                      <a:lnTo>
                        <a:pt x="170402" y="658654"/>
                      </a:lnTo>
                      <a:cubicBezTo>
                        <a:pt x="162958" y="666177"/>
                        <a:pt x="163022" y="678309"/>
                        <a:pt x="170545" y="685752"/>
                      </a:cubicBezTo>
                      <a:cubicBezTo>
                        <a:pt x="178068" y="693196"/>
                        <a:pt x="190200" y="693132"/>
                        <a:pt x="197644" y="685610"/>
                      </a:cubicBezTo>
                      <a:lnTo>
                        <a:pt x="350044" y="533210"/>
                      </a:lnTo>
                      <a:lnTo>
                        <a:pt x="350044" y="702469"/>
                      </a:lnTo>
                      <a:cubicBezTo>
                        <a:pt x="350044" y="712990"/>
                        <a:pt x="358572" y="721519"/>
                        <a:pt x="369094" y="721519"/>
                      </a:cubicBezTo>
                      <a:cubicBezTo>
                        <a:pt x="379615" y="721519"/>
                        <a:pt x="388144" y="712990"/>
                        <a:pt x="388144" y="702469"/>
                      </a:cubicBezTo>
                      <a:lnTo>
                        <a:pt x="388144" y="532924"/>
                      </a:lnTo>
                      <a:lnTo>
                        <a:pt x="540544" y="685324"/>
                      </a:lnTo>
                      <a:cubicBezTo>
                        <a:pt x="547988" y="692768"/>
                        <a:pt x="560056" y="692768"/>
                        <a:pt x="567500" y="685324"/>
                      </a:cubicBezTo>
                      <a:cubicBezTo>
                        <a:pt x="574943" y="677880"/>
                        <a:pt x="574943" y="665812"/>
                        <a:pt x="567500" y="658368"/>
                      </a:cubicBezTo>
                      <a:lnTo>
                        <a:pt x="421100" y="511969"/>
                      </a:lnTo>
                      <a:lnTo>
                        <a:pt x="711994" y="511969"/>
                      </a:lnTo>
                      <a:cubicBezTo>
                        <a:pt x="722515" y="511969"/>
                        <a:pt x="731044" y="503440"/>
                        <a:pt x="731044" y="492919"/>
                      </a:cubicBezTo>
                      <a:cubicBezTo>
                        <a:pt x="731044" y="482397"/>
                        <a:pt x="722515" y="473869"/>
                        <a:pt x="711994" y="47386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2BD882D-F170-4569-9CB1-1BA68C75689A}"/>
                </a:ext>
              </a:extLst>
            </p:cNvPr>
            <p:cNvGrpSpPr/>
            <p:nvPr/>
          </p:nvGrpSpPr>
          <p:grpSpPr>
            <a:xfrm>
              <a:off x="2037388" y="2808602"/>
              <a:ext cx="809362" cy="646723"/>
              <a:chOff x="2037388" y="2808602"/>
              <a:chExt cx="809362" cy="646723"/>
            </a:xfrm>
          </p:grpSpPr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12988972-117E-4A43-AD93-E69E6225AFB8}"/>
                  </a:ext>
                </a:extLst>
              </p:cNvPr>
              <p:cNvGrpSpPr/>
              <p:nvPr/>
            </p:nvGrpSpPr>
            <p:grpSpPr>
              <a:xfrm>
                <a:off x="2274648" y="2808602"/>
                <a:ext cx="572102" cy="572102"/>
                <a:chOff x="3583940" y="3813727"/>
                <a:chExt cx="502920" cy="502920"/>
              </a:xfrm>
            </p:grpSpPr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F3C8CA22-253E-43B3-9072-8F9C08898F30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9DB4404C-5D43-4815-85B8-8F206B4A62B9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3B41DE4C-5553-48D2-97AF-347A8EA33678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92" name="그래픽 27" descr="지구 한글">
                <a:extLst>
                  <a:ext uri="{FF2B5EF4-FFF2-40B4-BE49-F238E27FC236}">
                    <a16:creationId xmlns:a16="http://schemas.microsoft.com/office/drawing/2014/main" id="{42DA2B5D-B74D-4FEE-ABF7-2AA740AF1942}"/>
                  </a:ext>
                </a:extLst>
              </p:cNvPr>
              <p:cNvGrpSpPr/>
              <p:nvPr/>
            </p:nvGrpSpPr>
            <p:grpSpPr>
              <a:xfrm>
                <a:off x="2037388" y="2861303"/>
                <a:ext cx="594023" cy="594022"/>
                <a:chOff x="4945800" y="3421800"/>
                <a:chExt cx="914400" cy="914400"/>
              </a:xfrm>
              <a:solidFill>
                <a:srgbClr val="00B0F0"/>
              </a:solidFill>
            </p:grpSpPr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DE70116C-1B88-4CA4-9306-7FA04184F7AA}"/>
                    </a:ext>
                  </a:extLst>
                </p:cNvPr>
                <p:cNvSpPr/>
                <p:nvPr/>
              </p:nvSpPr>
              <p:spPr>
                <a:xfrm>
                  <a:off x="5575394" y="3750032"/>
                  <a:ext cx="66675" cy="76200"/>
                </a:xfrm>
                <a:custGeom>
                  <a:avLst/>
                  <a:gdLst>
                    <a:gd name="connsiteX0" fmla="*/ 17058 w 66675"/>
                    <a:gd name="connsiteY0" fmla="*/ 75533 h 76200"/>
                    <a:gd name="connsiteX1" fmla="*/ 64683 w 66675"/>
                    <a:gd name="connsiteY1" fmla="*/ 8858 h 76200"/>
                    <a:gd name="connsiteX2" fmla="*/ 55158 w 66675"/>
                    <a:gd name="connsiteY2" fmla="*/ 8858 h 76200"/>
                    <a:gd name="connsiteX3" fmla="*/ 7533 w 66675"/>
                    <a:gd name="connsiteY3" fmla="*/ 66008 h 76200"/>
                    <a:gd name="connsiteX4" fmla="*/ 17058 w 66675"/>
                    <a:gd name="connsiteY4" fmla="*/ 75533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75" h="76200">
                      <a:moveTo>
                        <a:pt x="17058" y="75533"/>
                      </a:moveTo>
                      <a:cubicBezTo>
                        <a:pt x="42871" y="58103"/>
                        <a:pt x="72494" y="38576"/>
                        <a:pt x="64683" y="8858"/>
                      </a:cubicBezTo>
                      <a:cubicBezTo>
                        <a:pt x="64112" y="6572"/>
                        <a:pt x="55730" y="6572"/>
                        <a:pt x="55158" y="8858"/>
                      </a:cubicBezTo>
                      <a:cubicBezTo>
                        <a:pt x="51253" y="25527"/>
                        <a:pt x="47252" y="40577"/>
                        <a:pt x="7533" y="66008"/>
                      </a:cubicBezTo>
                      <a:cubicBezTo>
                        <a:pt x="5247" y="67437"/>
                        <a:pt x="13629" y="77819"/>
                        <a:pt x="17058" y="755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F6A6BD4E-DFF3-4538-8E08-BDF2D753F1F5}"/>
                    </a:ext>
                  </a:extLst>
                </p:cNvPr>
                <p:cNvSpPr/>
                <p:nvPr/>
              </p:nvSpPr>
              <p:spPr>
                <a:xfrm>
                  <a:off x="5467330" y="3962425"/>
                  <a:ext cx="66675" cy="76200"/>
                </a:xfrm>
                <a:custGeom>
                  <a:avLst/>
                  <a:gdLst>
                    <a:gd name="connsiteX0" fmla="*/ 10917 w 66675"/>
                    <a:gd name="connsiteY0" fmla="*/ 39829 h 76200"/>
                    <a:gd name="connsiteX1" fmla="*/ 35682 w 66675"/>
                    <a:gd name="connsiteY1" fmla="*/ 26303 h 76200"/>
                    <a:gd name="connsiteX2" fmla="*/ 49970 w 66675"/>
                    <a:gd name="connsiteY2" fmla="*/ 8396 h 76200"/>
                    <a:gd name="connsiteX3" fmla="*/ 55208 w 66675"/>
                    <a:gd name="connsiteY3" fmla="*/ 7158 h 76200"/>
                    <a:gd name="connsiteX4" fmla="*/ 58447 w 66675"/>
                    <a:gd name="connsiteY4" fmla="*/ 10301 h 76200"/>
                    <a:gd name="connsiteX5" fmla="*/ 67210 w 66675"/>
                    <a:gd name="connsiteY5" fmla="*/ 16683 h 76200"/>
                    <a:gd name="connsiteX6" fmla="*/ 66448 w 66675"/>
                    <a:gd name="connsiteY6" fmla="*/ 19064 h 76200"/>
                    <a:gd name="connsiteX7" fmla="*/ 66448 w 66675"/>
                    <a:gd name="connsiteY7" fmla="*/ 19064 h 76200"/>
                    <a:gd name="connsiteX8" fmla="*/ 62447 w 66675"/>
                    <a:gd name="connsiteY8" fmla="*/ 19921 h 76200"/>
                    <a:gd name="connsiteX9" fmla="*/ 63209 w 66675"/>
                    <a:gd name="connsiteY9" fmla="*/ 23065 h 76200"/>
                    <a:gd name="connsiteX10" fmla="*/ 54446 w 66675"/>
                    <a:gd name="connsiteY10" fmla="*/ 29446 h 76200"/>
                    <a:gd name="connsiteX11" fmla="*/ 58447 w 66675"/>
                    <a:gd name="connsiteY11" fmla="*/ 34209 h 76200"/>
                    <a:gd name="connsiteX12" fmla="*/ 64829 w 66675"/>
                    <a:gd name="connsiteY12" fmla="*/ 42210 h 76200"/>
                    <a:gd name="connsiteX13" fmla="*/ 55304 w 66675"/>
                    <a:gd name="connsiteY13" fmla="*/ 52592 h 76200"/>
                    <a:gd name="connsiteX14" fmla="*/ 50541 w 66675"/>
                    <a:gd name="connsiteY14" fmla="*/ 62974 h 76200"/>
                    <a:gd name="connsiteX15" fmla="*/ 48160 w 66675"/>
                    <a:gd name="connsiteY15" fmla="*/ 71737 h 76200"/>
                    <a:gd name="connsiteX16" fmla="*/ 41016 w 66675"/>
                    <a:gd name="connsiteY16" fmla="*/ 72595 h 76200"/>
                    <a:gd name="connsiteX17" fmla="*/ 14156 w 66675"/>
                    <a:gd name="connsiteY17" fmla="*/ 68975 h 76200"/>
                    <a:gd name="connsiteX18" fmla="*/ 13298 w 66675"/>
                    <a:gd name="connsiteY18" fmla="*/ 60974 h 76200"/>
                    <a:gd name="connsiteX19" fmla="*/ 8917 w 66675"/>
                    <a:gd name="connsiteY19" fmla="*/ 57355 h 76200"/>
                    <a:gd name="connsiteX20" fmla="*/ 10917 w 66675"/>
                    <a:gd name="connsiteY20" fmla="*/ 39829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6675" h="76200">
                      <a:moveTo>
                        <a:pt x="10917" y="39829"/>
                      </a:moveTo>
                      <a:cubicBezTo>
                        <a:pt x="13203" y="37924"/>
                        <a:pt x="33682" y="30304"/>
                        <a:pt x="35682" y="26303"/>
                      </a:cubicBezTo>
                      <a:cubicBezTo>
                        <a:pt x="39160" y="19414"/>
                        <a:pt x="44024" y="13317"/>
                        <a:pt x="49970" y="8396"/>
                      </a:cubicBezTo>
                      <a:cubicBezTo>
                        <a:pt x="51560" y="7488"/>
                        <a:pt x="53380" y="7058"/>
                        <a:pt x="55208" y="7158"/>
                      </a:cubicBezTo>
                      <a:lnTo>
                        <a:pt x="58447" y="10301"/>
                      </a:lnTo>
                      <a:cubicBezTo>
                        <a:pt x="61496" y="12246"/>
                        <a:pt x="64423" y="14378"/>
                        <a:pt x="67210" y="16683"/>
                      </a:cubicBezTo>
                      <a:cubicBezTo>
                        <a:pt x="68162" y="17921"/>
                        <a:pt x="66448" y="19064"/>
                        <a:pt x="66448" y="19064"/>
                      </a:cubicBezTo>
                      <a:lnTo>
                        <a:pt x="66448" y="19064"/>
                      </a:lnTo>
                      <a:lnTo>
                        <a:pt x="62447" y="19921"/>
                      </a:lnTo>
                      <a:cubicBezTo>
                        <a:pt x="62765" y="20953"/>
                        <a:pt x="63019" y="22003"/>
                        <a:pt x="63209" y="23065"/>
                      </a:cubicBezTo>
                      <a:cubicBezTo>
                        <a:pt x="63209" y="25160"/>
                        <a:pt x="54446" y="29446"/>
                        <a:pt x="54446" y="29446"/>
                      </a:cubicBezTo>
                      <a:lnTo>
                        <a:pt x="58447" y="34209"/>
                      </a:lnTo>
                      <a:cubicBezTo>
                        <a:pt x="58447" y="34209"/>
                        <a:pt x="68734" y="35733"/>
                        <a:pt x="64829" y="42210"/>
                      </a:cubicBezTo>
                      <a:lnTo>
                        <a:pt x="55304" y="52592"/>
                      </a:lnTo>
                      <a:lnTo>
                        <a:pt x="50541" y="62974"/>
                      </a:lnTo>
                      <a:cubicBezTo>
                        <a:pt x="50541" y="62974"/>
                        <a:pt x="50541" y="70213"/>
                        <a:pt x="48160" y="71737"/>
                      </a:cubicBezTo>
                      <a:cubicBezTo>
                        <a:pt x="45779" y="73261"/>
                        <a:pt x="44921" y="70975"/>
                        <a:pt x="41016" y="72595"/>
                      </a:cubicBezTo>
                      <a:cubicBezTo>
                        <a:pt x="31901" y="73691"/>
                        <a:pt x="22656" y="72445"/>
                        <a:pt x="14156" y="68975"/>
                      </a:cubicBezTo>
                      <a:cubicBezTo>
                        <a:pt x="13254" y="66411"/>
                        <a:pt x="12959" y="63672"/>
                        <a:pt x="13298" y="60974"/>
                      </a:cubicBezTo>
                      <a:cubicBezTo>
                        <a:pt x="13298" y="60974"/>
                        <a:pt x="11393" y="60974"/>
                        <a:pt x="8917" y="57355"/>
                      </a:cubicBezTo>
                      <a:cubicBezTo>
                        <a:pt x="5960" y="51649"/>
                        <a:pt x="6751" y="44722"/>
                        <a:pt x="10917" y="3982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106CBF16-5557-4008-90BA-8FA308923B55}"/>
                    </a:ext>
                  </a:extLst>
                </p:cNvPr>
                <p:cNvSpPr/>
                <p:nvPr/>
              </p:nvSpPr>
              <p:spPr>
                <a:xfrm>
                  <a:off x="5379495" y="3977382"/>
                  <a:ext cx="76200" cy="76200"/>
                </a:xfrm>
                <a:custGeom>
                  <a:avLst/>
                  <a:gdLst>
                    <a:gd name="connsiteX0" fmla="*/ 62081 w 76200"/>
                    <a:gd name="connsiteY0" fmla="*/ 68020 h 76200"/>
                    <a:gd name="connsiteX1" fmla="*/ 38078 w 76200"/>
                    <a:gd name="connsiteY1" fmla="*/ 43255 h 76200"/>
                    <a:gd name="connsiteX2" fmla="*/ 32554 w 76200"/>
                    <a:gd name="connsiteY2" fmla="*/ 38492 h 76200"/>
                    <a:gd name="connsiteX3" fmla="*/ 14933 w 76200"/>
                    <a:gd name="connsiteY3" fmla="*/ 16870 h 76200"/>
                    <a:gd name="connsiteX4" fmla="*/ 8551 w 76200"/>
                    <a:gd name="connsiteY4" fmla="*/ 10489 h 76200"/>
                    <a:gd name="connsiteX5" fmla="*/ 7789 w 76200"/>
                    <a:gd name="connsiteY5" fmla="*/ 7345 h 76200"/>
                    <a:gd name="connsiteX6" fmla="*/ 22172 w 76200"/>
                    <a:gd name="connsiteY6" fmla="*/ 8965 h 76200"/>
                    <a:gd name="connsiteX7" fmla="*/ 42079 w 76200"/>
                    <a:gd name="connsiteY7" fmla="*/ 27253 h 76200"/>
                    <a:gd name="connsiteX8" fmla="*/ 48461 w 76200"/>
                    <a:gd name="connsiteY8" fmla="*/ 27253 h 76200"/>
                    <a:gd name="connsiteX9" fmla="*/ 57224 w 76200"/>
                    <a:gd name="connsiteY9" fmla="*/ 36016 h 76200"/>
                    <a:gd name="connsiteX10" fmla="*/ 62081 w 76200"/>
                    <a:gd name="connsiteY10" fmla="*/ 38492 h 76200"/>
                    <a:gd name="connsiteX11" fmla="*/ 65225 w 76200"/>
                    <a:gd name="connsiteY11" fmla="*/ 45636 h 76200"/>
                    <a:gd name="connsiteX12" fmla="*/ 72464 w 76200"/>
                    <a:gd name="connsiteY12" fmla="*/ 52780 h 76200"/>
                    <a:gd name="connsiteX13" fmla="*/ 75607 w 76200"/>
                    <a:gd name="connsiteY13" fmla="*/ 56780 h 76200"/>
                    <a:gd name="connsiteX14" fmla="*/ 73988 w 76200"/>
                    <a:gd name="connsiteY14" fmla="*/ 64019 h 76200"/>
                    <a:gd name="connsiteX15" fmla="*/ 73988 w 76200"/>
                    <a:gd name="connsiteY15" fmla="*/ 72782 h 76200"/>
                    <a:gd name="connsiteX16" fmla="*/ 62081 w 76200"/>
                    <a:gd name="connsiteY16" fmla="*/ 6802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6200" h="76200">
                      <a:moveTo>
                        <a:pt x="62081" y="68020"/>
                      </a:moveTo>
                      <a:cubicBezTo>
                        <a:pt x="53274" y="60587"/>
                        <a:pt x="45232" y="52291"/>
                        <a:pt x="38078" y="43255"/>
                      </a:cubicBezTo>
                      <a:lnTo>
                        <a:pt x="32554" y="38492"/>
                      </a:lnTo>
                      <a:lnTo>
                        <a:pt x="14933" y="16870"/>
                      </a:lnTo>
                      <a:lnTo>
                        <a:pt x="8551" y="10489"/>
                      </a:lnTo>
                      <a:cubicBezTo>
                        <a:pt x="8551" y="10489"/>
                        <a:pt x="5979" y="8108"/>
                        <a:pt x="7789" y="7345"/>
                      </a:cubicBezTo>
                      <a:cubicBezTo>
                        <a:pt x="12644" y="6804"/>
                        <a:pt x="17559" y="7357"/>
                        <a:pt x="22172" y="8965"/>
                      </a:cubicBezTo>
                      <a:cubicBezTo>
                        <a:pt x="24934" y="10298"/>
                        <a:pt x="39507" y="27348"/>
                        <a:pt x="42079" y="27253"/>
                      </a:cubicBezTo>
                      <a:cubicBezTo>
                        <a:pt x="44651" y="27158"/>
                        <a:pt x="46365" y="26110"/>
                        <a:pt x="48461" y="27253"/>
                      </a:cubicBezTo>
                      <a:cubicBezTo>
                        <a:pt x="51620" y="29925"/>
                        <a:pt x="54551" y="32856"/>
                        <a:pt x="57224" y="36016"/>
                      </a:cubicBezTo>
                      <a:cubicBezTo>
                        <a:pt x="58937" y="36641"/>
                        <a:pt x="60569" y="37473"/>
                        <a:pt x="62081" y="38492"/>
                      </a:cubicBezTo>
                      <a:cubicBezTo>
                        <a:pt x="63520" y="40682"/>
                        <a:pt x="64582" y="43097"/>
                        <a:pt x="65225" y="45636"/>
                      </a:cubicBezTo>
                      <a:cubicBezTo>
                        <a:pt x="66985" y="48598"/>
                        <a:pt x="69479" y="51059"/>
                        <a:pt x="72464" y="52780"/>
                      </a:cubicBezTo>
                      <a:cubicBezTo>
                        <a:pt x="78179" y="56780"/>
                        <a:pt x="75607" y="56780"/>
                        <a:pt x="75607" y="56780"/>
                      </a:cubicBezTo>
                      <a:lnTo>
                        <a:pt x="73988" y="64019"/>
                      </a:lnTo>
                      <a:cubicBezTo>
                        <a:pt x="73988" y="64019"/>
                        <a:pt x="75702" y="71163"/>
                        <a:pt x="73988" y="72782"/>
                      </a:cubicBezTo>
                      <a:cubicBezTo>
                        <a:pt x="72273" y="74402"/>
                        <a:pt x="70559" y="73639"/>
                        <a:pt x="62081" y="680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E063CDA3-F81D-48B1-8681-69245A0A14D2}"/>
                    </a:ext>
                  </a:extLst>
                </p:cNvPr>
                <p:cNvSpPr/>
                <p:nvPr/>
              </p:nvSpPr>
              <p:spPr>
                <a:xfrm>
                  <a:off x="5031049" y="3500381"/>
                  <a:ext cx="733425" cy="733425"/>
                </a:xfrm>
                <a:custGeom>
                  <a:avLst/>
                  <a:gdLst>
                    <a:gd name="connsiteX0" fmla="*/ 369094 w 733425"/>
                    <a:gd name="connsiteY0" fmla="*/ 7144 h 733425"/>
                    <a:gd name="connsiteX1" fmla="*/ 7144 w 733425"/>
                    <a:gd name="connsiteY1" fmla="*/ 369094 h 733425"/>
                    <a:gd name="connsiteX2" fmla="*/ 369094 w 733425"/>
                    <a:gd name="connsiteY2" fmla="*/ 731044 h 733425"/>
                    <a:gd name="connsiteX3" fmla="*/ 731044 w 733425"/>
                    <a:gd name="connsiteY3" fmla="*/ 369094 h 733425"/>
                    <a:gd name="connsiteX4" fmla="*/ 369094 w 733425"/>
                    <a:gd name="connsiteY4" fmla="*/ 7144 h 733425"/>
                    <a:gd name="connsiteX5" fmla="*/ 542735 w 733425"/>
                    <a:gd name="connsiteY5" fmla="*/ 95917 h 733425"/>
                    <a:gd name="connsiteX6" fmla="*/ 541306 w 733425"/>
                    <a:gd name="connsiteY6" fmla="*/ 104394 h 733425"/>
                    <a:gd name="connsiteX7" fmla="*/ 503206 w 733425"/>
                    <a:gd name="connsiteY7" fmla="*/ 104394 h 733425"/>
                    <a:gd name="connsiteX8" fmla="*/ 446056 w 733425"/>
                    <a:gd name="connsiteY8" fmla="*/ 113919 h 733425"/>
                    <a:gd name="connsiteX9" fmla="*/ 417481 w 733425"/>
                    <a:gd name="connsiteY9" fmla="*/ 123444 h 733425"/>
                    <a:gd name="connsiteX10" fmla="*/ 407956 w 733425"/>
                    <a:gd name="connsiteY10" fmla="*/ 104394 h 733425"/>
                    <a:gd name="connsiteX11" fmla="*/ 293656 w 733425"/>
                    <a:gd name="connsiteY11" fmla="*/ 113919 h 733425"/>
                    <a:gd name="connsiteX12" fmla="*/ 229553 w 733425"/>
                    <a:gd name="connsiteY12" fmla="*/ 124587 h 733425"/>
                    <a:gd name="connsiteX13" fmla="*/ 207931 w 733425"/>
                    <a:gd name="connsiteY13" fmla="*/ 113919 h 733425"/>
                    <a:gd name="connsiteX14" fmla="*/ 198406 w 733425"/>
                    <a:gd name="connsiteY14" fmla="*/ 94869 h 733425"/>
                    <a:gd name="connsiteX15" fmla="*/ 197834 w 733425"/>
                    <a:gd name="connsiteY15" fmla="*/ 94393 h 733425"/>
                    <a:gd name="connsiteX16" fmla="*/ 542735 w 733425"/>
                    <a:gd name="connsiteY16" fmla="*/ 95917 h 733425"/>
                    <a:gd name="connsiteX17" fmla="*/ 579120 w 733425"/>
                    <a:gd name="connsiteY17" fmla="*/ 122873 h 733425"/>
                    <a:gd name="connsiteX18" fmla="*/ 616008 w 733425"/>
                    <a:gd name="connsiteY18" fmla="*/ 578296 h 733425"/>
                    <a:gd name="connsiteX19" fmla="*/ 612077 w 733425"/>
                    <a:gd name="connsiteY19" fmla="*/ 582835 h 733425"/>
                    <a:gd name="connsiteX20" fmla="*/ 610172 w 733425"/>
                    <a:gd name="connsiteY20" fmla="*/ 581597 h 733425"/>
                    <a:gd name="connsiteX21" fmla="*/ 611696 w 733425"/>
                    <a:gd name="connsiteY21" fmla="*/ 577596 h 733425"/>
                    <a:gd name="connsiteX22" fmla="*/ 615315 w 733425"/>
                    <a:gd name="connsiteY22" fmla="*/ 575596 h 733425"/>
                    <a:gd name="connsiteX23" fmla="*/ 616172 w 733425"/>
                    <a:gd name="connsiteY23" fmla="*/ 565595 h 733425"/>
                    <a:gd name="connsiteX24" fmla="*/ 614553 w 733425"/>
                    <a:gd name="connsiteY24" fmla="*/ 561594 h 733425"/>
                    <a:gd name="connsiteX25" fmla="*/ 611315 w 733425"/>
                    <a:gd name="connsiteY25" fmla="*/ 549021 h 733425"/>
                    <a:gd name="connsiteX26" fmla="*/ 611315 w 733425"/>
                    <a:gd name="connsiteY26" fmla="*/ 546163 h 733425"/>
                    <a:gd name="connsiteX27" fmla="*/ 605695 w 733425"/>
                    <a:gd name="connsiteY27" fmla="*/ 553498 h 733425"/>
                    <a:gd name="connsiteX28" fmla="*/ 601980 w 733425"/>
                    <a:gd name="connsiteY28" fmla="*/ 567595 h 733425"/>
                    <a:gd name="connsiteX29" fmla="*/ 591026 w 733425"/>
                    <a:gd name="connsiteY29" fmla="*/ 584168 h 733425"/>
                    <a:gd name="connsiteX30" fmla="*/ 574929 w 733425"/>
                    <a:gd name="connsiteY30" fmla="*/ 563594 h 733425"/>
                    <a:gd name="connsiteX31" fmla="*/ 575691 w 733425"/>
                    <a:gd name="connsiteY31" fmla="*/ 561975 h 733425"/>
                    <a:gd name="connsiteX32" fmla="*/ 580644 w 733425"/>
                    <a:gd name="connsiteY32" fmla="*/ 558737 h 733425"/>
                    <a:gd name="connsiteX33" fmla="*/ 585026 w 733425"/>
                    <a:gd name="connsiteY33" fmla="*/ 554927 h 733425"/>
                    <a:gd name="connsiteX34" fmla="*/ 582930 w 733425"/>
                    <a:gd name="connsiteY34" fmla="*/ 551593 h 733425"/>
                    <a:gd name="connsiteX35" fmla="*/ 579692 w 733425"/>
                    <a:gd name="connsiteY35" fmla="*/ 552450 h 733425"/>
                    <a:gd name="connsiteX36" fmla="*/ 577310 w 733425"/>
                    <a:gd name="connsiteY36" fmla="*/ 550450 h 733425"/>
                    <a:gd name="connsiteX37" fmla="*/ 567785 w 733425"/>
                    <a:gd name="connsiteY37" fmla="*/ 547116 h 733425"/>
                    <a:gd name="connsiteX38" fmla="*/ 564356 w 733425"/>
                    <a:gd name="connsiteY38" fmla="*/ 547116 h 733425"/>
                    <a:gd name="connsiteX39" fmla="*/ 561880 w 733425"/>
                    <a:gd name="connsiteY39" fmla="*/ 553117 h 733425"/>
                    <a:gd name="connsiteX40" fmla="*/ 556070 w 733425"/>
                    <a:gd name="connsiteY40" fmla="*/ 559784 h 733425"/>
                    <a:gd name="connsiteX41" fmla="*/ 532638 w 733425"/>
                    <a:gd name="connsiteY41" fmla="*/ 574167 h 733425"/>
                    <a:gd name="connsiteX42" fmla="*/ 524351 w 733425"/>
                    <a:gd name="connsiteY42" fmla="*/ 578644 h 733425"/>
                    <a:gd name="connsiteX43" fmla="*/ 513874 w 733425"/>
                    <a:gd name="connsiteY43" fmla="*/ 588169 h 733425"/>
                    <a:gd name="connsiteX44" fmla="*/ 476631 w 733425"/>
                    <a:gd name="connsiteY44" fmla="*/ 611981 h 733425"/>
                    <a:gd name="connsiteX45" fmla="*/ 467106 w 733425"/>
                    <a:gd name="connsiteY45" fmla="*/ 613696 h 733425"/>
                    <a:gd name="connsiteX46" fmla="*/ 455486 w 733425"/>
                    <a:gd name="connsiteY46" fmla="*/ 635794 h 733425"/>
                    <a:gd name="connsiteX47" fmla="*/ 448913 w 733425"/>
                    <a:gd name="connsiteY47" fmla="*/ 643985 h 733425"/>
                    <a:gd name="connsiteX48" fmla="*/ 452914 w 733425"/>
                    <a:gd name="connsiteY48" fmla="*/ 660273 h 733425"/>
                    <a:gd name="connsiteX49" fmla="*/ 452914 w 733425"/>
                    <a:gd name="connsiteY49" fmla="*/ 666274 h 733425"/>
                    <a:gd name="connsiteX50" fmla="*/ 449675 w 733425"/>
                    <a:gd name="connsiteY50" fmla="*/ 668655 h 733425"/>
                    <a:gd name="connsiteX51" fmla="*/ 449675 w 733425"/>
                    <a:gd name="connsiteY51" fmla="*/ 670274 h 733425"/>
                    <a:gd name="connsiteX52" fmla="*/ 456248 w 733425"/>
                    <a:gd name="connsiteY52" fmla="*/ 672656 h 733425"/>
                    <a:gd name="connsiteX53" fmla="*/ 459296 w 733425"/>
                    <a:gd name="connsiteY53" fmla="*/ 662654 h 733425"/>
                    <a:gd name="connsiteX54" fmla="*/ 464820 w 733425"/>
                    <a:gd name="connsiteY54" fmla="*/ 660368 h 733425"/>
                    <a:gd name="connsiteX55" fmla="*/ 479870 w 733425"/>
                    <a:gd name="connsiteY55" fmla="*/ 658368 h 733425"/>
                    <a:gd name="connsiteX56" fmla="*/ 502253 w 733425"/>
                    <a:gd name="connsiteY56" fmla="*/ 660749 h 733425"/>
                    <a:gd name="connsiteX57" fmla="*/ 511778 w 733425"/>
                    <a:gd name="connsiteY57" fmla="*/ 659416 h 733425"/>
                    <a:gd name="connsiteX58" fmla="*/ 78358 w 733425"/>
                    <a:gd name="connsiteY58" fmla="*/ 511413 h 733425"/>
                    <a:gd name="connsiteX59" fmla="*/ 46768 w 733425"/>
                    <a:gd name="connsiteY59" fmla="*/ 400336 h 733425"/>
                    <a:gd name="connsiteX60" fmla="*/ 147923 w 733425"/>
                    <a:gd name="connsiteY60" fmla="*/ 370999 h 733425"/>
                    <a:gd name="connsiteX61" fmla="*/ 136970 w 733425"/>
                    <a:gd name="connsiteY61" fmla="*/ 346900 h 733425"/>
                    <a:gd name="connsiteX62" fmla="*/ 195453 w 733425"/>
                    <a:gd name="connsiteY62" fmla="*/ 356425 h 733425"/>
                    <a:gd name="connsiteX63" fmla="*/ 201454 w 733425"/>
                    <a:gd name="connsiteY63" fmla="*/ 375475 h 733425"/>
                    <a:gd name="connsiteX64" fmla="*/ 223457 w 733425"/>
                    <a:gd name="connsiteY64" fmla="*/ 430149 h 733425"/>
                    <a:gd name="connsiteX65" fmla="*/ 246983 w 733425"/>
                    <a:gd name="connsiteY65" fmla="*/ 464249 h 733425"/>
                    <a:gd name="connsiteX66" fmla="*/ 255365 w 733425"/>
                    <a:gd name="connsiteY66" fmla="*/ 436912 h 733425"/>
                    <a:gd name="connsiteX67" fmla="*/ 260414 w 733425"/>
                    <a:gd name="connsiteY67" fmla="*/ 417005 h 733425"/>
                    <a:gd name="connsiteX68" fmla="*/ 303562 w 733425"/>
                    <a:gd name="connsiteY68" fmla="*/ 390620 h 733425"/>
                    <a:gd name="connsiteX69" fmla="*/ 321374 w 733425"/>
                    <a:gd name="connsiteY69" fmla="*/ 373951 h 733425"/>
                    <a:gd name="connsiteX70" fmla="*/ 336233 w 733425"/>
                    <a:gd name="connsiteY70" fmla="*/ 389001 h 733425"/>
                    <a:gd name="connsiteX71" fmla="*/ 349853 w 733425"/>
                    <a:gd name="connsiteY71" fmla="*/ 407384 h 733425"/>
                    <a:gd name="connsiteX72" fmla="*/ 355473 w 733425"/>
                    <a:gd name="connsiteY72" fmla="*/ 427101 h 733425"/>
                    <a:gd name="connsiteX73" fmla="*/ 361188 w 733425"/>
                    <a:gd name="connsiteY73" fmla="*/ 425768 h 733425"/>
                    <a:gd name="connsiteX74" fmla="*/ 387382 w 733425"/>
                    <a:gd name="connsiteY74" fmla="*/ 494633 h 733425"/>
                    <a:gd name="connsiteX75" fmla="*/ 415957 w 733425"/>
                    <a:gd name="connsiteY75" fmla="*/ 511112 h 733425"/>
                    <a:gd name="connsiteX76" fmla="*/ 388049 w 733425"/>
                    <a:gd name="connsiteY76" fmla="*/ 438436 h 733425"/>
                    <a:gd name="connsiteX77" fmla="*/ 412814 w 733425"/>
                    <a:gd name="connsiteY77" fmla="*/ 451295 h 733425"/>
                    <a:gd name="connsiteX78" fmla="*/ 438912 w 733425"/>
                    <a:gd name="connsiteY78" fmla="*/ 451295 h 733425"/>
                    <a:gd name="connsiteX79" fmla="*/ 428244 w 733425"/>
                    <a:gd name="connsiteY79" fmla="*/ 411099 h 733425"/>
                    <a:gd name="connsiteX80" fmla="*/ 435959 w 733425"/>
                    <a:gd name="connsiteY80" fmla="*/ 385763 h 733425"/>
                    <a:gd name="connsiteX81" fmla="*/ 448723 w 733425"/>
                    <a:gd name="connsiteY81" fmla="*/ 395859 h 733425"/>
                    <a:gd name="connsiteX82" fmla="*/ 479870 w 733425"/>
                    <a:gd name="connsiteY82" fmla="*/ 375380 h 733425"/>
                    <a:gd name="connsiteX83" fmla="*/ 507778 w 733425"/>
                    <a:gd name="connsiteY83" fmla="*/ 339471 h 733425"/>
                    <a:gd name="connsiteX84" fmla="*/ 488728 w 733425"/>
                    <a:gd name="connsiteY84" fmla="*/ 304800 h 733425"/>
                    <a:gd name="connsiteX85" fmla="*/ 514826 w 733425"/>
                    <a:gd name="connsiteY85" fmla="*/ 283369 h 733425"/>
                    <a:gd name="connsiteX86" fmla="*/ 526828 w 733425"/>
                    <a:gd name="connsiteY86" fmla="*/ 309372 h 733425"/>
                    <a:gd name="connsiteX87" fmla="*/ 536353 w 733425"/>
                    <a:gd name="connsiteY87" fmla="*/ 290322 h 733425"/>
                    <a:gd name="connsiteX88" fmla="*/ 526828 w 733425"/>
                    <a:gd name="connsiteY88" fmla="*/ 271272 h 733425"/>
                    <a:gd name="connsiteX89" fmla="*/ 564928 w 733425"/>
                    <a:gd name="connsiteY89" fmla="*/ 233172 h 733425"/>
                    <a:gd name="connsiteX90" fmla="*/ 555403 w 733425"/>
                    <a:gd name="connsiteY90" fmla="*/ 193072 h 733425"/>
                    <a:gd name="connsiteX91" fmla="*/ 521970 w 733425"/>
                    <a:gd name="connsiteY91" fmla="*/ 187833 h 733425"/>
                    <a:gd name="connsiteX92" fmla="*/ 532638 w 733425"/>
                    <a:gd name="connsiteY92" fmla="*/ 162020 h 733425"/>
                    <a:gd name="connsiteX93" fmla="*/ 555879 w 733425"/>
                    <a:gd name="connsiteY93" fmla="*/ 156972 h 733425"/>
                    <a:gd name="connsiteX94" fmla="*/ 565404 w 733425"/>
                    <a:gd name="connsiteY94" fmla="*/ 147447 h 733425"/>
                    <a:gd name="connsiteX95" fmla="*/ 574358 w 733425"/>
                    <a:gd name="connsiteY95" fmla="*/ 163544 h 733425"/>
                    <a:gd name="connsiteX96" fmla="*/ 579692 w 733425"/>
                    <a:gd name="connsiteY96" fmla="*/ 142685 h 733425"/>
                    <a:gd name="connsiteX97" fmla="*/ 579692 w 733425"/>
                    <a:gd name="connsiteY97" fmla="*/ 126016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</a:cxnLst>
                  <a:rect l="l" t="t" r="r" b="b"/>
                  <a:pathLst>
                    <a:path w="733425" h="733425">
                      <a:moveTo>
                        <a:pt x="369094" y="7144"/>
                      </a:moveTo>
                      <a:cubicBezTo>
                        <a:pt x="169194" y="7144"/>
                        <a:pt x="7144" y="169194"/>
                        <a:pt x="7144" y="369094"/>
                      </a:cubicBezTo>
                      <a:cubicBezTo>
                        <a:pt x="7144" y="568993"/>
                        <a:pt x="169194" y="731044"/>
                        <a:pt x="369094" y="731044"/>
                      </a:cubicBezTo>
                      <a:cubicBezTo>
                        <a:pt x="568993" y="731044"/>
                        <a:pt x="731044" y="568993"/>
                        <a:pt x="731044" y="369094"/>
                      </a:cubicBezTo>
                      <a:cubicBezTo>
                        <a:pt x="731044" y="169194"/>
                        <a:pt x="568993" y="7144"/>
                        <a:pt x="369094" y="7144"/>
                      </a:cubicBezTo>
                      <a:close/>
                      <a:moveTo>
                        <a:pt x="542735" y="95917"/>
                      </a:moveTo>
                      <a:cubicBezTo>
                        <a:pt x="541401" y="97060"/>
                        <a:pt x="541306" y="99441"/>
                        <a:pt x="541306" y="104394"/>
                      </a:cubicBezTo>
                      <a:cubicBezTo>
                        <a:pt x="541306" y="113919"/>
                        <a:pt x="522256" y="104394"/>
                        <a:pt x="503206" y="104394"/>
                      </a:cubicBezTo>
                      <a:cubicBezTo>
                        <a:pt x="484156" y="104394"/>
                        <a:pt x="455581" y="113919"/>
                        <a:pt x="446056" y="113919"/>
                      </a:cubicBezTo>
                      <a:cubicBezTo>
                        <a:pt x="436531" y="113919"/>
                        <a:pt x="427006" y="123444"/>
                        <a:pt x="417481" y="123444"/>
                      </a:cubicBezTo>
                      <a:cubicBezTo>
                        <a:pt x="407956" y="123444"/>
                        <a:pt x="415957" y="109633"/>
                        <a:pt x="407956" y="104394"/>
                      </a:cubicBezTo>
                      <a:cubicBezTo>
                        <a:pt x="358807" y="71914"/>
                        <a:pt x="303181" y="123444"/>
                        <a:pt x="293656" y="113919"/>
                      </a:cubicBezTo>
                      <a:cubicBezTo>
                        <a:pt x="284131" y="104394"/>
                        <a:pt x="246031" y="123444"/>
                        <a:pt x="229553" y="124587"/>
                      </a:cubicBezTo>
                      <a:cubicBezTo>
                        <a:pt x="213074" y="125730"/>
                        <a:pt x="198406" y="123444"/>
                        <a:pt x="207931" y="113919"/>
                      </a:cubicBezTo>
                      <a:cubicBezTo>
                        <a:pt x="217456" y="104394"/>
                        <a:pt x="207931" y="104394"/>
                        <a:pt x="198406" y="94869"/>
                      </a:cubicBezTo>
                      <a:lnTo>
                        <a:pt x="197834" y="94393"/>
                      </a:lnTo>
                      <a:cubicBezTo>
                        <a:pt x="303467" y="28315"/>
                        <a:pt x="437691" y="28907"/>
                        <a:pt x="542735" y="95917"/>
                      </a:cubicBezTo>
                      <a:close/>
                      <a:moveTo>
                        <a:pt x="579120" y="122873"/>
                      </a:moveTo>
                      <a:cubicBezTo>
                        <a:pt x="715068" y="238448"/>
                        <a:pt x="731584" y="442349"/>
                        <a:pt x="616008" y="578296"/>
                      </a:cubicBezTo>
                      <a:cubicBezTo>
                        <a:pt x="614711" y="579821"/>
                        <a:pt x="613401" y="581335"/>
                        <a:pt x="612077" y="582835"/>
                      </a:cubicBezTo>
                      <a:cubicBezTo>
                        <a:pt x="610457" y="583692"/>
                        <a:pt x="610362" y="582835"/>
                        <a:pt x="610172" y="581597"/>
                      </a:cubicBezTo>
                      <a:cubicBezTo>
                        <a:pt x="609981" y="580358"/>
                        <a:pt x="610172" y="577596"/>
                        <a:pt x="611696" y="577596"/>
                      </a:cubicBezTo>
                      <a:cubicBezTo>
                        <a:pt x="613220" y="577596"/>
                        <a:pt x="615125" y="576644"/>
                        <a:pt x="615315" y="575596"/>
                      </a:cubicBezTo>
                      <a:cubicBezTo>
                        <a:pt x="615506" y="574548"/>
                        <a:pt x="615887" y="566071"/>
                        <a:pt x="616172" y="565595"/>
                      </a:cubicBezTo>
                      <a:cubicBezTo>
                        <a:pt x="616458" y="565118"/>
                        <a:pt x="614744" y="562070"/>
                        <a:pt x="614553" y="561594"/>
                      </a:cubicBezTo>
                      <a:cubicBezTo>
                        <a:pt x="613113" y="557504"/>
                        <a:pt x="612029" y="553298"/>
                        <a:pt x="611315" y="549021"/>
                      </a:cubicBezTo>
                      <a:cubicBezTo>
                        <a:pt x="611315" y="547402"/>
                        <a:pt x="611315" y="546068"/>
                        <a:pt x="611315" y="546163"/>
                      </a:cubicBezTo>
                      <a:cubicBezTo>
                        <a:pt x="609070" y="548300"/>
                        <a:pt x="607174" y="550775"/>
                        <a:pt x="605695" y="553498"/>
                      </a:cubicBezTo>
                      <a:cubicBezTo>
                        <a:pt x="604076" y="557784"/>
                        <a:pt x="603409" y="562261"/>
                        <a:pt x="601980" y="567595"/>
                      </a:cubicBezTo>
                      <a:cubicBezTo>
                        <a:pt x="601129" y="574531"/>
                        <a:pt x="597074" y="580666"/>
                        <a:pt x="591026" y="584168"/>
                      </a:cubicBezTo>
                      <a:cubicBezTo>
                        <a:pt x="585407" y="586740"/>
                        <a:pt x="574929" y="564261"/>
                        <a:pt x="574929" y="563594"/>
                      </a:cubicBezTo>
                      <a:cubicBezTo>
                        <a:pt x="574940" y="562970"/>
                        <a:pt x="575218" y="562382"/>
                        <a:pt x="575691" y="561975"/>
                      </a:cubicBezTo>
                      <a:cubicBezTo>
                        <a:pt x="577402" y="560990"/>
                        <a:pt x="579055" y="559909"/>
                        <a:pt x="580644" y="558737"/>
                      </a:cubicBezTo>
                      <a:cubicBezTo>
                        <a:pt x="582259" y="557655"/>
                        <a:pt x="583731" y="556375"/>
                        <a:pt x="585026" y="554927"/>
                      </a:cubicBezTo>
                      <a:cubicBezTo>
                        <a:pt x="585026" y="553307"/>
                        <a:pt x="583787" y="550926"/>
                        <a:pt x="582930" y="551593"/>
                      </a:cubicBezTo>
                      <a:cubicBezTo>
                        <a:pt x="581994" y="552269"/>
                        <a:pt x="580840" y="552575"/>
                        <a:pt x="579692" y="552450"/>
                      </a:cubicBezTo>
                      <a:cubicBezTo>
                        <a:pt x="578700" y="552062"/>
                        <a:pt x="577864" y="551359"/>
                        <a:pt x="577310" y="550450"/>
                      </a:cubicBezTo>
                      <a:cubicBezTo>
                        <a:pt x="574255" y="549024"/>
                        <a:pt x="571064" y="547907"/>
                        <a:pt x="567785" y="547116"/>
                      </a:cubicBezTo>
                      <a:cubicBezTo>
                        <a:pt x="566357" y="547116"/>
                        <a:pt x="565404" y="546163"/>
                        <a:pt x="564356" y="547116"/>
                      </a:cubicBezTo>
                      <a:cubicBezTo>
                        <a:pt x="563308" y="548069"/>
                        <a:pt x="561880" y="553117"/>
                        <a:pt x="561880" y="553117"/>
                      </a:cubicBezTo>
                      <a:cubicBezTo>
                        <a:pt x="561880" y="553117"/>
                        <a:pt x="556070" y="559784"/>
                        <a:pt x="556070" y="559784"/>
                      </a:cubicBezTo>
                      <a:cubicBezTo>
                        <a:pt x="556070" y="559784"/>
                        <a:pt x="537020" y="574834"/>
                        <a:pt x="532638" y="574167"/>
                      </a:cubicBezTo>
                      <a:cubicBezTo>
                        <a:pt x="528257" y="573500"/>
                        <a:pt x="524351" y="578644"/>
                        <a:pt x="524351" y="578644"/>
                      </a:cubicBezTo>
                      <a:cubicBezTo>
                        <a:pt x="521589" y="579215"/>
                        <a:pt x="514826" y="587407"/>
                        <a:pt x="513874" y="588169"/>
                      </a:cubicBezTo>
                      <a:cubicBezTo>
                        <a:pt x="512921" y="588931"/>
                        <a:pt x="482918" y="608838"/>
                        <a:pt x="476631" y="611981"/>
                      </a:cubicBezTo>
                      <a:cubicBezTo>
                        <a:pt x="473678" y="613410"/>
                        <a:pt x="467963" y="612743"/>
                        <a:pt x="467106" y="613696"/>
                      </a:cubicBezTo>
                      <a:cubicBezTo>
                        <a:pt x="461600" y="620080"/>
                        <a:pt x="457625" y="627638"/>
                        <a:pt x="455486" y="635794"/>
                      </a:cubicBezTo>
                      <a:cubicBezTo>
                        <a:pt x="455486" y="638651"/>
                        <a:pt x="449485" y="639985"/>
                        <a:pt x="448913" y="643985"/>
                      </a:cubicBezTo>
                      <a:cubicBezTo>
                        <a:pt x="447961" y="650367"/>
                        <a:pt x="452914" y="657225"/>
                        <a:pt x="452914" y="660273"/>
                      </a:cubicBezTo>
                      <a:cubicBezTo>
                        <a:pt x="453124" y="662268"/>
                        <a:pt x="453124" y="664279"/>
                        <a:pt x="452914" y="666274"/>
                      </a:cubicBezTo>
                      <a:cubicBezTo>
                        <a:pt x="452914" y="666274"/>
                        <a:pt x="449866" y="667988"/>
                        <a:pt x="449675" y="668655"/>
                      </a:cubicBezTo>
                      <a:cubicBezTo>
                        <a:pt x="449365" y="669150"/>
                        <a:pt x="449365" y="669779"/>
                        <a:pt x="449675" y="670274"/>
                      </a:cubicBezTo>
                      <a:cubicBezTo>
                        <a:pt x="451789" y="671268"/>
                        <a:pt x="453988" y="672065"/>
                        <a:pt x="456248" y="672656"/>
                      </a:cubicBezTo>
                      <a:cubicBezTo>
                        <a:pt x="458629" y="672656"/>
                        <a:pt x="459581" y="667988"/>
                        <a:pt x="459296" y="662654"/>
                      </a:cubicBezTo>
                      <a:lnTo>
                        <a:pt x="464820" y="660368"/>
                      </a:lnTo>
                      <a:cubicBezTo>
                        <a:pt x="469342" y="657645"/>
                        <a:pt x="474793" y="656920"/>
                        <a:pt x="479870" y="658368"/>
                      </a:cubicBezTo>
                      <a:cubicBezTo>
                        <a:pt x="495681" y="661035"/>
                        <a:pt x="497872" y="662273"/>
                        <a:pt x="502253" y="660749"/>
                      </a:cubicBezTo>
                      <a:cubicBezTo>
                        <a:pt x="505378" y="660000"/>
                        <a:pt x="508567" y="659553"/>
                        <a:pt x="511778" y="659416"/>
                      </a:cubicBezTo>
                      <a:cubicBezTo>
                        <a:pt x="351223" y="738231"/>
                        <a:pt x="157174" y="671969"/>
                        <a:pt x="78358" y="511413"/>
                      </a:cubicBezTo>
                      <a:cubicBezTo>
                        <a:pt x="61258" y="476580"/>
                        <a:pt x="50558" y="438955"/>
                        <a:pt x="46768" y="400336"/>
                      </a:cubicBezTo>
                      <a:cubicBezTo>
                        <a:pt x="68294" y="407003"/>
                        <a:pt x="109442" y="403860"/>
                        <a:pt x="147923" y="370999"/>
                      </a:cubicBezTo>
                      <a:cubicBezTo>
                        <a:pt x="160401" y="360331"/>
                        <a:pt x="146876" y="354521"/>
                        <a:pt x="136970" y="346900"/>
                      </a:cubicBezTo>
                      <a:cubicBezTo>
                        <a:pt x="127064" y="339281"/>
                        <a:pt x="185547" y="350711"/>
                        <a:pt x="195453" y="356425"/>
                      </a:cubicBezTo>
                      <a:cubicBezTo>
                        <a:pt x="205359" y="362141"/>
                        <a:pt x="200692" y="372332"/>
                        <a:pt x="201454" y="375475"/>
                      </a:cubicBezTo>
                      <a:cubicBezTo>
                        <a:pt x="207553" y="394173"/>
                        <a:pt x="214903" y="412439"/>
                        <a:pt x="223457" y="430149"/>
                      </a:cubicBezTo>
                      <a:cubicBezTo>
                        <a:pt x="237172" y="458724"/>
                        <a:pt x="241649" y="467297"/>
                        <a:pt x="246983" y="464249"/>
                      </a:cubicBezTo>
                      <a:cubicBezTo>
                        <a:pt x="254158" y="457102"/>
                        <a:pt x="257301" y="446851"/>
                        <a:pt x="255365" y="436912"/>
                      </a:cubicBezTo>
                      <a:cubicBezTo>
                        <a:pt x="253841" y="424815"/>
                        <a:pt x="253841" y="413385"/>
                        <a:pt x="260414" y="417005"/>
                      </a:cubicBezTo>
                      <a:cubicBezTo>
                        <a:pt x="266986" y="420624"/>
                        <a:pt x="291751" y="399764"/>
                        <a:pt x="303562" y="390620"/>
                      </a:cubicBezTo>
                      <a:cubicBezTo>
                        <a:pt x="315373" y="381476"/>
                        <a:pt x="316040" y="383858"/>
                        <a:pt x="321374" y="373951"/>
                      </a:cubicBezTo>
                      <a:cubicBezTo>
                        <a:pt x="326708" y="364046"/>
                        <a:pt x="324422" y="375475"/>
                        <a:pt x="336233" y="389001"/>
                      </a:cubicBezTo>
                      <a:cubicBezTo>
                        <a:pt x="348044" y="402526"/>
                        <a:pt x="351758" y="403574"/>
                        <a:pt x="349853" y="407384"/>
                      </a:cubicBezTo>
                      <a:cubicBezTo>
                        <a:pt x="347948" y="411194"/>
                        <a:pt x="345662" y="423291"/>
                        <a:pt x="355473" y="427101"/>
                      </a:cubicBezTo>
                      <a:cubicBezTo>
                        <a:pt x="357462" y="427988"/>
                        <a:pt x="359797" y="427443"/>
                        <a:pt x="361188" y="425768"/>
                      </a:cubicBezTo>
                      <a:cubicBezTo>
                        <a:pt x="359759" y="441579"/>
                        <a:pt x="363093" y="466344"/>
                        <a:pt x="387382" y="494633"/>
                      </a:cubicBezTo>
                      <a:cubicBezTo>
                        <a:pt x="397764" y="506730"/>
                        <a:pt x="411671" y="514350"/>
                        <a:pt x="415957" y="511112"/>
                      </a:cubicBezTo>
                      <a:cubicBezTo>
                        <a:pt x="420243" y="507873"/>
                        <a:pt x="381953" y="453962"/>
                        <a:pt x="388049" y="438436"/>
                      </a:cubicBezTo>
                      <a:cubicBezTo>
                        <a:pt x="394145" y="422910"/>
                        <a:pt x="400145" y="443770"/>
                        <a:pt x="412814" y="451295"/>
                      </a:cubicBezTo>
                      <a:cubicBezTo>
                        <a:pt x="425482" y="458819"/>
                        <a:pt x="422339" y="462725"/>
                        <a:pt x="438912" y="451295"/>
                      </a:cubicBezTo>
                      <a:cubicBezTo>
                        <a:pt x="455486" y="439865"/>
                        <a:pt x="441198" y="423958"/>
                        <a:pt x="428244" y="411099"/>
                      </a:cubicBezTo>
                      <a:cubicBezTo>
                        <a:pt x="415290" y="398240"/>
                        <a:pt x="425958" y="393573"/>
                        <a:pt x="435959" y="385763"/>
                      </a:cubicBezTo>
                      <a:cubicBezTo>
                        <a:pt x="445961" y="377952"/>
                        <a:pt x="441960" y="395288"/>
                        <a:pt x="448723" y="395859"/>
                      </a:cubicBezTo>
                      <a:cubicBezTo>
                        <a:pt x="455486" y="396431"/>
                        <a:pt x="463201" y="379190"/>
                        <a:pt x="479870" y="375380"/>
                      </a:cubicBezTo>
                      <a:cubicBezTo>
                        <a:pt x="496538" y="371570"/>
                        <a:pt x="501110" y="352616"/>
                        <a:pt x="507778" y="339471"/>
                      </a:cubicBezTo>
                      <a:cubicBezTo>
                        <a:pt x="514445" y="326326"/>
                        <a:pt x="499586" y="318516"/>
                        <a:pt x="488728" y="304800"/>
                      </a:cubicBezTo>
                      <a:cubicBezTo>
                        <a:pt x="477869" y="291084"/>
                        <a:pt x="510350" y="273844"/>
                        <a:pt x="514826" y="283369"/>
                      </a:cubicBezTo>
                      <a:cubicBezTo>
                        <a:pt x="519303" y="292894"/>
                        <a:pt x="517017" y="302419"/>
                        <a:pt x="526828" y="309372"/>
                      </a:cubicBezTo>
                      <a:cubicBezTo>
                        <a:pt x="536639" y="316325"/>
                        <a:pt x="540449" y="297085"/>
                        <a:pt x="536353" y="290322"/>
                      </a:cubicBezTo>
                      <a:cubicBezTo>
                        <a:pt x="532257" y="283559"/>
                        <a:pt x="526828" y="290322"/>
                        <a:pt x="526828" y="271272"/>
                      </a:cubicBezTo>
                      <a:cubicBezTo>
                        <a:pt x="526828" y="252222"/>
                        <a:pt x="555403" y="233172"/>
                        <a:pt x="564928" y="233172"/>
                      </a:cubicBezTo>
                      <a:cubicBezTo>
                        <a:pt x="574453" y="233172"/>
                        <a:pt x="564928" y="204597"/>
                        <a:pt x="555403" y="193072"/>
                      </a:cubicBezTo>
                      <a:cubicBezTo>
                        <a:pt x="545878" y="181547"/>
                        <a:pt x="526828" y="185547"/>
                        <a:pt x="521970" y="187833"/>
                      </a:cubicBezTo>
                      <a:cubicBezTo>
                        <a:pt x="517112" y="190119"/>
                        <a:pt x="527304" y="176022"/>
                        <a:pt x="532638" y="162020"/>
                      </a:cubicBezTo>
                      <a:cubicBezTo>
                        <a:pt x="537972" y="148019"/>
                        <a:pt x="555879" y="156972"/>
                        <a:pt x="555879" y="156972"/>
                      </a:cubicBezTo>
                      <a:lnTo>
                        <a:pt x="565404" y="147447"/>
                      </a:lnTo>
                      <a:cubicBezTo>
                        <a:pt x="565404" y="147447"/>
                        <a:pt x="569881" y="162878"/>
                        <a:pt x="574358" y="163544"/>
                      </a:cubicBezTo>
                      <a:cubicBezTo>
                        <a:pt x="578834" y="164211"/>
                        <a:pt x="579692" y="152210"/>
                        <a:pt x="579692" y="142685"/>
                      </a:cubicBezTo>
                      <a:lnTo>
                        <a:pt x="579692" y="12601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4D6C33BA-E4AA-4B2B-9192-726A68BEA05A}"/>
                    </a:ext>
                  </a:extLst>
                </p:cNvPr>
                <p:cNvSpPr/>
                <p:nvPr/>
              </p:nvSpPr>
              <p:spPr>
                <a:xfrm>
                  <a:off x="5592720" y="3964714"/>
                  <a:ext cx="85725" cy="57150"/>
                </a:xfrm>
                <a:custGeom>
                  <a:avLst/>
                  <a:gdLst>
                    <a:gd name="connsiteX0" fmla="*/ 7638 w 85725"/>
                    <a:gd name="connsiteY0" fmla="*/ 17822 h 57150"/>
                    <a:gd name="connsiteX1" fmla="*/ 31450 w 85725"/>
                    <a:gd name="connsiteY1" fmla="*/ 49541 h 57150"/>
                    <a:gd name="connsiteX2" fmla="*/ 43357 w 85725"/>
                    <a:gd name="connsiteY2" fmla="*/ 52398 h 57150"/>
                    <a:gd name="connsiteX3" fmla="*/ 55263 w 85725"/>
                    <a:gd name="connsiteY3" fmla="*/ 46397 h 57150"/>
                    <a:gd name="connsiteX4" fmla="*/ 71265 w 85725"/>
                    <a:gd name="connsiteY4" fmla="*/ 51731 h 57150"/>
                    <a:gd name="connsiteX5" fmla="*/ 83346 w 85725"/>
                    <a:gd name="connsiteY5" fmla="*/ 45773 h 57150"/>
                    <a:gd name="connsiteX6" fmla="*/ 83838 w 85725"/>
                    <a:gd name="connsiteY6" fmla="*/ 42206 h 57150"/>
                    <a:gd name="connsiteX7" fmla="*/ 83838 w 85725"/>
                    <a:gd name="connsiteY7" fmla="*/ 42206 h 57150"/>
                    <a:gd name="connsiteX8" fmla="*/ 79171 w 85725"/>
                    <a:gd name="connsiteY8" fmla="*/ 34015 h 57150"/>
                    <a:gd name="connsiteX9" fmla="*/ 38880 w 85725"/>
                    <a:gd name="connsiteY9" fmla="*/ 9536 h 57150"/>
                    <a:gd name="connsiteX10" fmla="*/ 33927 w 85725"/>
                    <a:gd name="connsiteY10" fmla="*/ 8202 h 57150"/>
                    <a:gd name="connsiteX11" fmla="*/ 8019 w 85725"/>
                    <a:gd name="connsiteY11" fmla="*/ 8202 h 57150"/>
                    <a:gd name="connsiteX12" fmla="*/ 7638 w 85725"/>
                    <a:gd name="connsiteY12" fmla="*/ 17822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725" h="57150">
                      <a:moveTo>
                        <a:pt x="7638" y="17822"/>
                      </a:moveTo>
                      <a:lnTo>
                        <a:pt x="31450" y="49541"/>
                      </a:lnTo>
                      <a:cubicBezTo>
                        <a:pt x="34200" y="53255"/>
                        <a:pt x="39220" y="54460"/>
                        <a:pt x="43357" y="52398"/>
                      </a:cubicBezTo>
                      <a:lnTo>
                        <a:pt x="55263" y="46397"/>
                      </a:lnTo>
                      <a:lnTo>
                        <a:pt x="71265" y="51731"/>
                      </a:lnTo>
                      <a:cubicBezTo>
                        <a:pt x="76246" y="53422"/>
                        <a:pt x="81655" y="50754"/>
                        <a:pt x="83346" y="45773"/>
                      </a:cubicBezTo>
                      <a:cubicBezTo>
                        <a:pt x="83735" y="44627"/>
                        <a:pt x="83902" y="43416"/>
                        <a:pt x="83838" y="42206"/>
                      </a:cubicBezTo>
                      <a:lnTo>
                        <a:pt x="83838" y="42206"/>
                      </a:lnTo>
                      <a:cubicBezTo>
                        <a:pt x="83837" y="38843"/>
                        <a:pt x="82063" y="35730"/>
                        <a:pt x="79171" y="34015"/>
                      </a:cubicBezTo>
                      <a:lnTo>
                        <a:pt x="38880" y="9536"/>
                      </a:lnTo>
                      <a:cubicBezTo>
                        <a:pt x="37369" y="8676"/>
                        <a:pt x="35664" y="8217"/>
                        <a:pt x="33927" y="8202"/>
                      </a:cubicBezTo>
                      <a:cubicBezTo>
                        <a:pt x="33927" y="8202"/>
                        <a:pt x="9733" y="5821"/>
                        <a:pt x="8019" y="8202"/>
                      </a:cubicBezTo>
                      <a:cubicBezTo>
                        <a:pt x="6304" y="10583"/>
                        <a:pt x="7638" y="17822"/>
                        <a:pt x="7638" y="1782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4D4D8DF8-4FBF-4889-8560-37E265F77856}"/>
                </a:ext>
              </a:extLst>
            </p:cNvPr>
            <p:cNvGrpSpPr/>
            <p:nvPr/>
          </p:nvGrpSpPr>
          <p:grpSpPr>
            <a:xfrm>
              <a:off x="3302297" y="4418230"/>
              <a:ext cx="637141" cy="771539"/>
              <a:chOff x="3302297" y="4418230"/>
              <a:chExt cx="637141" cy="771539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45165AF9-5EF9-493F-B6C3-B6EE1136BB99}"/>
                  </a:ext>
                </a:extLst>
              </p:cNvPr>
              <p:cNvGrpSpPr/>
              <p:nvPr/>
            </p:nvGrpSpPr>
            <p:grpSpPr>
              <a:xfrm>
                <a:off x="3407308" y="4418230"/>
                <a:ext cx="465552" cy="465552"/>
                <a:chOff x="3583940" y="3813727"/>
                <a:chExt cx="502920" cy="502920"/>
              </a:xfrm>
            </p:grpSpPr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3347A442-A8A1-402D-930B-0335C286E490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158D59CE-6382-4ECC-9C7B-035A1539D137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52B26AE5-9CF6-4953-9266-43016806EDE3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88" name="그래픽 25" descr="과녁">
                <a:extLst>
                  <a:ext uri="{FF2B5EF4-FFF2-40B4-BE49-F238E27FC236}">
                    <a16:creationId xmlns:a16="http://schemas.microsoft.com/office/drawing/2014/main" id="{F08664E9-9275-41AC-8099-19C65C9D11EB}"/>
                  </a:ext>
                </a:extLst>
              </p:cNvPr>
              <p:cNvGrpSpPr/>
              <p:nvPr/>
            </p:nvGrpSpPr>
            <p:grpSpPr>
              <a:xfrm>
                <a:off x="3302297" y="4552628"/>
                <a:ext cx="637141" cy="637141"/>
                <a:chOff x="4795800" y="327180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89" name="자유형: 도형 288">
                  <a:extLst>
                    <a:ext uri="{FF2B5EF4-FFF2-40B4-BE49-F238E27FC236}">
                      <a16:creationId xmlns:a16="http://schemas.microsoft.com/office/drawing/2014/main" id="{80C098B1-9EC0-4186-8FD2-75DCF9AA9BAD}"/>
                    </a:ext>
                  </a:extLst>
                </p:cNvPr>
                <p:cNvSpPr/>
                <p:nvPr/>
              </p:nvSpPr>
              <p:spPr>
                <a:xfrm>
                  <a:off x="5135366" y="3345619"/>
                  <a:ext cx="495300" cy="495300"/>
                </a:xfrm>
                <a:custGeom>
                  <a:avLst/>
                  <a:gdLst>
                    <a:gd name="connsiteX0" fmla="*/ 408146 w 495300"/>
                    <a:gd name="connsiteY0" fmla="*/ 92869 h 495300"/>
                    <a:gd name="connsiteX1" fmla="*/ 398621 w 495300"/>
                    <a:gd name="connsiteY1" fmla="*/ 7144 h 495300"/>
                    <a:gd name="connsiteX2" fmla="*/ 293846 w 495300"/>
                    <a:gd name="connsiteY2" fmla="*/ 111919 h 495300"/>
                    <a:gd name="connsiteX3" fmla="*/ 299561 w 495300"/>
                    <a:gd name="connsiteY3" fmla="*/ 161449 h 495300"/>
                    <a:gd name="connsiteX4" fmla="*/ 147161 w 495300"/>
                    <a:gd name="connsiteY4" fmla="*/ 313849 h 495300"/>
                    <a:gd name="connsiteX5" fmla="*/ 102394 w 495300"/>
                    <a:gd name="connsiteY5" fmla="*/ 302419 h 495300"/>
                    <a:gd name="connsiteX6" fmla="*/ 7144 w 495300"/>
                    <a:gd name="connsiteY6" fmla="*/ 397669 h 495300"/>
                    <a:gd name="connsiteX7" fmla="*/ 102394 w 495300"/>
                    <a:gd name="connsiteY7" fmla="*/ 492919 h 495300"/>
                    <a:gd name="connsiteX8" fmla="*/ 197644 w 495300"/>
                    <a:gd name="connsiteY8" fmla="*/ 397669 h 495300"/>
                    <a:gd name="connsiteX9" fmla="*/ 187166 w 495300"/>
                    <a:gd name="connsiteY9" fmla="*/ 353854 h 495300"/>
                    <a:gd name="connsiteX10" fmla="*/ 339566 w 495300"/>
                    <a:gd name="connsiteY10" fmla="*/ 201454 h 495300"/>
                    <a:gd name="connsiteX11" fmla="*/ 389096 w 495300"/>
                    <a:gd name="connsiteY11" fmla="*/ 207169 h 495300"/>
                    <a:gd name="connsiteX12" fmla="*/ 493871 w 495300"/>
                    <a:gd name="connsiteY12" fmla="*/ 102394 h 495300"/>
                    <a:gd name="connsiteX13" fmla="*/ 408146 w 495300"/>
                    <a:gd name="connsiteY13" fmla="*/ 92869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95300" h="495300">
                      <a:moveTo>
                        <a:pt x="408146" y="92869"/>
                      </a:moveTo>
                      <a:lnTo>
                        <a:pt x="398621" y="7144"/>
                      </a:lnTo>
                      <a:lnTo>
                        <a:pt x="293846" y="111919"/>
                      </a:lnTo>
                      <a:lnTo>
                        <a:pt x="299561" y="161449"/>
                      </a:lnTo>
                      <a:lnTo>
                        <a:pt x="147161" y="313849"/>
                      </a:lnTo>
                      <a:cubicBezTo>
                        <a:pt x="133826" y="307181"/>
                        <a:pt x="118586" y="302419"/>
                        <a:pt x="102394" y="302419"/>
                      </a:cubicBezTo>
                      <a:cubicBezTo>
                        <a:pt x="50006" y="302419"/>
                        <a:pt x="7144" y="345281"/>
                        <a:pt x="7144" y="397669"/>
                      </a:cubicBezTo>
                      <a:cubicBezTo>
                        <a:pt x="7144" y="450056"/>
                        <a:pt x="50006" y="492919"/>
                        <a:pt x="102394" y="492919"/>
                      </a:cubicBezTo>
                      <a:cubicBezTo>
                        <a:pt x="154781" y="492919"/>
                        <a:pt x="197644" y="450056"/>
                        <a:pt x="197644" y="397669"/>
                      </a:cubicBezTo>
                      <a:cubicBezTo>
                        <a:pt x="197644" y="381476"/>
                        <a:pt x="193834" y="367189"/>
                        <a:pt x="187166" y="353854"/>
                      </a:cubicBezTo>
                      <a:lnTo>
                        <a:pt x="339566" y="201454"/>
                      </a:lnTo>
                      <a:lnTo>
                        <a:pt x="389096" y="207169"/>
                      </a:lnTo>
                      <a:lnTo>
                        <a:pt x="493871" y="102394"/>
                      </a:lnTo>
                      <a:lnTo>
                        <a:pt x="408146" y="9286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0" name="자유형: 도형 289">
                  <a:extLst>
                    <a:ext uri="{FF2B5EF4-FFF2-40B4-BE49-F238E27FC236}">
                      <a16:creationId xmlns:a16="http://schemas.microsoft.com/office/drawing/2014/main" id="{1A964143-32AC-4185-B403-D49347626BC1}"/>
                    </a:ext>
                  </a:extLst>
                </p:cNvPr>
                <p:cNvSpPr/>
                <p:nvPr/>
              </p:nvSpPr>
              <p:spPr>
                <a:xfrm>
                  <a:off x="4869619" y="3374194"/>
                  <a:ext cx="733425" cy="733425"/>
                </a:xfrm>
                <a:custGeom>
                  <a:avLst/>
                  <a:gdLst>
                    <a:gd name="connsiteX0" fmla="*/ 681514 w 733425"/>
                    <a:gd name="connsiteY0" fmla="*/ 205264 h 733425"/>
                    <a:gd name="connsiteX1" fmla="*/ 669131 w 733425"/>
                    <a:gd name="connsiteY1" fmla="*/ 218599 h 733425"/>
                    <a:gd name="connsiteX2" fmla="*/ 651034 w 733425"/>
                    <a:gd name="connsiteY2" fmla="*/ 216694 h 733425"/>
                    <a:gd name="connsiteX3" fmla="*/ 631031 w 733425"/>
                    <a:gd name="connsiteY3" fmla="*/ 213836 h 733425"/>
                    <a:gd name="connsiteX4" fmla="*/ 673894 w 733425"/>
                    <a:gd name="connsiteY4" fmla="*/ 369094 h 733425"/>
                    <a:gd name="connsiteX5" fmla="*/ 369094 w 733425"/>
                    <a:gd name="connsiteY5" fmla="*/ 673894 h 733425"/>
                    <a:gd name="connsiteX6" fmla="*/ 64294 w 733425"/>
                    <a:gd name="connsiteY6" fmla="*/ 369094 h 733425"/>
                    <a:gd name="connsiteX7" fmla="*/ 369094 w 733425"/>
                    <a:gd name="connsiteY7" fmla="*/ 64294 h 733425"/>
                    <a:gd name="connsiteX8" fmla="*/ 524351 w 733425"/>
                    <a:gd name="connsiteY8" fmla="*/ 107156 h 733425"/>
                    <a:gd name="connsiteX9" fmla="*/ 522446 w 733425"/>
                    <a:gd name="connsiteY9" fmla="*/ 88106 h 733425"/>
                    <a:gd name="connsiteX10" fmla="*/ 519589 w 733425"/>
                    <a:gd name="connsiteY10" fmla="*/ 69056 h 733425"/>
                    <a:gd name="connsiteX11" fmla="*/ 532924 w 733425"/>
                    <a:gd name="connsiteY11" fmla="*/ 55721 h 733425"/>
                    <a:gd name="connsiteX12" fmla="*/ 539591 w 733425"/>
                    <a:gd name="connsiteY12" fmla="*/ 49054 h 733425"/>
                    <a:gd name="connsiteX13" fmla="*/ 369094 w 733425"/>
                    <a:gd name="connsiteY13" fmla="*/ 7144 h 733425"/>
                    <a:gd name="connsiteX14" fmla="*/ 7144 w 733425"/>
                    <a:gd name="connsiteY14" fmla="*/ 369094 h 733425"/>
                    <a:gd name="connsiteX15" fmla="*/ 369094 w 733425"/>
                    <a:gd name="connsiteY15" fmla="*/ 731044 h 733425"/>
                    <a:gd name="connsiteX16" fmla="*/ 731044 w 733425"/>
                    <a:gd name="connsiteY16" fmla="*/ 369094 h 733425"/>
                    <a:gd name="connsiteX17" fmla="*/ 688181 w 733425"/>
                    <a:gd name="connsiteY17" fmla="*/ 199549 h 733425"/>
                    <a:gd name="connsiteX18" fmla="*/ 681514 w 733425"/>
                    <a:gd name="connsiteY18" fmla="*/ 205264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33425" h="733425">
                      <a:moveTo>
                        <a:pt x="681514" y="205264"/>
                      </a:moveTo>
                      <a:lnTo>
                        <a:pt x="669131" y="218599"/>
                      </a:lnTo>
                      <a:lnTo>
                        <a:pt x="651034" y="216694"/>
                      </a:lnTo>
                      <a:lnTo>
                        <a:pt x="631031" y="213836"/>
                      </a:lnTo>
                      <a:cubicBezTo>
                        <a:pt x="657701" y="259556"/>
                        <a:pt x="673894" y="311944"/>
                        <a:pt x="673894" y="369094"/>
                      </a:cubicBezTo>
                      <a:cubicBezTo>
                        <a:pt x="673894" y="536734"/>
                        <a:pt x="536734" y="673894"/>
                        <a:pt x="369094" y="673894"/>
                      </a:cubicBezTo>
                      <a:cubicBezTo>
                        <a:pt x="201454" y="673894"/>
                        <a:pt x="64294" y="536734"/>
                        <a:pt x="64294" y="369094"/>
                      </a:cubicBezTo>
                      <a:cubicBezTo>
                        <a:pt x="64294" y="201454"/>
                        <a:pt x="201454" y="64294"/>
                        <a:pt x="369094" y="64294"/>
                      </a:cubicBezTo>
                      <a:cubicBezTo>
                        <a:pt x="425291" y="64294"/>
                        <a:pt x="478631" y="79534"/>
                        <a:pt x="524351" y="107156"/>
                      </a:cubicBezTo>
                      <a:lnTo>
                        <a:pt x="522446" y="88106"/>
                      </a:lnTo>
                      <a:lnTo>
                        <a:pt x="519589" y="69056"/>
                      </a:lnTo>
                      <a:lnTo>
                        <a:pt x="532924" y="55721"/>
                      </a:lnTo>
                      <a:lnTo>
                        <a:pt x="539591" y="49054"/>
                      </a:lnTo>
                      <a:cubicBezTo>
                        <a:pt x="488156" y="22384"/>
                        <a:pt x="431006" y="7144"/>
                        <a:pt x="369094" y="7144"/>
                      </a:cubicBezTo>
                      <a:cubicBezTo>
                        <a:pt x="169069" y="7144"/>
                        <a:pt x="7144" y="169069"/>
                        <a:pt x="7144" y="369094"/>
                      </a:cubicBezTo>
                      <a:cubicBezTo>
                        <a:pt x="7144" y="569119"/>
                        <a:pt x="169069" y="731044"/>
                        <a:pt x="369094" y="731044"/>
                      </a:cubicBezTo>
                      <a:cubicBezTo>
                        <a:pt x="569119" y="731044"/>
                        <a:pt x="731044" y="569119"/>
                        <a:pt x="731044" y="369094"/>
                      </a:cubicBezTo>
                      <a:cubicBezTo>
                        <a:pt x="731044" y="307181"/>
                        <a:pt x="715804" y="250031"/>
                        <a:pt x="688181" y="199549"/>
                      </a:cubicBezTo>
                      <a:lnTo>
                        <a:pt x="681514" y="20526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BB33E035-586D-4082-8067-67A7358CFA3C}"/>
                    </a:ext>
                  </a:extLst>
                </p:cNvPr>
                <p:cNvSpPr/>
                <p:nvPr/>
              </p:nvSpPr>
              <p:spPr>
                <a:xfrm>
                  <a:off x="5002969" y="3507544"/>
                  <a:ext cx="466725" cy="466725"/>
                </a:xfrm>
                <a:custGeom>
                  <a:avLst/>
                  <a:gdLst>
                    <a:gd name="connsiteX0" fmla="*/ 394811 w 466725"/>
                    <a:gd name="connsiteY0" fmla="*/ 170974 h 466725"/>
                    <a:gd name="connsiteX1" fmla="*/ 407194 w 466725"/>
                    <a:gd name="connsiteY1" fmla="*/ 235744 h 466725"/>
                    <a:gd name="connsiteX2" fmla="*/ 235744 w 466725"/>
                    <a:gd name="connsiteY2" fmla="*/ 407194 h 466725"/>
                    <a:gd name="connsiteX3" fmla="*/ 64294 w 466725"/>
                    <a:gd name="connsiteY3" fmla="*/ 235744 h 466725"/>
                    <a:gd name="connsiteX4" fmla="*/ 235744 w 466725"/>
                    <a:gd name="connsiteY4" fmla="*/ 64294 h 466725"/>
                    <a:gd name="connsiteX5" fmla="*/ 300514 w 466725"/>
                    <a:gd name="connsiteY5" fmla="*/ 76676 h 466725"/>
                    <a:gd name="connsiteX6" fmla="*/ 343376 w 466725"/>
                    <a:gd name="connsiteY6" fmla="*/ 33814 h 466725"/>
                    <a:gd name="connsiteX7" fmla="*/ 235744 w 466725"/>
                    <a:gd name="connsiteY7" fmla="*/ 7144 h 466725"/>
                    <a:gd name="connsiteX8" fmla="*/ 7144 w 466725"/>
                    <a:gd name="connsiteY8" fmla="*/ 235744 h 466725"/>
                    <a:gd name="connsiteX9" fmla="*/ 235744 w 466725"/>
                    <a:gd name="connsiteY9" fmla="*/ 464344 h 466725"/>
                    <a:gd name="connsiteX10" fmla="*/ 464344 w 466725"/>
                    <a:gd name="connsiteY10" fmla="*/ 235744 h 466725"/>
                    <a:gd name="connsiteX11" fmla="*/ 437674 w 466725"/>
                    <a:gd name="connsiteY11" fmla="*/ 128111 h 466725"/>
                    <a:gd name="connsiteX12" fmla="*/ 394811 w 466725"/>
                    <a:gd name="connsiteY12" fmla="*/ 170974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6725" h="466725">
                      <a:moveTo>
                        <a:pt x="394811" y="170974"/>
                      </a:moveTo>
                      <a:cubicBezTo>
                        <a:pt x="403384" y="190976"/>
                        <a:pt x="407194" y="212884"/>
                        <a:pt x="407194" y="235744"/>
                      </a:cubicBezTo>
                      <a:cubicBezTo>
                        <a:pt x="407194" y="330041"/>
                        <a:pt x="330041" y="407194"/>
                        <a:pt x="235744" y="407194"/>
                      </a:cubicBezTo>
                      <a:cubicBezTo>
                        <a:pt x="141446" y="407194"/>
                        <a:pt x="64294" y="330041"/>
                        <a:pt x="64294" y="235744"/>
                      </a:cubicBezTo>
                      <a:cubicBezTo>
                        <a:pt x="64294" y="141446"/>
                        <a:pt x="141446" y="64294"/>
                        <a:pt x="235744" y="64294"/>
                      </a:cubicBezTo>
                      <a:cubicBezTo>
                        <a:pt x="258604" y="64294"/>
                        <a:pt x="280511" y="69056"/>
                        <a:pt x="300514" y="76676"/>
                      </a:cubicBezTo>
                      <a:lnTo>
                        <a:pt x="343376" y="33814"/>
                      </a:lnTo>
                      <a:cubicBezTo>
                        <a:pt x="310991" y="16669"/>
                        <a:pt x="274796" y="7144"/>
                        <a:pt x="235744" y="7144"/>
                      </a:cubicBezTo>
                      <a:cubicBezTo>
                        <a:pt x="110014" y="7144"/>
                        <a:pt x="7144" y="110014"/>
                        <a:pt x="7144" y="235744"/>
                      </a:cubicBezTo>
                      <a:cubicBezTo>
                        <a:pt x="7144" y="361474"/>
                        <a:pt x="110014" y="464344"/>
                        <a:pt x="235744" y="464344"/>
                      </a:cubicBezTo>
                      <a:cubicBezTo>
                        <a:pt x="361474" y="464344"/>
                        <a:pt x="464344" y="361474"/>
                        <a:pt x="464344" y="235744"/>
                      </a:cubicBezTo>
                      <a:cubicBezTo>
                        <a:pt x="464344" y="196691"/>
                        <a:pt x="454819" y="160496"/>
                        <a:pt x="437674" y="128111"/>
                      </a:cubicBezTo>
                      <a:lnTo>
                        <a:pt x="394811" y="1709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4D45CFBE-4273-4020-8718-B619684D0377}"/>
                </a:ext>
              </a:extLst>
            </p:cNvPr>
            <p:cNvGrpSpPr/>
            <p:nvPr/>
          </p:nvGrpSpPr>
          <p:grpSpPr>
            <a:xfrm>
              <a:off x="2953669" y="3754901"/>
              <a:ext cx="572102" cy="690597"/>
              <a:chOff x="2953669" y="3754901"/>
              <a:chExt cx="572102" cy="690597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7CFD4A91-A411-4B1D-9555-CC42A905232D}"/>
                  </a:ext>
                </a:extLst>
              </p:cNvPr>
              <p:cNvGrpSpPr/>
              <p:nvPr/>
            </p:nvGrpSpPr>
            <p:grpSpPr>
              <a:xfrm>
                <a:off x="2953669" y="3873396"/>
                <a:ext cx="572102" cy="572102"/>
                <a:chOff x="3583940" y="3813727"/>
                <a:chExt cx="502920" cy="502920"/>
              </a:xfrm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C7AF0061-7F94-42C3-A1B2-CC7386033BFF}"/>
                    </a:ext>
                  </a:extLst>
                </p:cNvPr>
                <p:cNvSpPr/>
                <p:nvPr/>
              </p:nvSpPr>
              <p:spPr>
                <a:xfrm>
                  <a:off x="3657600" y="3880585"/>
                  <a:ext cx="355600" cy="3556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27498903-3B1A-48AD-B113-253383867EDF}"/>
                    </a:ext>
                  </a:extLst>
                </p:cNvPr>
                <p:cNvSpPr/>
                <p:nvPr/>
              </p:nvSpPr>
              <p:spPr>
                <a:xfrm>
                  <a:off x="3731532" y="3964940"/>
                  <a:ext cx="197892" cy="197892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DE50F93F-C235-4879-8E89-6CE0F9399E82}"/>
                    </a:ext>
                  </a:extLst>
                </p:cNvPr>
                <p:cNvSpPr/>
                <p:nvPr/>
              </p:nvSpPr>
              <p:spPr>
                <a:xfrm>
                  <a:off x="3583940" y="3813727"/>
                  <a:ext cx="502920" cy="50292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47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03" name="그래픽 301" descr="전구">
                <a:extLst>
                  <a:ext uri="{FF2B5EF4-FFF2-40B4-BE49-F238E27FC236}">
                    <a16:creationId xmlns:a16="http://schemas.microsoft.com/office/drawing/2014/main" id="{28277F54-CD8B-4FF1-9308-69F537C5ADCD}"/>
                  </a:ext>
                </a:extLst>
              </p:cNvPr>
              <p:cNvGrpSpPr/>
              <p:nvPr/>
            </p:nvGrpSpPr>
            <p:grpSpPr>
              <a:xfrm>
                <a:off x="2971794" y="3754901"/>
                <a:ext cx="504964" cy="504964"/>
                <a:chOff x="2770037" y="3302573"/>
                <a:chExt cx="914400" cy="914400"/>
              </a:xfrm>
              <a:solidFill>
                <a:srgbClr val="FFC000"/>
              </a:solidFill>
            </p:grpSpPr>
            <p:sp>
              <p:nvSpPr>
                <p:cNvPr id="304" name="자유형: 도형 303">
                  <a:extLst>
                    <a:ext uri="{FF2B5EF4-FFF2-40B4-BE49-F238E27FC236}">
                      <a16:creationId xmlns:a16="http://schemas.microsoft.com/office/drawing/2014/main" id="{B9A01F4D-DF83-43C0-AA8C-B584823AE3F8}"/>
                    </a:ext>
                  </a:extLst>
                </p:cNvPr>
                <p:cNvSpPr/>
                <p:nvPr/>
              </p:nvSpPr>
              <p:spPr>
                <a:xfrm>
                  <a:off x="3096268" y="3905029"/>
                  <a:ext cx="257175" cy="66675"/>
                </a:xfrm>
                <a:custGeom>
                  <a:avLst/>
                  <a:gdLst>
                    <a:gd name="connsiteX0" fmla="*/ 35719 w 257175"/>
                    <a:gd name="connsiteY0" fmla="*/ 7144 h 66675"/>
                    <a:gd name="connsiteX1" fmla="*/ 226219 w 257175"/>
                    <a:gd name="connsiteY1" fmla="*/ 7144 h 66675"/>
                    <a:gd name="connsiteX2" fmla="*/ 254794 w 257175"/>
                    <a:gd name="connsiteY2" fmla="*/ 35719 h 66675"/>
                    <a:gd name="connsiteX3" fmla="*/ 226219 w 257175"/>
                    <a:gd name="connsiteY3" fmla="*/ 64294 h 66675"/>
                    <a:gd name="connsiteX4" fmla="*/ 35719 w 257175"/>
                    <a:gd name="connsiteY4" fmla="*/ 64294 h 66675"/>
                    <a:gd name="connsiteX5" fmla="*/ 7144 w 257175"/>
                    <a:gd name="connsiteY5" fmla="*/ 35719 h 66675"/>
                    <a:gd name="connsiteX6" fmla="*/ 35719 w 257175"/>
                    <a:gd name="connsiteY6" fmla="*/ 714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175" h="66675">
                      <a:moveTo>
                        <a:pt x="35719" y="7144"/>
                      </a:moveTo>
                      <a:lnTo>
                        <a:pt x="226219" y="7144"/>
                      </a:lnTo>
                      <a:cubicBezTo>
                        <a:pt x="242411" y="7144"/>
                        <a:pt x="254794" y="19526"/>
                        <a:pt x="254794" y="35719"/>
                      </a:cubicBezTo>
                      <a:cubicBezTo>
                        <a:pt x="254794" y="51911"/>
                        <a:pt x="242411" y="64294"/>
                        <a:pt x="226219" y="64294"/>
                      </a:cubicBezTo>
                      <a:lnTo>
                        <a:pt x="35719" y="64294"/>
                      </a:lnTo>
                      <a:cubicBezTo>
                        <a:pt x="19526" y="64294"/>
                        <a:pt x="7144" y="51911"/>
                        <a:pt x="7144" y="35719"/>
                      </a:cubicBezTo>
                      <a:cubicBezTo>
                        <a:pt x="7144" y="19526"/>
                        <a:pt x="19526" y="7144"/>
                        <a:pt x="3571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5" name="자유형: 도형 304">
                  <a:extLst>
                    <a:ext uri="{FF2B5EF4-FFF2-40B4-BE49-F238E27FC236}">
                      <a16:creationId xmlns:a16="http://schemas.microsoft.com/office/drawing/2014/main" id="{031D54F3-7F84-43BA-94AA-7F091DFDC9C3}"/>
                    </a:ext>
                  </a:extLst>
                </p:cNvPr>
                <p:cNvSpPr/>
                <p:nvPr/>
              </p:nvSpPr>
              <p:spPr>
                <a:xfrm>
                  <a:off x="3096268" y="4000279"/>
                  <a:ext cx="257175" cy="66675"/>
                </a:xfrm>
                <a:custGeom>
                  <a:avLst/>
                  <a:gdLst>
                    <a:gd name="connsiteX0" fmla="*/ 35719 w 257175"/>
                    <a:gd name="connsiteY0" fmla="*/ 7144 h 66675"/>
                    <a:gd name="connsiteX1" fmla="*/ 226219 w 257175"/>
                    <a:gd name="connsiteY1" fmla="*/ 7144 h 66675"/>
                    <a:gd name="connsiteX2" fmla="*/ 254794 w 257175"/>
                    <a:gd name="connsiteY2" fmla="*/ 35719 h 66675"/>
                    <a:gd name="connsiteX3" fmla="*/ 226219 w 257175"/>
                    <a:gd name="connsiteY3" fmla="*/ 64294 h 66675"/>
                    <a:gd name="connsiteX4" fmla="*/ 35719 w 257175"/>
                    <a:gd name="connsiteY4" fmla="*/ 64294 h 66675"/>
                    <a:gd name="connsiteX5" fmla="*/ 7144 w 257175"/>
                    <a:gd name="connsiteY5" fmla="*/ 35719 h 66675"/>
                    <a:gd name="connsiteX6" fmla="*/ 35719 w 257175"/>
                    <a:gd name="connsiteY6" fmla="*/ 714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175" h="66675">
                      <a:moveTo>
                        <a:pt x="35719" y="7144"/>
                      </a:moveTo>
                      <a:lnTo>
                        <a:pt x="226219" y="7144"/>
                      </a:lnTo>
                      <a:cubicBezTo>
                        <a:pt x="242411" y="7144"/>
                        <a:pt x="254794" y="19526"/>
                        <a:pt x="254794" y="35719"/>
                      </a:cubicBezTo>
                      <a:cubicBezTo>
                        <a:pt x="254794" y="51911"/>
                        <a:pt x="242411" y="64294"/>
                        <a:pt x="226219" y="64294"/>
                      </a:cubicBezTo>
                      <a:lnTo>
                        <a:pt x="35719" y="64294"/>
                      </a:lnTo>
                      <a:cubicBezTo>
                        <a:pt x="19526" y="64294"/>
                        <a:pt x="7144" y="51911"/>
                        <a:pt x="7144" y="35719"/>
                      </a:cubicBezTo>
                      <a:cubicBezTo>
                        <a:pt x="7144" y="19526"/>
                        <a:pt x="19526" y="7144"/>
                        <a:pt x="3571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6" name="자유형: 도형 305">
                  <a:extLst>
                    <a:ext uri="{FF2B5EF4-FFF2-40B4-BE49-F238E27FC236}">
                      <a16:creationId xmlns:a16="http://schemas.microsoft.com/office/drawing/2014/main" id="{D43FDFD1-5CA1-4289-8AFD-C51C4E5900C3}"/>
                    </a:ext>
                  </a:extLst>
                </p:cNvPr>
                <p:cNvSpPr/>
                <p:nvPr/>
              </p:nvSpPr>
              <p:spPr>
                <a:xfrm>
                  <a:off x="3158181" y="4095529"/>
                  <a:ext cx="133350" cy="66675"/>
                </a:xfrm>
                <a:custGeom>
                  <a:avLst/>
                  <a:gdLst>
                    <a:gd name="connsiteX0" fmla="*/ 7144 w 133350"/>
                    <a:gd name="connsiteY0" fmla="*/ 7144 h 66675"/>
                    <a:gd name="connsiteX1" fmla="*/ 69056 w 133350"/>
                    <a:gd name="connsiteY1" fmla="*/ 64294 h 66675"/>
                    <a:gd name="connsiteX2" fmla="*/ 130969 w 133350"/>
                    <a:gd name="connsiteY2" fmla="*/ 7144 h 66675"/>
                    <a:gd name="connsiteX3" fmla="*/ 7144 w 133350"/>
                    <a:gd name="connsiteY3" fmla="*/ 7144 h 66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50" h="66675">
                      <a:moveTo>
                        <a:pt x="7144" y="7144"/>
                      </a:moveTo>
                      <a:cubicBezTo>
                        <a:pt x="10001" y="39529"/>
                        <a:pt x="36671" y="64294"/>
                        <a:pt x="69056" y="64294"/>
                      </a:cubicBezTo>
                      <a:cubicBezTo>
                        <a:pt x="101441" y="64294"/>
                        <a:pt x="128111" y="39529"/>
                        <a:pt x="130969" y="7144"/>
                      </a:cubicBezTo>
                      <a:lnTo>
                        <a:pt x="7144" y="714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" name="자유형: 도형 306">
                  <a:extLst>
                    <a:ext uri="{FF2B5EF4-FFF2-40B4-BE49-F238E27FC236}">
                      <a16:creationId xmlns:a16="http://schemas.microsoft.com/office/drawing/2014/main" id="{C0047F3B-F8A5-4BB3-A3F1-65850E1A4354}"/>
                    </a:ext>
                  </a:extLst>
                </p:cNvPr>
                <p:cNvSpPr/>
                <p:nvPr/>
              </p:nvSpPr>
              <p:spPr>
                <a:xfrm>
                  <a:off x="2972443" y="3352579"/>
                  <a:ext cx="504825" cy="523875"/>
                </a:xfrm>
                <a:custGeom>
                  <a:avLst/>
                  <a:gdLst>
                    <a:gd name="connsiteX0" fmla="*/ 254794 w 504825"/>
                    <a:gd name="connsiteY0" fmla="*/ 7144 h 523875"/>
                    <a:gd name="connsiteX1" fmla="*/ 254794 w 504825"/>
                    <a:gd name="connsiteY1" fmla="*/ 7144 h 523875"/>
                    <a:gd name="connsiteX2" fmla="*/ 254794 w 504825"/>
                    <a:gd name="connsiteY2" fmla="*/ 7144 h 523875"/>
                    <a:gd name="connsiteX3" fmla="*/ 7144 w 504825"/>
                    <a:gd name="connsiteY3" fmla="*/ 251936 h 523875"/>
                    <a:gd name="connsiteX4" fmla="*/ 7144 w 504825"/>
                    <a:gd name="connsiteY4" fmla="*/ 260509 h 523875"/>
                    <a:gd name="connsiteX5" fmla="*/ 24289 w 504825"/>
                    <a:gd name="connsiteY5" fmla="*/ 346234 h 523875"/>
                    <a:gd name="connsiteX6" fmla="*/ 67151 w 504825"/>
                    <a:gd name="connsiteY6" fmla="*/ 416719 h 523875"/>
                    <a:gd name="connsiteX7" fmla="*/ 125254 w 504825"/>
                    <a:gd name="connsiteY7" fmla="*/ 511016 h 523875"/>
                    <a:gd name="connsiteX8" fmla="*/ 142399 w 504825"/>
                    <a:gd name="connsiteY8" fmla="*/ 521494 h 523875"/>
                    <a:gd name="connsiteX9" fmla="*/ 367189 w 504825"/>
                    <a:gd name="connsiteY9" fmla="*/ 521494 h 523875"/>
                    <a:gd name="connsiteX10" fmla="*/ 384334 w 504825"/>
                    <a:gd name="connsiteY10" fmla="*/ 511016 h 523875"/>
                    <a:gd name="connsiteX11" fmla="*/ 442436 w 504825"/>
                    <a:gd name="connsiteY11" fmla="*/ 416719 h 523875"/>
                    <a:gd name="connsiteX12" fmla="*/ 485299 w 504825"/>
                    <a:gd name="connsiteY12" fmla="*/ 346234 h 523875"/>
                    <a:gd name="connsiteX13" fmla="*/ 502444 w 504825"/>
                    <a:gd name="connsiteY13" fmla="*/ 260509 h 523875"/>
                    <a:gd name="connsiteX14" fmla="*/ 502444 w 504825"/>
                    <a:gd name="connsiteY14" fmla="*/ 251936 h 523875"/>
                    <a:gd name="connsiteX15" fmla="*/ 254794 w 504825"/>
                    <a:gd name="connsiteY15" fmla="*/ 7144 h 523875"/>
                    <a:gd name="connsiteX16" fmla="*/ 445294 w 504825"/>
                    <a:gd name="connsiteY16" fmla="*/ 259556 h 523875"/>
                    <a:gd name="connsiteX17" fmla="*/ 431959 w 504825"/>
                    <a:gd name="connsiteY17" fmla="*/ 326231 h 523875"/>
                    <a:gd name="connsiteX18" fmla="*/ 399574 w 504825"/>
                    <a:gd name="connsiteY18" fmla="*/ 378619 h 523875"/>
                    <a:gd name="connsiteX19" fmla="*/ 344329 w 504825"/>
                    <a:gd name="connsiteY19" fmla="*/ 464344 h 523875"/>
                    <a:gd name="connsiteX20" fmla="*/ 254794 w 504825"/>
                    <a:gd name="connsiteY20" fmla="*/ 464344 h 523875"/>
                    <a:gd name="connsiteX21" fmla="*/ 166211 w 504825"/>
                    <a:gd name="connsiteY21" fmla="*/ 464344 h 523875"/>
                    <a:gd name="connsiteX22" fmla="*/ 110966 w 504825"/>
                    <a:gd name="connsiteY22" fmla="*/ 378619 h 523875"/>
                    <a:gd name="connsiteX23" fmla="*/ 78581 w 504825"/>
                    <a:gd name="connsiteY23" fmla="*/ 326231 h 523875"/>
                    <a:gd name="connsiteX24" fmla="*/ 65246 w 504825"/>
                    <a:gd name="connsiteY24" fmla="*/ 259556 h 523875"/>
                    <a:gd name="connsiteX25" fmla="*/ 65246 w 504825"/>
                    <a:gd name="connsiteY25" fmla="*/ 251936 h 523875"/>
                    <a:gd name="connsiteX26" fmla="*/ 255746 w 504825"/>
                    <a:gd name="connsiteY26" fmla="*/ 63341 h 523875"/>
                    <a:gd name="connsiteX27" fmla="*/ 255746 w 504825"/>
                    <a:gd name="connsiteY27" fmla="*/ 63341 h 523875"/>
                    <a:gd name="connsiteX28" fmla="*/ 255746 w 504825"/>
                    <a:gd name="connsiteY28" fmla="*/ 63341 h 523875"/>
                    <a:gd name="connsiteX29" fmla="*/ 255746 w 504825"/>
                    <a:gd name="connsiteY29" fmla="*/ 63341 h 523875"/>
                    <a:gd name="connsiteX30" fmla="*/ 255746 w 504825"/>
                    <a:gd name="connsiteY30" fmla="*/ 63341 h 523875"/>
                    <a:gd name="connsiteX31" fmla="*/ 255746 w 504825"/>
                    <a:gd name="connsiteY31" fmla="*/ 63341 h 523875"/>
                    <a:gd name="connsiteX32" fmla="*/ 255746 w 504825"/>
                    <a:gd name="connsiteY32" fmla="*/ 63341 h 523875"/>
                    <a:gd name="connsiteX33" fmla="*/ 446246 w 504825"/>
                    <a:gd name="connsiteY33" fmla="*/ 251936 h 523875"/>
                    <a:gd name="connsiteX34" fmla="*/ 446246 w 504825"/>
                    <a:gd name="connsiteY34" fmla="*/ 259556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04825" h="523875">
                      <a:moveTo>
                        <a:pt x="254794" y="7144"/>
                      </a:moveTo>
                      <a:cubicBezTo>
                        <a:pt x="254794" y="7144"/>
                        <a:pt x="254794" y="7144"/>
                        <a:pt x="254794" y="7144"/>
                      </a:cubicBezTo>
                      <a:cubicBezTo>
                        <a:pt x="254794" y="7144"/>
                        <a:pt x="254794" y="7144"/>
                        <a:pt x="254794" y="7144"/>
                      </a:cubicBezTo>
                      <a:cubicBezTo>
                        <a:pt x="119539" y="8096"/>
                        <a:pt x="10001" y="116681"/>
                        <a:pt x="7144" y="251936"/>
                      </a:cubicBezTo>
                      <a:lnTo>
                        <a:pt x="7144" y="260509"/>
                      </a:lnTo>
                      <a:cubicBezTo>
                        <a:pt x="8096" y="290036"/>
                        <a:pt x="13811" y="318611"/>
                        <a:pt x="24289" y="346234"/>
                      </a:cubicBezTo>
                      <a:cubicBezTo>
                        <a:pt x="34766" y="371951"/>
                        <a:pt x="49054" y="395764"/>
                        <a:pt x="67151" y="416719"/>
                      </a:cubicBezTo>
                      <a:cubicBezTo>
                        <a:pt x="90011" y="441484"/>
                        <a:pt x="114776" y="490061"/>
                        <a:pt x="125254" y="511016"/>
                      </a:cubicBezTo>
                      <a:cubicBezTo>
                        <a:pt x="128111" y="517684"/>
                        <a:pt x="134779" y="521494"/>
                        <a:pt x="142399" y="521494"/>
                      </a:cubicBezTo>
                      <a:lnTo>
                        <a:pt x="367189" y="521494"/>
                      </a:lnTo>
                      <a:cubicBezTo>
                        <a:pt x="374809" y="521494"/>
                        <a:pt x="381476" y="517684"/>
                        <a:pt x="384334" y="511016"/>
                      </a:cubicBezTo>
                      <a:cubicBezTo>
                        <a:pt x="394811" y="490061"/>
                        <a:pt x="419576" y="441484"/>
                        <a:pt x="442436" y="416719"/>
                      </a:cubicBezTo>
                      <a:cubicBezTo>
                        <a:pt x="460534" y="395764"/>
                        <a:pt x="475774" y="371951"/>
                        <a:pt x="485299" y="346234"/>
                      </a:cubicBezTo>
                      <a:cubicBezTo>
                        <a:pt x="495776" y="318611"/>
                        <a:pt x="501491" y="290036"/>
                        <a:pt x="502444" y="260509"/>
                      </a:cubicBezTo>
                      <a:lnTo>
                        <a:pt x="502444" y="251936"/>
                      </a:lnTo>
                      <a:cubicBezTo>
                        <a:pt x="499586" y="116681"/>
                        <a:pt x="390049" y="8096"/>
                        <a:pt x="254794" y="7144"/>
                      </a:cubicBezTo>
                      <a:close/>
                      <a:moveTo>
                        <a:pt x="445294" y="259556"/>
                      </a:moveTo>
                      <a:cubicBezTo>
                        <a:pt x="444341" y="282416"/>
                        <a:pt x="439579" y="305276"/>
                        <a:pt x="431959" y="326231"/>
                      </a:cubicBezTo>
                      <a:cubicBezTo>
                        <a:pt x="424339" y="345281"/>
                        <a:pt x="413861" y="363379"/>
                        <a:pt x="399574" y="378619"/>
                      </a:cubicBezTo>
                      <a:cubicBezTo>
                        <a:pt x="377666" y="405289"/>
                        <a:pt x="358616" y="433864"/>
                        <a:pt x="344329" y="464344"/>
                      </a:cubicBezTo>
                      <a:lnTo>
                        <a:pt x="254794" y="464344"/>
                      </a:lnTo>
                      <a:lnTo>
                        <a:pt x="166211" y="464344"/>
                      </a:lnTo>
                      <a:cubicBezTo>
                        <a:pt x="150971" y="433864"/>
                        <a:pt x="131921" y="405289"/>
                        <a:pt x="110966" y="378619"/>
                      </a:cubicBezTo>
                      <a:cubicBezTo>
                        <a:pt x="97631" y="363379"/>
                        <a:pt x="86201" y="345281"/>
                        <a:pt x="78581" y="326231"/>
                      </a:cubicBezTo>
                      <a:cubicBezTo>
                        <a:pt x="70009" y="305276"/>
                        <a:pt x="66199" y="282416"/>
                        <a:pt x="65246" y="259556"/>
                      </a:cubicBezTo>
                      <a:lnTo>
                        <a:pt x="65246" y="251936"/>
                      </a:lnTo>
                      <a:cubicBezTo>
                        <a:pt x="67151" y="148114"/>
                        <a:pt x="151924" y="64294"/>
                        <a:pt x="255746" y="63341"/>
                      </a:cubicBezTo>
                      <a:lnTo>
                        <a:pt x="255746" y="63341"/>
                      </a:lnTo>
                      <a:lnTo>
                        <a:pt x="255746" y="63341"/>
                      </a:lnTo>
                      <a:cubicBezTo>
                        <a:pt x="255746" y="63341"/>
                        <a:pt x="255746" y="63341"/>
                        <a:pt x="255746" y="63341"/>
                      </a:cubicBezTo>
                      <a:cubicBezTo>
                        <a:pt x="255746" y="63341"/>
                        <a:pt x="255746" y="63341"/>
                        <a:pt x="255746" y="63341"/>
                      </a:cubicBezTo>
                      <a:lnTo>
                        <a:pt x="255746" y="63341"/>
                      </a:lnTo>
                      <a:lnTo>
                        <a:pt x="255746" y="63341"/>
                      </a:lnTo>
                      <a:cubicBezTo>
                        <a:pt x="359569" y="64294"/>
                        <a:pt x="444341" y="147161"/>
                        <a:pt x="446246" y="251936"/>
                      </a:cubicBezTo>
                      <a:lnTo>
                        <a:pt x="446246" y="259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latin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311" name="그림 310">
            <a:extLst>
              <a:ext uri="{FF2B5EF4-FFF2-40B4-BE49-F238E27FC236}">
                <a16:creationId xmlns:a16="http://schemas.microsoft.com/office/drawing/2014/main" id="{800032B4-DEE8-4DCE-9F95-420F2EC6E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023" r="47962"/>
          <a:stretch/>
        </p:blipFill>
        <p:spPr>
          <a:xfrm>
            <a:off x="6987270" y="0"/>
            <a:ext cx="2918730" cy="3086915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FFF82A53-92A7-4675-9A0B-98E29407F352}"/>
              </a:ext>
            </a:extLst>
          </p:cNvPr>
          <p:cNvSpPr txBox="1"/>
          <p:nvPr/>
        </p:nvSpPr>
        <p:spPr>
          <a:xfrm>
            <a:off x="435610" y="1009580"/>
            <a:ext cx="319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한국데이터마이닝학회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추계학술대회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C/O/N/T/E/N/T/S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5EB793D-1E33-4E52-A9F3-71ED1BD42D6C}"/>
              </a:ext>
            </a:extLst>
          </p:cNvPr>
          <p:cNvGrpSpPr/>
          <p:nvPr/>
        </p:nvGrpSpPr>
        <p:grpSpPr>
          <a:xfrm>
            <a:off x="3960353" y="833568"/>
            <a:ext cx="4466666" cy="807761"/>
            <a:chOff x="2565356" y="3137761"/>
            <a:chExt cx="2738300" cy="739157"/>
          </a:xfrm>
        </p:grpSpPr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2D494B34-1178-420E-88C2-8745F878C49C}"/>
                </a:ext>
              </a:extLst>
            </p:cNvPr>
            <p:cNvGrpSpPr/>
            <p:nvPr/>
          </p:nvGrpSpPr>
          <p:grpSpPr>
            <a:xfrm>
              <a:off x="2565356" y="3145120"/>
              <a:ext cx="2588167" cy="731798"/>
              <a:chOff x="3164840" y="1549270"/>
              <a:chExt cx="2815409" cy="731798"/>
            </a:xfrm>
          </p:grpSpPr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D25D4697-59E7-451D-82E7-338A2988B17F}"/>
                  </a:ext>
                </a:extLst>
              </p:cNvPr>
              <p:cNvGrpSpPr/>
              <p:nvPr/>
            </p:nvGrpSpPr>
            <p:grpSpPr>
              <a:xfrm>
                <a:off x="3164840" y="1549270"/>
                <a:ext cx="2815409" cy="731798"/>
                <a:chOff x="3139440" y="1569720"/>
                <a:chExt cx="2815409" cy="559363"/>
              </a:xfrm>
            </p:grpSpPr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9D24C339-B446-49E3-9C0C-39A3F9762194}"/>
                    </a:ext>
                  </a:extLst>
                </p:cNvPr>
                <p:cNvSpPr/>
                <p:nvPr/>
              </p:nvSpPr>
              <p:spPr>
                <a:xfrm>
                  <a:off x="3662411" y="1791263"/>
                  <a:ext cx="2292438" cy="337820"/>
                </a:xfrm>
                <a:custGeom>
                  <a:avLst/>
                  <a:gdLst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2960" h="492760">
                      <a:moveTo>
                        <a:pt x="0" y="0"/>
                      </a:moveTo>
                      <a:cubicBezTo>
                        <a:pt x="468098" y="260773"/>
                        <a:pt x="1311856" y="160867"/>
                        <a:pt x="1981200" y="492760"/>
                      </a:cubicBezTo>
                      <a:lnTo>
                        <a:pt x="2092960" y="30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5F3FCD0-98DD-4131-A6F8-926C1B7C5B1A}"/>
                    </a:ext>
                  </a:extLst>
                </p:cNvPr>
                <p:cNvSpPr/>
                <p:nvPr/>
              </p:nvSpPr>
              <p:spPr>
                <a:xfrm>
                  <a:off x="3139440" y="1569720"/>
                  <a:ext cx="2815409" cy="33855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4920C31D-4047-4D6D-A28A-81AA76F6B5CE}"/>
                  </a:ext>
                </a:extLst>
              </p:cNvPr>
              <p:cNvSpPr/>
              <p:nvPr/>
            </p:nvSpPr>
            <p:spPr>
              <a:xfrm>
                <a:off x="3164840" y="1549271"/>
                <a:ext cx="127000" cy="4419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700360C2-0A94-46DB-86D7-5A7B44C063CD}"/>
                </a:ext>
              </a:extLst>
            </p:cNvPr>
            <p:cNvSpPr/>
            <p:nvPr/>
          </p:nvSpPr>
          <p:spPr>
            <a:xfrm>
              <a:off x="2754245" y="3137761"/>
              <a:ext cx="2549411" cy="45871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000"/>
                </a:spcAft>
              </a:pPr>
              <a:r>
                <a:rPr lang="en-US" altLang="ko-KR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1. </a:t>
              </a:r>
              <a:r>
                <a:rPr lang="ko-KR" altLang="en-US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서론</a:t>
              </a:r>
            </a:p>
          </p:txBody>
        </p:sp>
      </p:grp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9A51D18-1FFB-4FB8-A710-CE6FFB5CF6FE}"/>
              </a:ext>
            </a:extLst>
          </p:cNvPr>
          <p:cNvSpPr/>
          <p:nvPr/>
        </p:nvSpPr>
        <p:spPr>
          <a:xfrm>
            <a:off x="4395540" y="1362726"/>
            <a:ext cx="4455038" cy="665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연구의 배경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연구의 목적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84F92F1-8E4A-47BD-91EA-AF7B4B851369}"/>
              </a:ext>
            </a:extLst>
          </p:cNvPr>
          <p:cNvGrpSpPr/>
          <p:nvPr/>
        </p:nvGrpSpPr>
        <p:grpSpPr>
          <a:xfrm>
            <a:off x="3960353" y="2073911"/>
            <a:ext cx="4466666" cy="807761"/>
            <a:chOff x="2565356" y="3137761"/>
            <a:chExt cx="2738300" cy="739157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4D40DCBB-A943-4A27-B547-3DBBAC327BFC}"/>
                </a:ext>
              </a:extLst>
            </p:cNvPr>
            <p:cNvGrpSpPr/>
            <p:nvPr/>
          </p:nvGrpSpPr>
          <p:grpSpPr>
            <a:xfrm>
              <a:off x="2565356" y="3145120"/>
              <a:ext cx="2588167" cy="731798"/>
              <a:chOff x="3164840" y="1549270"/>
              <a:chExt cx="2815409" cy="731798"/>
            </a:xfrm>
          </p:grpSpPr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3228948D-80FA-4E17-A0F1-D6F16C532FCB}"/>
                  </a:ext>
                </a:extLst>
              </p:cNvPr>
              <p:cNvGrpSpPr/>
              <p:nvPr/>
            </p:nvGrpSpPr>
            <p:grpSpPr>
              <a:xfrm>
                <a:off x="3164840" y="1549270"/>
                <a:ext cx="2815409" cy="731798"/>
                <a:chOff x="3139440" y="1569720"/>
                <a:chExt cx="2815409" cy="559363"/>
              </a:xfrm>
            </p:grpSpPr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7BD9B940-D789-413C-9118-897D128171E8}"/>
                    </a:ext>
                  </a:extLst>
                </p:cNvPr>
                <p:cNvSpPr/>
                <p:nvPr/>
              </p:nvSpPr>
              <p:spPr>
                <a:xfrm>
                  <a:off x="3662411" y="1791263"/>
                  <a:ext cx="2292438" cy="337820"/>
                </a:xfrm>
                <a:custGeom>
                  <a:avLst/>
                  <a:gdLst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2960" h="492760">
                      <a:moveTo>
                        <a:pt x="0" y="0"/>
                      </a:moveTo>
                      <a:cubicBezTo>
                        <a:pt x="468098" y="260773"/>
                        <a:pt x="1311856" y="160867"/>
                        <a:pt x="1981200" y="492760"/>
                      </a:cubicBezTo>
                      <a:lnTo>
                        <a:pt x="2092960" y="30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D9869A7D-916C-40A7-9F5C-8DEB7871719A}"/>
                    </a:ext>
                  </a:extLst>
                </p:cNvPr>
                <p:cNvSpPr/>
                <p:nvPr/>
              </p:nvSpPr>
              <p:spPr>
                <a:xfrm>
                  <a:off x="3139440" y="1569720"/>
                  <a:ext cx="2815409" cy="33855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4E617B5C-11F7-44CB-861F-4425EC24B208}"/>
                  </a:ext>
                </a:extLst>
              </p:cNvPr>
              <p:cNvSpPr/>
              <p:nvPr/>
            </p:nvSpPr>
            <p:spPr>
              <a:xfrm>
                <a:off x="3164840" y="1549271"/>
                <a:ext cx="127000" cy="4419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1832544-B4A8-4748-A162-6C835B843FBD}"/>
                </a:ext>
              </a:extLst>
            </p:cNvPr>
            <p:cNvSpPr/>
            <p:nvPr/>
          </p:nvSpPr>
          <p:spPr>
            <a:xfrm>
              <a:off x="2754245" y="3137761"/>
              <a:ext cx="2549411" cy="45871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000"/>
                </a:spcAft>
              </a:pPr>
              <a:r>
                <a:rPr lang="en-US" altLang="ko-KR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2. </a:t>
              </a:r>
              <a:r>
                <a:rPr lang="ko-KR" altLang="en-US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방법</a:t>
              </a:r>
            </a:p>
          </p:txBody>
        </p:sp>
      </p:grp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7A7B309-0A10-46C0-A43B-7786C9673147}"/>
              </a:ext>
            </a:extLst>
          </p:cNvPr>
          <p:cNvSpPr/>
          <p:nvPr/>
        </p:nvSpPr>
        <p:spPr>
          <a:xfrm>
            <a:off x="4395540" y="2656111"/>
            <a:ext cx="4455038" cy="96084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GEV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Focal Loss</a:t>
            </a: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SMOTE</a:t>
            </a: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4BF9D893-1F27-4C2E-9069-A502C59B7711}"/>
              </a:ext>
            </a:extLst>
          </p:cNvPr>
          <p:cNvGrpSpPr/>
          <p:nvPr/>
        </p:nvGrpSpPr>
        <p:grpSpPr>
          <a:xfrm>
            <a:off x="3960353" y="3752404"/>
            <a:ext cx="4466666" cy="807761"/>
            <a:chOff x="2565356" y="3137761"/>
            <a:chExt cx="2738300" cy="739157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3A9EABDF-7250-41E7-A7D2-3AA4B0F36505}"/>
                </a:ext>
              </a:extLst>
            </p:cNvPr>
            <p:cNvGrpSpPr/>
            <p:nvPr/>
          </p:nvGrpSpPr>
          <p:grpSpPr>
            <a:xfrm>
              <a:off x="2565356" y="3145120"/>
              <a:ext cx="2588167" cy="731798"/>
              <a:chOff x="3164840" y="1549270"/>
              <a:chExt cx="2815409" cy="731798"/>
            </a:xfrm>
          </p:grpSpPr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717BF054-4F13-4E45-B6E5-2B0BA3E12C28}"/>
                  </a:ext>
                </a:extLst>
              </p:cNvPr>
              <p:cNvGrpSpPr/>
              <p:nvPr/>
            </p:nvGrpSpPr>
            <p:grpSpPr>
              <a:xfrm>
                <a:off x="3164840" y="1549270"/>
                <a:ext cx="2815409" cy="731798"/>
                <a:chOff x="3139440" y="1569720"/>
                <a:chExt cx="2815409" cy="559363"/>
              </a:xfrm>
            </p:grpSpPr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BBE59C4B-2025-4AE9-A5FB-D24D56806E99}"/>
                    </a:ext>
                  </a:extLst>
                </p:cNvPr>
                <p:cNvSpPr/>
                <p:nvPr/>
              </p:nvSpPr>
              <p:spPr>
                <a:xfrm>
                  <a:off x="3662411" y="1791263"/>
                  <a:ext cx="2292438" cy="337820"/>
                </a:xfrm>
                <a:custGeom>
                  <a:avLst/>
                  <a:gdLst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2960" h="492760">
                      <a:moveTo>
                        <a:pt x="0" y="0"/>
                      </a:moveTo>
                      <a:cubicBezTo>
                        <a:pt x="468098" y="260773"/>
                        <a:pt x="1311856" y="160867"/>
                        <a:pt x="1981200" y="492760"/>
                      </a:cubicBezTo>
                      <a:lnTo>
                        <a:pt x="2092960" y="30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1FC8825F-0E08-4C1B-A039-6BF2C19D02BD}"/>
                    </a:ext>
                  </a:extLst>
                </p:cNvPr>
                <p:cNvSpPr/>
                <p:nvPr/>
              </p:nvSpPr>
              <p:spPr>
                <a:xfrm>
                  <a:off x="3139440" y="1569720"/>
                  <a:ext cx="2815409" cy="33855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EA45AA1D-FF64-4383-93F1-CAEC32DCC8C6}"/>
                  </a:ext>
                </a:extLst>
              </p:cNvPr>
              <p:cNvSpPr/>
              <p:nvPr/>
            </p:nvSpPr>
            <p:spPr>
              <a:xfrm>
                <a:off x="3164840" y="1549271"/>
                <a:ext cx="127000" cy="4419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0A36FA33-C081-4032-88EC-103FC19A9CD6}"/>
                </a:ext>
              </a:extLst>
            </p:cNvPr>
            <p:cNvSpPr/>
            <p:nvPr/>
          </p:nvSpPr>
          <p:spPr>
            <a:xfrm>
              <a:off x="2754245" y="3137761"/>
              <a:ext cx="2549411" cy="45871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000"/>
                </a:spcAft>
              </a:pPr>
              <a:r>
                <a:rPr lang="en-US" altLang="ko-KR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3. </a:t>
              </a:r>
              <a:r>
                <a:rPr lang="ko-KR" altLang="en-US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실험</a:t>
              </a:r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8BE540F-A510-439A-A2EC-D16BD26805FE}"/>
              </a:ext>
            </a:extLst>
          </p:cNvPr>
          <p:cNvSpPr/>
          <p:nvPr/>
        </p:nvSpPr>
        <p:spPr>
          <a:xfrm>
            <a:off x="4395540" y="4385774"/>
            <a:ext cx="4455038" cy="665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개요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 결과 및 요약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3ECD51D1-8A62-498C-B11D-7E677F2539CD}"/>
              </a:ext>
            </a:extLst>
          </p:cNvPr>
          <p:cNvGrpSpPr/>
          <p:nvPr/>
        </p:nvGrpSpPr>
        <p:grpSpPr>
          <a:xfrm>
            <a:off x="3960353" y="5211822"/>
            <a:ext cx="4466666" cy="807761"/>
            <a:chOff x="2565356" y="3137761"/>
            <a:chExt cx="2738300" cy="739157"/>
          </a:xfrm>
        </p:grpSpPr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610DCE58-44CE-413B-9FA0-D310596F2B0F}"/>
                </a:ext>
              </a:extLst>
            </p:cNvPr>
            <p:cNvGrpSpPr/>
            <p:nvPr/>
          </p:nvGrpSpPr>
          <p:grpSpPr>
            <a:xfrm>
              <a:off x="2565356" y="3145120"/>
              <a:ext cx="2588167" cy="731798"/>
              <a:chOff x="3164840" y="1549270"/>
              <a:chExt cx="2815409" cy="731798"/>
            </a:xfrm>
          </p:grpSpPr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0FDEBA21-7EAB-4EE1-B82D-286936BF6C75}"/>
                  </a:ext>
                </a:extLst>
              </p:cNvPr>
              <p:cNvGrpSpPr/>
              <p:nvPr/>
            </p:nvGrpSpPr>
            <p:grpSpPr>
              <a:xfrm>
                <a:off x="3164840" y="1549270"/>
                <a:ext cx="2815409" cy="731798"/>
                <a:chOff x="3139440" y="1569720"/>
                <a:chExt cx="2815409" cy="559363"/>
              </a:xfrm>
            </p:grpSpPr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29C817B3-222A-432B-9665-0BE58B965C85}"/>
                    </a:ext>
                  </a:extLst>
                </p:cNvPr>
                <p:cNvSpPr/>
                <p:nvPr/>
              </p:nvSpPr>
              <p:spPr>
                <a:xfrm>
                  <a:off x="3662411" y="1791263"/>
                  <a:ext cx="2292438" cy="337820"/>
                </a:xfrm>
                <a:custGeom>
                  <a:avLst/>
                  <a:gdLst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  <a:gd name="connsiteX0" fmla="*/ 0 w 2092960"/>
                    <a:gd name="connsiteY0" fmla="*/ 0 h 492760"/>
                    <a:gd name="connsiteX1" fmla="*/ 1981200 w 2092960"/>
                    <a:gd name="connsiteY1" fmla="*/ 492760 h 492760"/>
                    <a:gd name="connsiteX2" fmla="*/ 2092960 w 2092960"/>
                    <a:gd name="connsiteY2" fmla="*/ 30480 h 492760"/>
                    <a:gd name="connsiteX3" fmla="*/ 0 w 2092960"/>
                    <a:gd name="connsiteY3" fmla="*/ 0 h 4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2960" h="492760">
                      <a:moveTo>
                        <a:pt x="0" y="0"/>
                      </a:moveTo>
                      <a:cubicBezTo>
                        <a:pt x="468098" y="260773"/>
                        <a:pt x="1311856" y="160867"/>
                        <a:pt x="1981200" y="492760"/>
                      </a:cubicBezTo>
                      <a:lnTo>
                        <a:pt x="2092960" y="304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2FCC2B75-2206-494E-BCED-91949A83D286}"/>
                    </a:ext>
                  </a:extLst>
                </p:cNvPr>
                <p:cNvSpPr/>
                <p:nvPr/>
              </p:nvSpPr>
              <p:spPr>
                <a:xfrm>
                  <a:off x="3139440" y="1569720"/>
                  <a:ext cx="2815409" cy="33855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200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956AF0E4-F08B-4728-AFAA-8B8FA2CD9241}"/>
                  </a:ext>
                </a:extLst>
              </p:cNvPr>
              <p:cNvSpPr/>
              <p:nvPr/>
            </p:nvSpPr>
            <p:spPr>
              <a:xfrm>
                <a:off x="3164840" y="1549271"/>
                <a:ext cx="127000" cy="4419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CD256572-A810-46B7-8512-F7C51849D895}"/>
                </a:ext>
              </a:extLst>
            </p:cNvPr>
            <p:cNvSpPr/>
            <p:nvPr/>
          </p:nvSpPr>
          <p:spPr>
            <a:xfrm>
              <a:off x="2754245" y="3137761"/>
              <a:ext cx="2549411" cy="458711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000"/>
                </a:spcAft>
              </a:pPr>
              <a:r>
                <a:rPr lang="en-US" altLang="ko-KR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4. </a:t>
              </a:r>
              <a:r>
                <a:rPr lang="ko-KR" altLang="en-US" sz="22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결론 및 제언</a:t>
              </a:r>
            </a:p>
          </p:txBody>
        </p:sp>
      </p:grp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5E460CAF-4AC7-4A1E-8C11-E1389B6FCD2F}"/>
              </a:ext>
            </a:extLst>
          </p:cNvPr>
          <p:cNvSpPr/>
          <p:nvPr/>
        </p:nvSpPr>
        <p:spPr>
          <a:xfrm>
            <a:off x="4395540" y="5898987"/>
            <a:ext cx="4455038" cy="3699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 및 제언</a:t>
            </a:r>
            <a:endParaRPr lang="en-US" altLang="ko-KR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2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연구의 배경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  <a:endParaRPr lang="ko-KR" altLang="en-US" sz="28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FDE4E61-71C4-4CB8-92D4-D0CDD4C9C9F0}"/>
              </a:ext>
            </a:extLst>
          </p:cNvPr>
          <p:cNvGrpSpPr/>
          <p:nvPr/>
        </p:nvGrpSpPr>
        <p:grpSpPr>
          <a:xfrm>
            <a:off x="5168816" y="1569704"/>
            <a:ext cx="1218663" cy="1360709"/>
            <a:chOff x="971538" y="2045934"/>
            <a:chExt cx="1218663" cy="1360709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2AEFEA3-DB27-4F22-959F-C3964CB7947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99" y="2420360"/>
              <a:ext cx="11337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6925E1-4B66-4CE0-9485-BF699E7F26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99" y="2175571"/>
              <a:ext cx="113377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EBD5DE3-00C5-4074-9F17-A726B0FB04F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99" y="3062932"/>
              <a:ext cx="1159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51A088E-1ABD-4201-9D58-7C4E1A4F1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" y="2848742"/>
              <a:ext cx="11541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5CD3686-77A9-4AA8-8A19-FBD04D773DB8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99" y="2634551"/>
              <a:ext cx="11337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F164C39-C388-499F-AA1B-E12DCFC46E56}"/>
                </a:ext>
              </a:extLst>
            </p:cNvPr>
            <p:cNvGrpSpPr/>
            <p:nvPr/>
          </p:nvGrpSpPr>
          <p:grpSpPr>
            <a:xfrm>
              <a:off x="971538" y="2045934"/>
              <a:ext cx="560384" cy="1354359"/>
              <a:chOff x="971538" y="2045934"/>
              <a:chExt cx="560384" cy="1354359"/>
            </a:xfrm>
          </p:grpSpPr>
          <p:sp>
            <p:nvSpPr>
              <p:cNvPr id="80" name="모서리가 둥근 직사각형 219">
                <a:extLst>
                  <a:ext uri="{FF2B5EF4-FFF2-40B4-BE49-F238E27FC236}">
                    <a16:creationId xmlns:a16="http://schemas.microsoft.com/office/drawing/2014/main" id="{7288EEDC-DE65-4479-A0C3-E25294EBF1FA}"/>
                  </a:ext>
                </a:extLst>
              </p:cNvPr>
              <p:cNvSpPr/>
              <p:nvPr/>
            </p:nvSpPr>
            <p:spPr>
              <a:xfrm>
                <a:off x="1172208" y="2045934"/>
                <a:ext cx="208004" cy="827792"/>
              </a:xfrm>
              <a:prstGeom prst="roundRect">
                <a:avLst>
                  <a:gd name="adj" fmla="val 0"/>
                </a:avLst>
              </a:prstGeom>
              <a:pattFill prst="dk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81" name="모서리가 둥근 직사각형 225">
                <a:extLst>
                  <a:ext uri="{FF2B5EF4-FFF2-40B4-BE49-F238E27FC236}">
                    <a16:creationId xmlns:a16="http://schemas.microsoft.com/office/drawing/2014/main" id="{67FE51EB-A420-447D-BB73-E814F89E31DB}"/>
                  </a:ext>
                </a:extLst>
              </p:cNvPr>
              <p:cNvSpPr/>
              <p:nvPr/>
            </p:nvSpPr>
            <p:spPr>
              <a:xfrm>
                <a:off x="1175809" y="2297966"/>
                <a:ext cx="208004" cy="76496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0283E20-803E-4F78-ADF1-6D65CC153980}"/>
                  </a:ext>
                </a:extLst>
              </p:cNvPr>
              <p:cNvSpPr txBox="1"/>
              <p:nvPr/>
            </p:nvSpPr>
            <p:spPr>
              <a:xfrm>
                <a:off x="971538" y="3061739"/>
                <a:ext cx="56038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8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KoPub돋움체 Medium" pitchFamily="18" charset="-127"/>
                    <a:ea typeface="KoPub돋움체 Medium" pitchFamily="18" charset="-127"/>
                  </a:rPr>
                  <a:t>Majority</a:t>
                </a:r>
              </a:p>
              <a:p>
                <a:pPr algn="ctr"/>
                <a:r>
                  <a:rPr lang="en-US" altLang="ko-KR" sz="8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KoPub돋움체 Medium" pitchFamily="18" charset="-127"/>
                    <a:ea typeface="KoPub돋움체 Medium" pitchFamily="18" charset="-127"/>
                  </a:rPr>
                  <a:t>class</a:t>
                </a:r>
                <a:endPara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0E6BDDF-2134-44AE-AAF6-3D6D9C1775C7}"/>
                  </a:ext>
                </a:extLst>
              </p:cNvPr>
              <p:cNvSpPr txBox="1"/>
              <p:nvPr/>
            </p:nvSpPr>
            <p:spPr>
              <a:xfrm>
                <a:off x="1061216" y="2256093"/>
                <a:ext cx="457609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8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Medium" pitchFamily="18" charset="-127"/>
                    <a:ea typeface="KoPub돋움체 Medium" pitchFamily="18" charset="-127"/>
                  </a:rPr>
                  <a:t>74%</a:t>
                </a:r>
                <a:endPara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sp>
          <p:nvSpPr>
            <p:cNvPr id="76" name="모서리가 둥근 직사각형 203">
              <a:extLst>
                <a:ext uri="{FF2B5EF4-FFF2-40B4-BE49-F238E27FC236}">
                  <a16:creationId xmlns:a16="http://schemas.microsoft.com/office/drawing/2014/main" id="{A39E973E-528D-4EAB-84B3-26A84BB9AFCE}"/>
                </a:ext>
              </a:extLst>
            </p:cNvPr>
            <p:cNvSpPr/>
            <p:nvPr/>
          </p:nvSpPr>
          <p:spPr>
            <a:xfrm>
              <a:off x="1806007" y="2045934"/>
              <a:ext cx="208004" cy="827792"/>
            </a:xfrm>
            <a:prstGeom prst="roundRect">
              <a:avLst>
                <a:gd name="adj" fmla="val 0"/>
              </a:avLst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7" name="모서리가 둥근 직사각형 236">
              <a:extLst>
                <a:ext uri="{FF2B5EF4-FFF2-40B4-BE49-F238E27FC236}">
                  <a16:creationId xmlns:a16="http://schemas.microsoft.com/office/drawing/2014/main" id="{58E9D9DD-B21B-476E-835B-D5760BC1D5E5}"/>
                </a:ext>
              </a:extLst>
            </p:cNvPr>
            <p:cNvSpPr/>
            <p:nvPr/>
          </p:nvSpPr>
          <p:spPr>
            <a:xfrm>
              <a:off x="1806007" y="2817028"/>
              <a:ext cx="208004" cy="24590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27C586-C126-4099-9242-0CD61F44D6F3}"/>
                </a:ext>
              </a:extLst>
            </p:cNvPr>
            <p:cNvSpPr txBox="1"/>
            <p:nvPr/>
          </p:nvSpPr>
          <p:spPr>
            <a:xfrm>
              <a:off x="1629817" y="3068089"/>
              <a:ext cx="560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rPr>
                <a:t>Minority</a:t>
              </a:r>
            </a:p>
            <a:p>
              <a:pPr algn="ctr"/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rPr>
                <a:t>class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32E6B7-6F45-49C0-A780-3E0EE5D9BEBF}"/>
                </a:ext>
              </a:extLst>
            </p:cNvPr>
            <p:cNvSpPr txBox="1"/>
            <p:nvPr/>
          </p:nvSpPr>
          <p:spPr>
            <a:xfrm>
              <a:off x="1688982" y="2818782"/>
              <a:ext cx="457609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</a:rPr>
                <a:t>26%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pic>
        <p:nvPicPr>
          <p:cNvPr id="84" name="Picture 2" descr="Multi-Class Imbalance. So, for my first write-up, I am… | by Christopher  George DeSantis | Towards Data Science">
            <a:extLst>
              <a:ext uri="{FF2B5EF4-FFF2-40B4-BE49-F238E27FC236}">
                <a16:creationId xmlns:a16="http://schemas.microsoft.com/office/drawing/2014/main" id="{DA49D8EB-9F1D-4BC3-B311-0FFE74EA2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1538" r="920" b="8339"/>
          <a:stretch/>
        </p:blipFill>
        <p:spPr bwMode="auto">
          <a:xfrm>
            <a:off x="6655688" y="1357887"/>
            <a:ext cx="2639102" cy="180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6B2E08CF-9EEC-401C-B339-3B6189F90A52}"/>
              </a:ext>
            </a:extLst>
          </p:cNvPr>
          <p:cNvSpPr/>
          <p:nvPr/>
        </p:nvSpPr>
        <p:spPr>
          <a:xfrm>
            <a:off x="432203" y="1357887"/>
            <a:ext cx="4304983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클래스 불균형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(Class imbalance)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ABDFE5-E736-4AA1-9FA7-017B963624F1}"/>
              </a:ext>
            </a:extLst>
          </p:cNvPr>
          <p:cNvSpPr/>
          <p:nvPr/>
        </p:nvSpPr>
        <p:spPr>
          <a:xfrm>
            <a:off x="428171" y="1950476"/>
            <a:ext cx="4543141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76200" algn="just" latinLnBrk="0">
              <a:lnSpc>
                <a:spcPct val="120000"/>
              </a:lnSpc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클래스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(Majority class)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다른 클래스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(Minority class)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비하여 매우 높은 빈도로 등장하는 경우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155258-6AFF-4D29-92EC-23DE6F178C61}"/>
              </a:ext>
            </a:extLst>
          </p:cNvPr>
          <p:cNvSpPr/>
          <p:nvPr/>
        </p:nvSpPr>
        <p:spPr>
          <a:xfrm>
            <a:off x="432202" y="4002019"/>
            <a:ext cx="6508440" cy="3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850" marR="76200" indent="-17145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전통적 알고리즘 적용시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정확도 향상을 위해 소수 클래스를 무시하는 경향 존재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5AE497-C269-4411-9987-65ECC1EBD1BC}"/>
              </a:ext>
            </a:extLst>
          </p:cNvPr>
          <p:cNvSpPr/>
          <p:nvPr/>
        </p:nvSpPr>
        <p:spPr>
          <a:xfrm>
            <a:off x="432202" y="4602081"/>
            <a:ext cx="7144992" cy="3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850" marR="76200" indent="-17145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대부분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소수 클래스가 우리의 관심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전체적인 정확도 보다 이를 잘 분류하는 것이 중요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C262E2-7029-4A36-B518-A5B54DB7C96E}"/>
              </a:ext>
            </a:extLst>
          </p:cNvPr>
          <p:cNvSpPr/>
          <p:nvPr/>
        </p:nvSpPr>
        <p:spPr>
          <a:xfrm>
            <a:off x="428171" y="3062318"/>
            <a:ext cx="9168553" cy="335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850" marR="76200" indent="-171450" algn="just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실생활의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거의 대부분의 분야에서 자주 발생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하는 문제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87D3A2-35F2-457A-9617-BB6FDAEDB357}"/>
              </a:ext>
            </a:extLst>
          </p:cNvPr>
          <p:cNvSpPr/>
          <p:nvPr/>
        </p:nvSpPr>
        <p:spPr>
          <a:xfrm>
            <a:off x="432202" y="5202142"/>
            <a:ext cx="9168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데이터의 종류가 다양해지고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데이터를 수집하는 환경이 복잡해짐에 따라 불균형도가 높아지는 등 여러 문제가 발생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7B906-2C43-4B0E-A78B-22D146A2C58F}"/>
              </a:ext>
            </a:extLst>
          </p:cNvPr>
          <p:cNvSpPr txBox="1"/>
          <p:nvPr/>
        </p:nvSpPr>
        <p:spPr>
          <a:xfrm>
            <a:off x="1384216" y="5724642"/>
            <a:ext cx="7569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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복잡한 구조의 불균형 데이터를 효과적으로 분류할 수 있는 방안이 꼭 필요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4DD213-E516-4D20-89AF-F564FB85BDD2}"/>
              </a:ext>
            </a:extLst>
          </p:cNvPr>
          <p:cNvSpPr txBox="1"/>
          <p:nvPr/>
        </p:nvSpPr>
        <p:spPr>
          <a:xfrm>
            <a:off x="604798" y="3399479"/>
            <a:ext cx="4972692" cy="33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76200" algn="just" latinLnBrk="0">
              <a:lnSpc>
                <a:spcPct val="120000"/>
              </a:lnSpc>
            </a:pP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 )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의료 진단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화재 발생 탐지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사기 거래 감지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03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연구의 목적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  <a:endParaRPr lang="ko-KR" altLang="en-US" sz="2800" b="1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D1DF36-7939-42A5-B02A-A8B1AB6FC86E}"/>
              </a:ext>
            </a:extLst>
          </p:cNvPr>
          <p:cNvSpPr/>
          <p:nvPr/>
        </p:nvSpPr>
        <p:spPr>
          <a:xfrm>
            <a:off x="432203" y="1357887"/>
            <a:ext cx="4304983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연구의 목적</a:t>
            </a:r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id="{0D51319F-4678-4646-B9A5-4D0119D0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9" y="2075212"/>
            <a:ext cx="7669373" cy="23262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6488FA-7BBA-41ED-9DCB-AF8F7A608E80}"/>
              </a:ext>
            </a:extLst>
          </p:cNvPr>
          <p:cNvSpPr txBox="1"/>
          <p:nvPr/>
        </p:nvSpPr>
        <p:spPr>
          <a:xfrm>
            <a:off x="3197391" y="5889022"/>
            <a:ext cx="351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불균형 데이터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대한 분류 성능 향상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CBA1F-BDE5-4B38-B816-908EBFC7780C}"/>
              </a:ext>
            </a:extLst>
          </p:cNvPr>
          <p:cNvSpPr txBox="1"/>
          <p:nvPr/>
        </p:nvSpPr>
        <p:spPr>
          <a:xfrm>
            <a:off x="1015199" y="4714183"/>
            <a:ext cx="737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인공신경망에 최근 연구된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GEV-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적용하고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방법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오버 샘플링 및 비용민감학습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결합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더 높은 예측 정확도를 갖는 모형을 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67B85-9765-451B-A636-20EE2BBCF626}"/>
              </a:ext>
            </a:extLst>
          </p:cNvPr>
          <p:cNvSpPr txBox="1"/>
          <p:nvPr/>
        </p:nvSpPr>
        <p:spPr>
          <a:xfrm>
            <a:off x="1015199" y="5409324"/>
            <a:ext cx="416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제안하는 방법에서의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sampling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비율 탐색 후 제시</a:t>
            </a:r>
          </a:p>
        </p:txBody>
      </p:sp>
    </p:spTree>
    <p:extLst>
      <p:ext uri="{BB962C8B-B14F-4D97-AF65-F5344CB8AC3E}">
        <p14:creationId xmlns:p14="http://schemas.microsoft.com/office/powerpoint/2010/main" val="10452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방법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CC6D03F-D123-4852-B6CF-F80A69265671}"/>
              </a:ext>
            </a:extLst>
          </p:cNvPr>
          <p:cNvSpPr txBox="1"/>
          <p:nvPr/>
        </p:nvSpPr>
        <p:spPr>
          <a:xfrm>
            <a:off x="511695" y="14720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선행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F2920-2CC8-4C19-BF08-60A4DFDDAB57}"/>
              </a:ext>
            </a:extLst>
          </p:cNvPr>
          <p:cNvSpPr txBox="1"/>
          <p:nvPr/>
        </p:nvSpPr>
        <p:spPr>
          <a:xfrm>
            <a:off x="2243959" y="2085911"/>
            <a:ext cx="752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GLM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비대칭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Link Function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GEV(Generalized extreme value)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적용하여 분류 성능 향상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0EF2E3-0EA7-4ED2-A823-56221DC9AC89}"/>
              </a:ext>
            </a:extLst>
          </p:cNvPr>
          <p:cNvSpPr/>
          <p:nvPr/>
        </p:nvSpPr>
        <p:spPr>
          <a:xfrm>
            <a:off x="2253093" y="2360270"/>
            <a:ext cx="71836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X. Wang, D.K. Dey, Generalized extreme value regression for binary response data: An application to B2B electronic payments system adoption, Ann. Appl. Stat. 4 (4) (2010) 2000–2023, http://dx.doi.org/10.1214/10- AOAS354.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80268E-C261-4235-8F4E-AE3064F804FD}"/>
              </a:ext>
            </a:extLst>
          </p:cNvPr>
          <p:cNvSpPr/>
          <p:nvPr/>
        </p:nvSpPr>
        <p:spPr>
          <a:xfrm>
            <a:off x="2243959" y="3491530"/>
            <a:ext cx="71836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Lkhagvadorj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Munkhdalai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Tsendsuren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Munkhdalai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Keun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Ryu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GEV-NN: A deep neural network architecture for class imbalance problem in binary classification. Knowledge-Based Systems. 194. 2020. p. 105534, https://doi.org/10.1016/j.knosys.2020.105534.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798A0-EDF1-4862-B9E4-548321C36AF4}"/>
              </a:ext>
            </a:extLst>
          </p:cNvPr>
          <p:cNvSpPr txBox="1"/>
          <p:nvPr/>
        </p:nvSpPr>
        <p:spPr>
          <a:xfrm>
            <a:off x="2243959" y="3206967"/>
            <a:ext cx="670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이진 분류 상황에서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neural network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Gumbel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분포를 사용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분류 성능 향상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75B21-A4C6-467D-B3D0-966B4A5A2DE2}"/>
              </a:ext>
            </a:extLst>
          </p:cNvPr>
          <p:cNvSpPr txBox="1"/>
          <p:nvPr/>
        </p:nvSpPr>
        <p:spPr>
          <a:xfrm>
            <a:off x="2253093" y="4697104"/>
            <a:ext cx="7183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J. Bridge et al., "Introducing the GEV Activation Function for Highly Unbalanced Data to Develop COVID-19 Diagnostic Models," in IEEE Journal of Biomedical and Health Informatics, vol. 24, no. 10, pp. 2776-2786, Oct. 2020, </a:t>
            </a:r>
            <a:r>
              <a:rPr lang="en-US" altLang="ko-KR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doi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10.1109/JBHI.2020.3012383.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BB030C-2C7C-4E6F-8384-CB754DF48DDB}"/>
              </a:ext>
            </a:extLst>
          </p:cNvPr>
          <p:cNvSpPr txBox="1"/>
          <p:nvPr/>
        </p:nvSpPr>
        <p:spPr>
          <a:xfrm>
            <a:off x="2253093" y="4401540"/>
            <a:ext cx="566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코로나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(COVID-19)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진단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CNN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모델에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활성함수를 적용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분류 성능 향상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908F6-86D1-4448-9E10-0652FB775CC4}"/>
              </a:ext>
            </a:extLst>
          </p:cNvPr>
          <p:cNvSpPr txBox="1"/>
          <p:nvPr/>
        </p:nvSpPr>
        <p:spPr>
          <a:xfrm>
            <a:off x="704259" y="5794439"/>
            <a:ext cx="849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 GEV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활성함수에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Cost-Sensitive Learning 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및 </a:t>
            </a: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Over-sampling</a:t>
            </a:r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  <a:sym typeface="Wingdings" panose="05000000000000000000" pitchFamily="2" charset="2"/>
              </a:rPr>
              <a:t>을 결합한 방법 제안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6C0152-B2B3-4034-8269-D03966BF660F}"/>
              </a:ext>
            </a:extLst>
          </p:cNvPr>
          <p:cNvGrpSpPr/>
          <p:nvPr/>
        </p:nvGrpSpPr>
        <p:grpSpPr>
          <a:xfrm>
            <a:off x="6176255" y="781770"/>
            <a:ext cx="835036" cy="705278"/>
            <a:chOff x="6030429" y="3974600"/>
            <a:chExt cx="1796714" cy="15017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2880C54-37A8-4958-9B25-A6B598028DA6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9317A7-891A-4241-9A2B-D4A52D5BC435}"/>
                </a:ext>
              </a:extLst>
            </p:cNvPr>
            <p:cNvSpPr txBox="1"/>
            <p:nvPr/>
          </p:nvSpPr>
          <p:spPr>
            <a:xfrm>
              <a:off x="6030429" y="4156454"/>
              <a:ext cx="1796714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GEV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Activation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A20945-5DAE-42F0-8A58-78D499B5110F}"/>
              </a:ext>
            </a:extLst>
          </p:cNvPr>
          <p:cNvGrpSpPr/>
          <p:nvPr/>
        </p:nvGrpSpPr>
        <p:grpSpPr>
          <a:xfrm>
            <a:off x="7201836" y="778474"/>
            <a:ext cx="756342" cy="711870"/>
            <a:chOff x="6137879" y="3960564"/>
            <a:chExt cx="1627390" cy="151573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CF164D0-26C7-420C-84BE-2DD7555F69C3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6343C3-B01A-428B-AD96-466482C0D1A5}"/>
                </a:ext>
              </a:extLst>
            </p:cNvPr>
            <p:cNvSpPr txBox="1"/>
            <p:nvPr/>
          </p:nvSpPr>
          <p:spPr>
            <a:xfrm>
              <a:off x="6139630" y="3960564"/>
              <a:ext cx="1625639" cy="1376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Cost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Sensitive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Learning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D8E53EF-E5D0-48D4-AC49-A9ED1830FF1F}"/>
              </a:ext>
            </a:extLst>
          </p:cNvPr>
          <p:cNvGrpSpPr/>
          <p:nvPr/>
        </p:nvGrpSpPr>
        <p:grpSpPr>
          <a:xfrm>
            <a:off x="8148724" y="781770"/>
            <a:ext cx="774571" cy="705278"/>
            <a:chOff x="6119145" y="3974600"/>
            <a:chExt cx="1666613" cy="150170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A4A6783-C24F-41E8-8EF1-1283105E80AE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C8E575-6098-448F-8AF5-1AE7168DFFFB}"/>
                </a:ext>
              </a:extLst>
            </p:cNvPr>
            <p:cNvSpPr txBox="1"/>
            <p:nvPr/>
          </p:nvSpPr>
          <p:spPr>
            <a:xfrm>
              <a:off x="6119145" y="4230977"/>
              <a:ext cx="1666613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Over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Sampling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D279EE-18F7-4B0F-8264-95E8414DB2BC}"/>
              </a:ext>
            </a:extLst>
          </p:cNvPr>
          <p:cNvSpPr txBox="1"/>
          <p:nvPr/>
        </p:nvSpPr>
        <p:spPr>
          <a:xfrm>
            <a:off x="90787" y="2388331"/>
            <a:ext cx="16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GLM  </a:t>
            </a:r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        NN</a:t>
            </a:r>
            <a:endParaRPr lang="ko-KR" altLang="en-US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44118C-4E18-46B8-8B77-6757167B2145}"/>
              </a:ext>
            </a:extLst>
          </p:cNvPr>
          <p:cNvSpPr txBox="1"/>
          <p:nvPr/>
        </p:nvSpPr>
        <p:spPr>
          <a:xfrm>
            <a:off x="124409" y="3813404"/>
            <a:ext cx="17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Gumbel </a:t>
            </a:r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 GEV</a:t>
            </a:r>
            <a:endParaRPr lang="ko-KR" altLang="en-US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836D31A-048C-43A9-97C3-076BEC8E609F}"/>
              </a:ext>
            </a:extLst>
          </p:cNvPr>
          <p:cNvCxnSpPr>
            <a:cxnSpLocks/>
            <a:stCxn id="25" idx="1"/>
            <a:endCxn id="28" idx="1"/>
          </p:cNvCxnSpPr>
          <p:nvPr/>
        </p:nvCxnSpPr>
        <p:spPr>
          <a:xfrm rot="10800000" flipV="1">
            <a:off x="2243959" y="2239800"/>
            <a:ext cx="12700" cy="1121056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BCB7AE8-4E45-4E5D-9246-E5E08874E2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6659" y="3437542"/>
            <a:ext cx="12700" cy="1121056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2" name="그림 251">
            <a:extLst>
              <a:ext uri="{FF2B5EF4-FFF2-40B4-BE49-F238E27FC236}">
                <a16:creationId xmlns:a16="http://schemas.microsoft.com/office/drawing/2014/main" id="{43CBB828-C3DB-4D2E-9486-BFF10A0B5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2" y="4301264"/>
            <a:ext cx="1929873" cy="63374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8E89947-1752-409A-AD48-F9A42F0DDD6F}"/>
              </a:ext>
            </a:extLst>
          </p:cNvPr>
          <p:cNvSpPr txBox="1"/>
          <p:nvPr/>
        </p:nvSpPr>
        <p:spPr>
          <a:xfrm>
            <a:off x="109587" y="2711381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Link </a:t>
            </a:r>
            <a:r>
              <a:rPr lang="en-US" altLang="ko-KR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 Activation</a:t>
            </a:r>
            <a:endParaRPr lang="ko-KR" altLang="en-US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B935E67-3774-46DB-B2A5-EB1F6559AA8B}"/>
              </a:ext>
            </a:extLst>
          </p:cNvPr>
          <p:cNvSpPr txBox="1"/>
          <p:nvPr/>
        </p:nvSpPr>
        <p:spPr>
          <a:xfrm>
            <a:off x="2269359" y="5423555"/>
            <a:ext cx="5408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Future work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data-efficient methods also needs to be assessed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5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방법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834655-EC32-4E62-BD5D-75D8ECE8158B}"/>
              </a:ext>
            </a:extLst>
          </p:cNvPr>
          <p:cNvSpPr/>
          <p:nvPr/>
        </p:nvSpPr>
        <p:spPr>
          <a:xfrm>
            <a:off x="449580" y="1144177"/>
            <a:ext cx="4304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기존 방법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5FED4E1D-EF44-4396-BBDC-8B6EE792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" y="1898630"/>
            <a:ext cx="5587498" cy="2398919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ECE08B-75E4-4240-B2F9-374992C77947}"/>
              </a:ext>
            </a:extLst>
          </p:cNvPr>
          <p:cNvSpPr/>
          <p:nvPr/>
        </p:nvSpPr>
        <p:spPr>
          <a:xfrm>
            <a:off x="4880168" y="2491990"/>
            <a:ext cx="927779" cy="904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F82F3707-D7CD-40E0-9182-323907C9F9D7}"/>
              </a:ext>
            </a:extLst>
          </p:cNvPr>
          <p:cNvGrpSpPr/>
          <p:nvPr/>
        </p:nvGrpSpPr>
        <p:grpSpPr>
          <a:xfrm>
            <a:off x="6802144" y="1919512"/>
            <a:ext cx="1920231" cy="1440476"/>
            <a:chOff x="6723864" y="1582251"/>
            <a:chExt cx="1920231" cy="1440476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A323549-5A37-40C1-8EA3-A9DBC83A037C}"/>
                </a:ext>
              </a:extLst>
            </p:cNvPr>
            <p:cNvSpPr/>
            <p:nvPr/>
          </p:nvSpPr>
          <p:spPr>
            <a:xfrm>
              <a:off x="6723865" y="1637373"/>
              <a:ext cx="371789" cy="37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FC7F8990-F37F-41F8-BC56-E7544C26B19E}"/>
                </a:ext>
              </a:extLst>
            </p:cNvPr>
            <p:cNvSpPr/>
            <p:nvPr/>
          </p:nvSpPr>
          <p:spPr>
            <a:xfrm>
              <a:off x="6723865" y="2141465"/>
              <a:ext cx="371789" cy="37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E93753F-B832-4B48-A8AF-A153382FA9AE}"/>
                </a:ext>
              </a:extLst>
            </p:cNvPr>
            <p:cNvSpPr/>
            <p:nvPr/>
          </p:nvSpPr>
          <p:spPr>
            <a:xfrm>
              <a:off x="6723864" y="2650938"/>
              <a:ext cx="371789" cy="37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293712B-78B0-44AF-BEF3-CA7635A39CD6}"/>
                </a:ext>
              </a:extLst>
            </p:cNvPr>
            <p:cNvSpPr/>
            <p:nvPr/>
          </p:nvSpPr>
          <p:spPr>
            <a:xfrm>
              <a:off x="7655267" y="1886754"/>
              <a:ext cx="955102" cy="9551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759D638-0E1C-4E74-A1CF-EC517D11EABB}"/>
                </a:ext>
              </a:extLst>
            </p:cNvPr>
            <p:cNvSpPr/>
            <p:nvPr/>
          </p:nvSpPr>
          <p:spPr>
            <a:xfrm>
              <a:off x="7655267" y="2178410"/>
              <a:ext cx="371789" cy="37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9CD9FDD5-ACC1-407A-BEEE-987C242CA9C1}"/>
                </a:ext>
              </a:extLst>
            </p:cNvPr>
            <p:cNvSpPr/>
            <p:nvPr/>
          </p:nvSpPr>
          <p:spPr>
            <a:xfrm>
              <a:off x="8238580" y="2196424"/>
              <a:ext cx="371789" cy="37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0BFEC6C-59F3-44E6-8BFA-299EDC2BA126}"/>
                    </a:ext>
                  </a:extLst>
                </p:cNvPr>
                <p:cNvSpPr txBox="1"/>
                <p:nvPr/>
              </p:nvSpPr>
              <p:spPr>
                <a:xfrm>
                  <a:off x="6743960" y="2111321"/>
                  <a:ext cx="4487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0BFEC6C-59F3-44E6-8BFA-299EDC2BA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60" y="2111321"/>
                  <a:ext cx="4487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499D02A0-9948-4B27-AA28-D8D980716EAC}"/>
                </a:ext>
              </a:extLst>
            </p:cNvPr>
            <p:cNvCxnSpPr>
              <a:cxnSpLocks/>
              <a:stCxn id="176" idx="6"/>
              <a:endCxn id="180" idx="2"/>
            </p:cNvCxnSpPr>
            <p:nvPr/>
          </p:nvCxnSpPr>
          <p:spPr>
            <a:xfrm>
              <a:off x="7095654" y="1823268"/>
              <a:ext cx="559613" cy="541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A474AEB1-1DE1-48BC-B978-2B0033C0058F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>
              <a:off x="7095653" y="2337910"/>
              <a:ext cx="559614" cy="26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57BF41AF-BB51-45BD-8D82-0F2805DBC0DA}"/>
                </a:ext>
              </a:extLst>
            </p:cNvPr>
            <p:cNvCxnSpPr>
              <a:cxnSpLocks/>
              <a:stCxn id="178" idx="6"/>
              <a:endCxn id="180" idx="2"/>
            </p:cNvCxnSpPr>
            <p:nvPr/>
          </p:nvCxnSpPr>
          <p:spPr>
            <a:xfrm flipV="1">
              <a:off x="7095653" y="2364305"/>
              <a:ext cx="559614" cy="472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B26F3B21-6066-48A6-AE19-076D1554516D}"/>
                </a:ext>
              </a:extLst>
            </p:cNvPr>
            <p:cNvCxnSpPr>
              <a:cxnSpLocks/>
              <a:stCxn id="180" idx="6"/>
              <a:endCxn id="181" idx="2"/>
            </p:cNvCxnSpPr>
            <p:nvPr/>
          </p:nvCxnSpPr>
          <p:spPr>
            <a:xfrm>
              <a:off x="8027056" y="2364305"/>
              <a:ext cx="211524" cy="18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959419-1EA9-488F-B72C-5729DE505DD6}"/>
                </a:ext>
              </a:extLst>
            </p:cNvPr>
            <p:cNvSpPr txBox="1"/>
            <p:nvPr/>
          </p:nvSpPr>
          <p:spPr>
            <a:xfrm>
              <a:off x="8195366" y="2188646"/>
              <a:ext cx="448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362EDE-0D82-4A76-B1C7-3EFCA5BA4882}"/>
                </a:ext>
              </a:extLst>
            </p:cNvPr>
            <p:cNvSpPr txBox="1"/>
            <p:nvPr/>
          </p:nvSpPr>
          <p:spPr>
            <a:xfrm>
              <a:off x="7606336" y="2167992"/>
              <a:ext cx="448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24FE1157-C9DC-43C9-A0C7-A23C459E57FF}"/>
                    </a:ext>
                  </a:extLst>
                </p:cNvPr>
                <p:cNvSpPr txBox="1"/>
                <p:nvPr/>
              </p:nvSpPr>
              <p:spPr>
                <a:xfrm>
                  <a:off x="6743960" y="2613045"/>
                  <a:ext cx="4487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24FE1157-C9DC-43C9-A0C7-A23C459E5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60" y="2613045"/>
                  <a:ext cx="44872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8653021-CC5D-46B2-AC3B-21A61E33CF7F}"/>
                </a:ext>
              </a:extLst>
            </p:cNvPr>
            <p:cNvSpPr txBox="1"/>
            <p:nvPr/>
          </p:nvSpPr>
          <p:spPr>
            <a:xfrm>
              <a:off x="7909039" y="184153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h()</a:t>
              </a:r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62ED07B-3C73-44C2-B61A-87228D9A4FB6}"/>
                </a:ext>
              </a:extLst>
            </p:cNvPr>
            <p:cNvSpPr txBox="1"/>
            <p:nvPr/>
          </p:nvSpPr>
          <p:spPr>
            <a:xfrm>
              <a:off x="7207709" y="15822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CA30B42-52A4-4B46-BE55-3BDDD567B4C9}"/>
                    </a:ext>
                  </a:extLst>
                </p:cNvPr>
                <p:cNvSpPr txBox="1"/>
                <p:nvPr/>
              </p:nvSpPr>
              <p:spPr>
                <a:xfrm>
                  <a:off x="7039116" y="2023228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CA30B42-52A4-4B46-BE55-3BDDD567B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116" y="2023228"/>
                  <a:ext cx="5191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D29DC61E-EFF7-498B-93A9-DFC6B837828D}"/>
                    </a:ext>
                  </a:extLst>
                </p:cNvPr>
                <p:cNvSpPr txBox="1"/>
                <p:nvPr/>
              </p:nvSpPr>
              <p:spPr>
                <a:xfrm>
                  <a:off x="6928230" y="2337910"/>
                  <a:ext cx="5244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D29DC61E-EFF7-498B-93A9-DFC6B837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230" y="2337910"/>
                  <a:ext cx="5244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05F4348-3B2D-43A2-95DA-72A005D25E0D}"/>
              </a:ext>
            </a:extLst>
          </p:cNvPr>
          <p:cNvCxnSpPr>
            <a:cxnSpLocks/>
          </p:cNvCxnSpPr>
          <p:nvPr/>
        </p:nvCxnSpPr>
        <p:spPr>
          <a:xfrm flipV="1">
            <a:off x="5821622" y="1607735"/>
            <a:ext cx="764580" cy="884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FA22C0B4-B424-4981-AA2F-5B7FF92B3CD2}"/>
              </a:ext>
            </a:extLst>
          </p:cNvPr>
          <p:cNvCxnSpPr>
            <a:cxnSpLocks/>
          </p:cNvCxnSpPr>
          <p:nvPr/>
        </p:nvCxnSpPr>
        <p:spPr>
          <a:xfrm>
            <a:off x="5791890" y="3396341"/>
            <a:ext cx="823085" cy="901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22E87F6-B736-4097-9826-D8277C901573}"/>
              </a:ext>
            </a:extLst>
          </p:cNvPr>
          <p:cNvSpPr/>
          <p:nvPr/>
        </p:nvSpPr>
        <p:spPr>
          <a:xfrm>
            <a:off x="6600942" y="1607735"/>
            <a:ext cx="2322636" cy="2689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0F583DA-9737-4BC6-980D-9F157DB4DF18}"/>
              </a:ext>
            </a:extLst>
          </p:cNvPr>
          <p:cNvSpPr txBox="1"/>
          <p:nvPr/>
        </p:nvSpPr>
        <p:spPr>
          <a:xfrm>
            <a:off x="7407970" y="3375398"/>
            <a:ext cx="92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가중치 신호 </a:t>
            </a:r>
            <a:endParaRPr lang="en-US" altLang="ko-KR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조합 결과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7DA7BD1-EE10-4242-9DA4-90F70A205E2F}"/>
              </a:ext>
            </a:extLst>
          </p:cNvPr>
          <p:cNvSpPr txBox="1"/>
          <p:nvPr/>
        </p:nvSpPr>
        <p:spPr>
          <a:xfrm>
            <a:off x="8270119" y="3379574"/>
            <a:ext cx="61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</a:t>
            </a:r>
            <a:endParaRPr lang="en-US" altLang="ko-KR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endParaRPr lang="ko-KR" altLang="en-US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9952ED2E-9EF7-48D6-A470-E6B1112F7EF9}"/>
              </a:ext>
            </a:extLst>
          </p:cNvPr>
          <p:cNvCxnSpPr>
            <a:cxnSpLocks/>
            <a:stCxn id="224" idx="0"/>
            <a:endCxn id="205" idx="2"/>
          </p:cNvCxnSpPr>
          <p:nvPr/>
        </p:nvCxnSpPr>
        <p:spPr>
          <a:xfrm flipV="1">
            <a:off x="7868353" y="2874585"/>
            <a:ext cx="40628" cy="500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90767AC2-B4B3-44AB-8C9F-9DD49CEACCC3}"/>
              </a:ext>
            </a:extLst>
          </p:cNvPr>
          <p:cNvCxnSpPr>
            <a:cxnSpLocks/>
            <a:stCxn id="225" idx="0"/>
            <a:endCxn id="204" idx="2"/>
          </p:cNvCxnSpPr>
          <p:nvPr/>
        </p:nvCxnSpPr>
        <p:spPr>
          <a:xfrm flipH="1" flipV="1">
            <a:off x="8498011" y="2895239"/>
            <a:ext cx="78122" cy="48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382C077-0295-4D30-A357-62089D099B00}"/>
              </a:ext>
            </a:extLst>
          </p:cNvPr>
          <p:cNvSpPr txBox="1"/>
          <p:nvPr/>
        </p:nvSpPr>
        <p:spPr>
          <a:xfrm>
            <a:off x="6698391" y="3822185"/>
            <a:ext cx="65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층 </a:t>
            </a:r>
            <a:endParaRPr lang="en-US" altLang="ko-KR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endParaRPr lang="ko-KR" altLang="en-US" sz="12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F551AE7A-AF49-41CB-9D36-7FE5A42809AE}"/>
              </a:ext>
            </a:extLst>
          </p:cNvPr>
          <p:cNvCxnSpPr>
            <a:cxnSpLocks/>
            <a:stCxn id="232" idx="0"/>
          </p:cNvCxnSpPr>
          <p:nvPr/>
        </p:nvCxnSpPr>
        <p:spPr>
          <a:xfrm flipV="1">
            <a:off x="7027969" y="3605813"/>
            <a:ext cx="0" cy="21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9E382D4-F687-4554-8E13-E8CDD2C0A841}"/>
              </a:ext>
            </a:extLst>
          </p:cNvPr>
          <p:cNvSpPr/>
          <p:nvPr/>
        </p:nvSpPr>
        <p:spPr>
          <a:xfrm>
            <a:off x="7927645" y="2180534"/>
            <a:ext cx="559614" cy="324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B167846-3397-450B-B30A-B23824390FA7}"/>
              </a:ext>
            </a:extLst>
          </p:cNvPr>
          <p:cNvSpPr txBox="1"/>
          <p:nvPr/>
        </p:nvSpPr>
        <p:spPr>
          <a:xfrm>
            <a:off x="7836636" y="1684240"/>
            <a:ext cx="748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 함수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7B199200-EAB2-4DCF-980D-662E62211F8C}"/>
              </a:ext>
            </a:extLst>
          </p:cNvPr>
          <p:cNvCxnSpPr>
            <a:cxnSpLocks/>
            <a:stCxn id="237" idx="2"/>
            <a:endCxn id="236" idx="0"/>
          </p:cNvCxnSpPr>
          <p:nvPr/>
        </p:nvCxnSpPr>
        <p:spPr>
          <a:xfrm flipH="1">
            <a:off x="8207452" y="1961239"/>
            <a:ext cx="3646" cy="219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3EE6C1F-7BBC-4203-AE94-D3E7BBAE6A36}"/>
              </a:ext>
            </a:extLst>
          </p:cNvPr>
          <p:cNvSpPr/>
          <p:nvPr/>
        </p:nvSpPr>
        <p:spPr>
          <a:xfrm>
            <a:off x="401320" y="1742354"/>
            <a:ext cx="5722304" cy="27693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DC20A85-927F-43A2-BE1A-7E9E9A1C8AFC}"/>
                  </a:ext>
                </a:extLst>
              </p:cNvPr>
              <p:cNvSpPr txBox="1"/>
              <p:nvPr/>
            </p:nvSpPr>
            <p:spPr>
              <a:xfrm>
                <a:off x="6865126" y="3322540"/>
                <a:ext cx="284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spc="-3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KoPub돋움체 Medium" panose="02020603020101020101" pitchFamily="18" charset="-127"/>
                        </a:rPr>
                        <m:t>⋮</m:t>
                      </m:r>
                    </m:oMath>
                  </m:oMathPara>
                </a14:m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DC20A85-927F-43A2-BE1A-7E9E9A1C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126" y="3322540"/>
                <a:ext cx="28437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582D4E-3436-4306-8AF0-075A05F80108}"/>
                  </a:ext>
                </a:extLst>
              </p:cNvPr>
              <p:cNvSpPr txBox="1"/>
              <p:nvPr/>
            </p:nvSpPr>
            <p:spPr>
              <a:xfrm>
                <a:off x="7309351" y="2988595"/>
                <a:ext cx="2843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spc="-3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KoPub돋움체 Medium" panose="02020603020101020101" pitchFamily="18" charset="-127"/>
                        </a:rPr>
                        <m:t>⋮</m:t>
                      </m:r>
                    </m:oMath>
                  </m:oMathPara>
                </a14:m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0582D4E-3436-4306-8AF0-075A05F80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51" y="2988595"/>
                <a:ext cx="28437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Machine learning (7) Logistic Regression(2) - Sigmoid function">
            <a:extLst>
              <a:ext uri="{FF2B5EF4-FFF2-40B4-BE49-F238E27FC236}">
                <a16:creationId xmlns:a16="http://schemas.microsoft.com/office/drawing/2014/main" id="{4C903176-585A-41A3-B1FF-9D338236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06" y="4962700"/>
            <a:ext cx="2454282" cy="16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063967D-CA4F-4CDE-A958-C0D8B680C399}"/>
              </a:ext>
            </a:extLst>
          </p:cNvPr>
          <p:cNvSpPr txBox="1"/>
          <p:nvPr/>
        </p:nvSpPr>
        <p:spPr>
          <a:xfrm>
            <a:off x="449580" y="4769708"/>
            <a:ext cx="262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활성함수로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시그모이드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함수를 사용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D8E48898-5E72-49B5-AF62-7449A3CF1170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8487259" y="2342939"/>
            <a:ext cx="841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C374622-E8C5-41BF-92A8-D3E9EA82FAE9}"/>
              </a:ext>
            </a:extLst>
          </p:cNvPr>
          <p:cNvCxnSpPr>
            <a:cxnSpLocks/>
          </p:cNvCxnSpPr>
          <p:nvPr/>
        </p:nvCxnSpPr>
        <p:spPr>
          <a:xfrm>
            <a:off x="9329146" y="2342939"/>
            <a:ext cx="0" cy="3437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화살표 연결선 4096">
            <a:extLst>
              <a:ext uri="{FF2B5EF4-FFF2-40B4-BE49-F238E27FC236}">
                <a16:creationId xmlns:a16="http://schemas.microsoft.com/office/drawing/2014/main" id="{60AAA380-B82C-418B-8931-B8794C647804}"/>
              </a:ext>
            </a:extLst>
          </p:cNvPr>
          <p:cNvCxnSpPr>
            <a:cxnSpLocks/>
            <a:endCxn id="4098" idx="3"/>
          </p:cNvCxnSpPr>
          <p:nvPr/>
        </p:nvCxnSpPr>
        <p:spPr>
          <a:xfrm flipH="1">
            <a:off x="8960688" y="5779950"/>
            <a:ext cx="3684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TextBox 4101">
                <a:extLst>
                  <a:ext uri="{FF2B5EF4-FFF2-40B4-BE49-F238E27FC236}">
                    <a16:creationId xmlns:a16="http://schemas.microsoft.com/office/drawing/2014/main" id="{A20E3A46-90F2-4A8F-A909-D818C7084133}"/>
                  </a:ext>
                </a:extLst>
              </p:cNvPr>
              <p:cNvSpPr txBox="1"/>
              <p:nvPr/>
            </p:nvSpPr>
            <p:spPr>
              <a:xfrm>
                <a:off x="4372188" y="5894506"/>
                <a:ext cx="194373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sigmoid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02" name="TextBox 4101">
                <a:extLst>
                  <a:ext uri="{FF2B5EF4-FFF2-40B4-BE49-F238E27FC236}">
                    <a16:creationId xmlns:a16="http://schemas.microsoft.com/office/drawing/2014/main" id="{A20E3A46-90F2-4A8F-A909-D818C708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8" y="5894506"/>
                <a:ext cx="1943737" cy="484941"/>
              </a:xfrm>
              <a:prstGeom prst="rect">
                <a:avLst/>
              </a:prstGeom>
              <a:blipFill>
                <a:blip r:embed="rId11"/>
                <a:stretch>
                  <a:fillRect l="-940"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TextBox 4102">
            <a:extLst>
              <a:ext uri="{FF2B5EF4-FFF2-40B4-BE49-F238E27FC236}">
                <a16:creationId xmlns:a16="http://schemas.microsoft.com/office/drawing/2014/main" id="{98C9B63D-D8C1-4672-8280-2E1D1F439040}"/>
              </a:ext>
            </a:extLst>
          </p:cNvPr>
          <p:cNvSpPr txBox="1"/>
          <p:nvPr/>
        </p:nvSpPr>
        <p:spPr>
          <a:xfrm>
            <a:off x="734173" y="5272040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실수 입력을 미분 가능한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0~1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 값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반환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(Binary Classification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적절함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38AD9A2-89B5-4C57-B382-F4F9591F4D1C}"/>
              </a:ext>
            </a:extLst>
          </p:cNvPr>
          <p:cNvSpPr txBox="1"/>
          <p:nvPr/>
        </p:nvSpPr>
        <p:spPr>
          <a:xfrm>
            <a:off x="718044" y="5795260"/>
            <a:ext cx="1286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대칭적 구조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B719A32-EBC2-4796-B7BA-F2FB1DFB556D}"/>
              </a:ext>
            </a:extLst>
          </p:cNvPr>
          <p:cNvGrpSpPr/>
          <p:nvPr/>
        </p:nvGrpSpPr>
        <p:grpSpPr>
          <a:xfrm>
            <a:off x="6176255" y="781770"/>
            <a:ext cx="835036" cy="705278"/>
            <a:chOff x="6030429" y="3974600"/>
            <a:chExt cx="1796714" cy="150170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04891E9-809F-407E-88B8-1069A30EBCD6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D760D1-A11E-40E2-A649-0C05696C6798}"/>
                </a:ext>
              </a:extLst>
            </p:cNvPr>
            <p:cNvSpPr txBox="1"/>
            <p:nvPr/>
          </p:nvSpPr>
          <p:spPr>
            <a:xfrm>
              <a:off x="6030429" y="4156454"/>
              <a:ext cx="1796714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GEV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Activation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EC21192-C82D-4FBE-8662-0F88D92C90DF}"/>
              </a:ext>
            </a:extLst>
          </p:cNvPr>
          <p:cNvGrpSpPr/>
          <p:nvPr/>
        </p:nvGrpSpPr>
        <p:grpSpPr>
          <a:xfrm>
            <a:off x="7201836" y="778474"/>
            <a:ext cx="756342" cy="711870"/>
            <a:chOff x="6137879" y="3960564"/>
            <a:chExt cx="1627390" cy="151573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F948A32-4F62-4AF8-AA70-6994B88C1BBA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9BCB64-1B4B-4EF9-A347-978FBADFE0EB}"/>
                </a:ext>
              </a:extLst>
            </p:cNvPr>
            <p:cNvSpPr txBox="1"/>
            <p:nvPr/>
          </p:nvSpPr>
          <p:spPr>
            <a:xfrm>
              <a:off x="6139630" y="3960564"/>
              <a:ext cx="1625639" cy="1376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Cost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Sensitive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Learning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1BF4FF3-2A58-4F14-93D0-B15B782820F6}"/>
              </a:ext>
            </a:extLst>
          </p:cNvPr>
          <p:cNvGrpSpPr/>
          <p:nvPr/>
        </p:nvGrpSpPr>
        <p:grpSpPr>
          <a:xfrm>
            <a:off x="8148724" y="781770"/>
            <a:ext cx="774571" cy="705278"/>
            <a:chOff x="6119145" y="3974600"/>
            <a:chExt cx="1666613" cy="150170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01398DA-01C8-4B78-8651-8009EF670559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0D6ECD-42A4-4D4A-BFDE-59EFB0DD0813}"/>
                </a:ext>
              </a:extLst>
            </p:cNvPr>
            <p:cNvSpPr txBox="1"/>
            <p:nvPr/>
          </p:nvSpPr>
          <p:spPr>
            <a:xfrm>
              <a:off x="6119145" y="4230977"/>
              <a:ext cx="1666613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Over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Sampling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1CADFA-DCE0-4085-8342-D16D2D9A96EB}"/>
              </a:ext>
            </a:extLst>
          </p:cNvPr>
          <p:cNvSpPr/>
          <p:nvPr/>
        </p:nvSpPr>
        <p:spPr>
          <a:xfrm>
            <a:off x="7868353" y="4962700"/>
            <a:ext cx="1199447" cy="685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EB5624-AA4C-4214-B046-4F11888CB4A5}"/>
              </a:ext>
            </a:extLst>
          </p:cNvPr>
          <p:cNvSpPr/>
          <p:nvPr/>
        </p:nvSpPr>
        <p:spPr>
          <a:xfrm>
            <a:off x="6602112" y="5693822"/>
            <a:ext cx="1199447" cy="685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GEV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활성함수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방법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CC6D03F-D123-4852-B6CF-F80A69265671}"/>
              </a:ext>
            </a:extLst>
          </p:cNvPr>
          <p:cNvSpPr txBox="1"/>
          <p:nvPr/>
        </p:nvSpPr>
        <p:spPr>
          <a:xfrm>
            <a:off x="401320" y="118102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제안하는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063967D-CA4F-4CDE-A958-C0D8B680C399}"/>
                  </a:ext>
                </a:extLst>
              </p:cNvPr>
              <p:cNvSpPr txBox="1"/>
              <p:nvPr/>
            </p:nvSpPr>
            <p:spPr>
              <a:xfrm>
                <a:off x="3921823" y="1832286"/>
                <a:ext cx="5343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활성함수로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GEV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분포의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CDF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를 사용</a:t>
                </a:r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(3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개의 </a:t>
                </a:r>
                <a:r>
                  <a:rPr lang="ko-KR" altLang="en-US" sz="1400" spc="-30" dirty="0" err="1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모수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400" spc="-3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𝜉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는 오차 </a:t>
                </a:r>
                <a:r>
                  <a:rPr lang="ko-KR" altLang="en-US" sz="1400" spc="-30" dirty="0" err="1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역전파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방법으로 다른 가중치와 동일하게 추정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)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063967D-CA4F-4CDE-A958-C0D8B680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23" y="1832286"/>
                <a:ext cx="5343899" cy="523220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TextBox 4102">
            <a:extLst>
              <a:ext uri="{FF2B5EF4-FFF2-40B4-BE49-F238E27FC236}">
                <a16:creationId xmlns:a16="http://schemas.microsoft.com/office/drawing/2014/main" id="{98C9B63D-D8C1-4672-8280-2E1D1F439040}"/>
              </a:ext>
            </a:extLst>
          </p:cNvPr>
          <p:cNvSpPr txBox="1"/>
          <p:nvPr/>
        </p:nvSpPr>
        <p:spPr>
          <a:xfrm>
            <a:off x="3962883" y="2478688"/>
            <a:ext cx="318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실수 입력을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0~1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 값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반환</a:t>
            </a:r>
            <a:endParaRPr lang="en-US" altLang="ko-KR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(Binary Classification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적절함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38AD9A2-89B5-4C57-B382-F4F9591F4D1C}"/>
                  </a:ext>
                </a:extLst>
              </p:cNvPr>
              <p:cNvSpPr txBox="1"/>
              <p:nvPr/>
            </p:nvSpPr>
            <p:spPr>
              <a:xfrm>
                <a:off x="3943621" y="3114111"/>
                <a:ext cx="49023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spc="-30" smtClean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𝜉</m:t>
                    </m:r>
                  </m:oMath>
                </a14:m>
                <a:r>
                  <a:rPr lang="ko-KR" altLang="en-US" sz="16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값에 따라 비대칭 모양</a:t>
                </a:r>
                <a:r>
                  <a:rPr lang="ko-KR" altLang="en-US" sz="16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을 가지므로</a:t>
                </a:r>
                <a:r>
                  <a:rPr lang="en-US" altLang="ko-KR" sz="16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불균형 데이터에 알맞은 결정 경계를 찾아줄 것으로 기대</a:t>
                </a: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38AD9A2-89B5-4C57-B382-F4F9591F4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21" y="3114111"/>
                <a:ext cx="49023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9549F2C-7349-4C02-8AF5-695D97819470}"/>
              </a:ext>
            </a:extLst>
          </p:cNvPr>
          <p:cNvGrpSpPr/>
          <p:nvPr/>
        </p:nvGrpSpPr>
        <p:grpSpPr>
          <a:xfrm>
            <a:off x="1789842" y="4150326"/>
            <a:ext cx="6319455" cy="2218391"/>
            <a:chOff x="172606" y="2743062"/>
            <a:chExt cx="6319455" cy="22183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7B68149-EA1E-43A1-BCFF-59336F4F660D}"/>
                </a:ext>
              </a:extLst>
            </p:cNvPr>
            <p:cNvSpPr/>
            <p:nvPr/>
          </p:nvSpPr>
          <p:spPr>
            <a:xfrm>
              <a:off x="401320" y="2961625"/>
              <a:ext cx="6090741" cy="1999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A007492-B145-4B01-9341-19579A11830D}"/>
                </a:ext>
              </a:extLst>
            </p:cNvPr>
            <p:cNvSpPr/>
            <p:nvPr/>
          </p:nvSpPr>
          <p:spPr>
            <a:xfrm>
              <a:off x="507298" y="2808146"/>
              <a:ext cx="4471113" cy="293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B63990-A535-4762-8C50-620F5A0F8CD0}"/>
                    </a:ext>
                  </a:extLst>
                </p:cNvPr>
                <p:cNvSpPr txBox="1"/>
                <p:nvPr/>
              </p:nvSpPr>
              <p:spPr>
                <a:xfrm>
                  <a:off x="3273740" y="4207485"/>
                  <a:ext cx="672492" cy="2768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ko-KR" altLang="en-US" sz="105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105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6B63990-A535-4762-8C50-620F5A0F8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740" y="4207485"/>
                  <a:ext cx="672492" cy="276807"/>
                </a:xfrm>
                <a:prstGeom prst="rect">
                  <a:avLst/>
                </a:prstGeom>
                <a:blipFill>
                  <a:blip r:embed="rId6"/>
                  <a:stretch>
                    <a:fillRect l="-1802" t="-2222" r="-3604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E00F547-06A1-4979-AEE0-F4A88B49B6A5}"/>
                    </a:ext>
                  </a:extLst>
                </p:cNvPr>
                <p:cNvSpPr txBox="1"/>
                <p:nvPr/>
              </p:nvSpPr>
              <p:spPr>
                <a:xfrm>
                  <a:off x="860002" y="4254978"/>
                  <a:ext cx="2311723" cy="2441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ko-KR" sz="1400" dirty="0"/>
                    <a:t>,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E00F547-06A1-4979-AEE0-F4A88B49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02" y="4254978"/>
                  <a:ext cx="2311723" cy="244169"/>
                </a:xfrm>
                <a:prstGeom prst="rect">
                  <a:avLst/>
                </a:prstGeom>
                <a:blipFill>
                  <a:blip r:embed="rId7"/>
                  <a:stretch>
                    <a:fillRect l="-2632" t="-15000" r="-3421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2CE5EF-0947-4B4C-B4DB-2887A5A05C26}"/>
                    </a:ext>
                  </a:extLst>
                </p:cNvPr>
                <p:cNvSpPr txBox="1"/>
                <p:nvPr/>
              </p:nvSpPr>
              <p:spPr>
                <a:xfrm>
                  <a:off x="860002" y="4597936"/>
                  <a:ext cx="54807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𝑑𝑒𝑓𝑖𝑛𝑒𝑑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:1+ </m:t>
                            </m:r>
                            <m:r>
                              <a:rPr lang="ko-KR" alt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∞&lt;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&gt;0,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∞&lt;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2CE5EF-0947-4B4C-B4DB-2887A5A05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02" y="4597936"/>
                  <a:ext cx="5480796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56" b="-3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462985-C612-4EC2-9BC4-BEBAADD44C08}"/>
                    </a:ext>
                  </a:extLst>
                </p:cNvPr>
                <p:cNvSpPr txBox="1"/>
                <p:nvPr/>
              </p:nvSpPr>
              <p:spPr>
                <a:xfrm>
                  <a:off x="522037" y="3989451"/>
                  <a:ext cx="10801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/>
                    <a:t>If 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ko-KR" sz="1400" dirty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2462985-C612-4EC2-9BC4-BEBAADD44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7" y="3989451"/>
                  <a:ext cx="10801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130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38E180-1C6E-4FEB-876F-0FDFDFF195E9}"/>
                    </a:ext>
                  </a:extLst>
                </p:cNvPr>
                <p:cNvSpPr txBox="1"/>
                <p:nvPr/>
              </p:nvSpPr>
              <p:spPr>
                <a:xfrm>
                  <a:off x="2825842" y="3381392"/>
                  <a:ext cx="672492" cy="2768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ko-KR" altLang="en-US" sz="105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sz="105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38E180-1C6E-4FEB-876F-0FDFDFF19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842" y="3381392"/>
                  <a:ext cx="672492" cy="276807"/>
                </a:xfrm>
                <a:prstGeom prst="rect">
                  <a:avLst/>
                </a:prstGeom>
                <a:blipFill>
                  <a:blip r:embed="rId10"/>
                  <a:stretch>
                    <a:fillRect l="-2727" t="-2222" r="-3636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AC46F2A-32EA-4AB4-9748-EF5FB8451198}"/>
                    </a:ext>
                  </a:extLst>
                </p:cNvPr>
                <p:cNvSpPr txBox="1"/>
                <p:nvPr/>
              </p:nvSpPr>
              <p:spPr>
                <a:xfrm>
                  <a:off x="880009" y="3430945"/>
                  <a:ext cx="18196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altLang="ko-KR" sz="1400" dirty="0"/>
                    <a:t>,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AC46F2A-32EA-4AB4-9748-EF5FB8451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009" y="3430945"/>
                  <a:ext cx="181966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356" t="-25000" r="-5034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6157548-23F2-45F7-8C51-6EBB79991EBD}"/>
                    </a:ext>
                  </a:extLst>
                </p:cNvPr>
                <p:cNvSpPr txBox="1"/>
                <p:nvPr/>
              </p:nvSpPr>
              <p:spPr>
                <a:xfrm>
                  <a:off x="869450" y="3712595"/>
                  <a:ext cx="32321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∞&lt;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&lt;∞,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∞&lt;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&lt;∞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6157548-23F2-45F7-8C51-6EBB79991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50" y="3712595"/>
                  <a:ext cx="323216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943" r="-7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F9FDAD7-433E-43A7-8E5A-F124542D2433}"/>
                    </a:ext>
                  </a:extLst>
                </p:cNvPr>
                <p:cNvSpPr txBox="1"/>
                <p:nvPr/>
              </p:nvSpPr>
              <p:spPr>
                <a:xfrm>
                  <a:off x="522037" y="3093379"/>
                  <a:ext cx="10801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/>
                    <a:t>If  </a:t>
                  </a:r>
                  <a14:m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F9FDAD7-433E-43A7-8E5A-F124542D2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37" y="3093379"/>
                  <a:ext cx="108010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30"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1D3443-6BAC-4281-B92F-4803677D3AA5}"/>
                </a:ext>
              </a:extLst>
            </p:cNvPr>
            <p:cNvSpPr/>
            <p:nvPr/>
          </p:nvSpPr>
          <p:spPr>
            <a:xfrm>
              <a:off x="172606" y="2743062"/>
              <a:ext cx="5140498" cy="404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b="1" spc="-50" dirty="0">
                  <a:ln>
                    <a:solidFill>
                      <a:schemeClr val="tx2">
                        <a:tint val="1000"/>
                        <a:alpha val="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KoPub돋움체 Medium" pitchFamily="2" charset="-127"/>
                  <a:ea typeface="KoPub돋움체 Medium" pitchFamily="2" charset="-127"/>
                </a:rPr>
                <a:t>GEVD (Generalized extreme value distribution)</a:t>
              </a:r>
              <a:endParaRPr lang="ko-KR" altLang="en-US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5A52AD-3775-4A2E-A0D8-6E43CE243334}"/>
              </a:ext>
            </a:extLst>
          </p:cNvPr>
          <p:cNvGrpSpPr/>
          <p:nvPr/>
        </p:nvGrpSpPr>
        <p:grpSpPr>
          <a:xfrm>
            <a:off x="6176255" y="781770"/>
            <a:ext cx="835036" cy="705278"/>
            <a:chOff x="6030429" y="3974600"/>
            <a:chExt cx="1796714" cy="150170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7C91FB-76CA-4B63-9267-FB472889C991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B9DA8F-2E02-4680-9984-A1D3D84A14F0}"/>
                </a:ext>
              </a:extLst>
            </p:cNvPr>
            <p:cNvSpPr txBox="1"/>
            <p:nvPr/>
          </p:nvSpPr>
          <p:spPr>
            <a:xfrm>
              <a:off x="6030429" y="4156454"/>
              <a:ext cx="1796714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GEV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Activation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BD7CD0-3D55-43D3-8508-ABFA021A8584}"/>
              </a:ext>
            </a:extLst>
          </p:cNvPr>
          <p:cNvGrpSpPr/>
          <p:nvPr/>
        </p:nvGrpSpPr>
        <p:grpSpPr>
          <a:xfrm>
            <a:off x="7201836" y="778474"/>
            <a:ext cx="756342" cy="711870"/>
            <a:chOff x="6137879" y="3960564"/>
            <a:chExt cx="1627390" cy="151573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0C851C-ECE5-4FCF-BECB-37CD39317252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4158D2-3D3E-4B03-8B73-8537AA9CB3AF}"/>
                </a:ext>
              </a:extLst>
            </p:cNvPr>
            <p:cNvSpPr txBox="1"/>
            <p:nvPr/>
          </p:nvSpPr>
          <p:spPr>
            <a:xfrm>
              <a:off x="6139630" y="3960564"/>
              <a:ext cx="1625639" cy="1376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Cost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Sensitive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Learning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FF8EB9-3402-479D-93CB-7A2749EBB21F}"/>
              </a:ext>
            </a:extLst>
          </p:cNvPr>
          <p:cNvGrpSpPr/>
          <p:nvPr/>
        </p:nvGrpSpPr>
        <p:grpSpPr>
          <a:xfrm>
            <a:off x="8148724" y="781770"/>
            <a:ext cx="774571" cy="705278"/>
            <a:chOff x="6119145" y="3974600"/>
            <a:chExt cx="1666613" cy="150170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E93C81D-327F-4F1D-B197-AD8ECA642586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B43BE1-86D5-4FFC-BE23-A59F2CB8CE60}"/>
                </a:ext>
              </a:extLst>
            </p:cNvPr>
            <p:cNvSpPr txBox="1"/>
            <p:nvPr/>
          </p:nvSpPr>
          <p:spPr>
            <a:xfrm>
              <a:off x="6119145" y="4230977"/>
              <a:ext cx="1666613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Over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Sampling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740886-28F6-448A-A34B-A7A03EE53F3F}"/>
              </a:ext>
            </a:extLst>
          </p:cNvPr>
          <p:cNvGrpSpPr/>
          <p:nvPr/>
        </p:nvGrpSpPr>
        <p:grpSpPr>
          <a:xfrm>
            <a:off x="401320" y="1794353"/>
            <a:ext cx="3349187" cy="2232791"/>
            <a:chOff x="6390067" y="2718436"/>
            <a:chExt cx="3349187" cy="2232791"/>
          </a:xfrm>
        </p:grpSpPr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2794EED8-103A-4285-8A98-B0C995BF3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067" y="2718436"/>
              <a:ext cx="3349187" cy="223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88F2D6D-B6F8-42B7-9602-495CEDF0C7A1}"/>
                </a:ext>
              </a:extLst>
            </p:cNvPr>
            <p:cNvCxnSpPr>
              <a:cxnSpLocks/>
            </p:cNvCxnSpPr>
            <p:nvPr/>
          </p:nvCxnSpPr>
          <p:spPr>
            <a:xfrm>
              <a:off x="6662738" y="3727110"/>
              <a:ext cx="299695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2F26250-18D6-4C80-A79C-3992F9B38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0512" y="2776538"/>
              <a:ext cx="0" cy="195738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440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Focal Loss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방법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5A52AD-3775-4A2E-A0D8-6E43CE243334}"/>
              </a:ext>
            </a:extLst>
          </p:cNvPr>
          <p:cNvGrpSpPr/>
          <p:nvPr/>
        </p:nvGrpSpPr>
        <p:grpSpPr>
          <a:xfrm>
            <a:off x="6176255" y="781770"/>
            <a:ext cx="835036" cy="705278"/>
            <a:chOff x="6030429" y="3974600"/>
            <a:chExt cx="1796714" cy="150170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47C91FB-76CA-4B63-9267-FB472889C991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B9DA8F-2E02-4680-9984-A1D3D84A14F0}"/>
                </a:ext>
              </a:extLst>
            </p:cNvPr>
            <p:cNvSpPr txBox="1"/>
            <p:nvPr/>
          </p:nvSpPr>
          <p:spPr>
            <a:xfrm>
              <a:off x="6030429" y="4156454"/>
              <a:ext cx="1796714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GEV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Activation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3BD7CD0-3D55-43D3-8508-ABFA021A8584}"/>
              </a:ext>
            </a:extLst>
          </p:cNvPr>
          <p:cNvGrpSpPr/>
          <p:nvPr/>
        </p:nvGrpSpPr>
        <p:grpSpPr>
          <a:xfrm>
            <a:off x="7201836" y="778474"/>
            <a:ext cx="756342" cy="711870"/>
            <a:chOff x="6137879" y="3960564"/>
            <a:chExt cx="1627390" cy="151573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90C851C-ECE5-4FCF-BECB-37CD39317252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4158D2-3D3E-4B03-8B73-8537AA9CB3AF}"/>
                </a:ext>
              </a:extLst>
            </p:cNvPr>
            <p:cNvSpPr txBox="1"/>
            <p:nvPr/>
          </p:nvSpPr>
          <p:spPr>
            <a:xfrm>
              <a:off x="6139630" y="3960564"/>
              <a:ext cx="1625639" cy="1376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Cost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Sensitive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Learning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FF8EB9-3402-479D-93CB-7A2749EBB21F}"/>
              </a:ext>
            </a:extLst>
          </p:cNvPr>
          <p:cNvGrpSpPr/>
          <p:nvPr/>
        </p:nvGrpSpPr>
        <p:grpSpPr>
          <a:xfrm>
            <a:off x="8148724" y="781770"/>
            <a:ext cx="774571" cy="705278"/>
            <a:chOff x="6119145" y="3974600"/>
            <a:chExt cx="1666613" cy="150170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E93C81D-327F-4F1D-B197-AD8ECA642586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B43BE1-86D5-4FFC-BE23-A59F2CB8CE60}"/>
                </a:ext>
              </a:extLst>
            </p:cNvPr>
            <p:cNvSpPr txBox="1"/>
            <p:nvPr/>
          </p:nvSpPr>
          <p:spPr>
            <a:xfrm>
              <a:off x="6119145" y="4230977"/>
              <a:ext cx="1666613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Over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Sampling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7C88BF-7D86-4FC8-B650-A2F8C11A4E66}"/>
              </a:ext>
            </a:extLst>
          </p:cNvPr>
          <p:cNvSpPr/>
          <p:nvPr/>
        </p:nvSpPr>
        <p:spPr>
          <a:xfrm>
            <a:off x="432203" y="1357887"/>
            <a:ext cx="4304983" cy="40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Cost Sensitive Learning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6F53C-622F-4936-BC1B-07B36C6E5931}"/>
              </a:ext>
            </a:extLst>
          </p:cNvPr>
          <p:cNvSpPr txBox="1"/>
          <p:nvPr/>
        </p:nvSpPr>
        <p:spPr>
          <a:xfrm>
            <a:off x="449580" y="2075212"/>
            <a:ext cx="838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소수 클래스에 대한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오분류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비용을 증가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시킴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전체 오차를 최소화하는 것이 아닌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총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오분류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비용을 최소화 하도록 학습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FC7FA-8C58-46B6-8529-1492AE1CDA1A}"/>
                  </a:ext>
                </a:extLst>
              </p:cNvPr>
              <p:cNvSpPr txBox="1"/>
              <p:nvPr/>
            </p:nvSpPr>
            <p:spPr>
              <a:xfrm>
                <a:off x="449580" y="2649510"/>
                <a:ext cx="2219325" cy="368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ko-KR" altLang="en-US" sz="1600" b="1" i="1" spc="-50" smtClean="0">
                        <a:ln>
                          <a:solidFill>
                            <a:schemeClr val="tx2">
                              <a:tint val="1000"/>
                              <a:alpha val="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Medium" pitchFamily="2" charset="-127"/>
                      </a:rPr>
                      <m:t>𝜶</m:t>
                    </m:r>
                  </m:oMath>
                </a14:m>
                <a:r>
                  <a:rPr lang="en-US" altLang="ko-KR" sz="1600" b="1" spc="-50" dirty="0">
                    <a:ln>
                      <a:solidFill>
                        <a:schemeClr val="tx2">
                          <a:tint val="1000"/>
                          <a:alpha val="0"/>
                        </a:schemeClr>
                      </a:solidFill>
                    </a:ln>
                    <a:solidFill>
                      <a:schemeClr val="accent6">
                        <a:lumMod val="75000"/>
                      </a:schemeClr>
                    </a:solidFill>
                    <a:latin typeface="KoPub돋움체 Medium" pitchFamily="2" charset="-127"/>
                    <a:ea typeface="KoPub돋움체 Medium" pitchFamily="2" charset="-127"/>
                  </a:rPr>
                  <a:t> - balanced Focal Loss</a:t>
                </a:r>
                <a:endParaRPr lang="ko-KR" altLang="en-US" sz="1600" b="1" spc="-50" dirty="0">
                  <a:ln>
                    <a:solidFill>
                      <a:schemeClr val="tx2">
                        <a:tint val="1000"/>
                        <a:alpha val="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KoPub돋움체 Medium" pitchFamily="2" charset="-127"/>
                  <a:ea typeface="KoPub돋움체 Medium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0FC7FA-8C58-46B6-8529-1492AE1C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2649510"/>
                <a:ext cx="2219325" cy="368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DCC2A-24F4-4918-B210-D8AACAC6ED14}"/>
                  </a:ext>
                </a:extLst>
              </p:cNvPr>
              <p:cNvSpPr txBox="1"/>
              <p:nvPr/>
            </p:nvSpPr>
            <p:spPr>
              <a:xfrm>
                <a:off x="449580" y="3162531"/>
                <a:ext cx="35596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DCC2A-24F4-4918-B210-D8AACAC6E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" y="3162531"/>
                <a:ext cx="355969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53B159-4A96-45DC-965F-6CA08F98A772}"/>
              </a:ext>
            </a:extLst>
          </p:cNvPr>
          <p:cNvGrpSpPr/>
          <p:nvPr/>
        </p:nvGrpSpPr>
        <p:grpSpPr>
          <a:xfrm>
            <a:off x="449580" y="3705753"/>
            <a:ext cx="3711751" cy="1032322"/>
            <a:chOff x="449580" y="4137059"/>
            <a:chExt cx="3711751" cy="1032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161582-8CB0-4634-816F-869F2A348F5B}"/>
                    </a:ext>
                  </a:extLst>
                </p:cNvPr>
                <p:cNvSpPr txBox="1"/>
                <p:nvPr/>
              </p:nvSpPr>
              <p:spPr>
                <a:xfrm>
                  <a:off x="449580" y="4430717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0161582-8CB0-4634-816F-869F2A348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" y="4430717"/>
                  <a:ext cx="73481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오른쪽 중괄호 40">
              <a:extLst>
                <a:ext uri="{FF2B5EF4-FFF2-40B4-BE49-F238E27FC236}">
                  <a16:creationId xmlns:a16="http://schemas.microsoft.com/office/drawing/2014/main" id="{9A00B714-1EA3-41E9-AAEB-9FE23F698F5E}"/>
                </a:ext>
              </a:extLst>
            </p:cNvPr>
            <p:cNvSpPr/>
            <p:nvPr/>
          </p:nvSpPr>
          <p:spPr>
            <a:xfrm flipH="1">
              <a:off x="1093619" y="4247599"/>
              <a:ext cx="210054" cy="80201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A78AF7-BBCF-4F01-884A-6E152B9444F4}"/>
                    </a:ext>
                  </a:extLst>
                </p:cNvPr>
                <p:cNvSpPr txBox="1"/>
                <p:nvPr/>
              </p:nvSpPr>
              <p:spPr>
                <a:xfrm>
                  <a:off x="1326837" y="4137059"/>
                  <a:ext cx="2834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ko-KR" dirty="0"/>
                    <a:t> (positive)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A78AF7-BBCF-4F01-884A-6E152B944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37" y="4137059"/>
                  <a:ext cx="283449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505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D46526-AD5E-4F82-A053-15E5A12D8466}"/>
                    </a:ext>
                  </a:extLst>
                </p:cNvPr>
                <p:cNvSpPr txBox="1"/>
                <p:nvPr/>
              </p:nvSpPr>
              <p:spPr>
                <a:xfrm>
                  <a:off x="1326837" y="4800049"/>
                  <a:ext cx="2215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D46526-AD5E-4F82-A053-15E5A12D8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37" y="4800049"/>
                  <a:ext cx="221554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CE153C-740C-4B9B-A89F-4B789B495F04}"/>
                  </a:ext>
                </a:extLst>
              </p:cNvPr>
              <p:cNvSpPr txBox="1"/>
              <p:nvPr/>
            </p:nvSpPr>
            <p:spPr>
              <a:xfrm>
                <a:off x="4202692" y="3409809"/>
                <a:ext cx="3633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pos/neg example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의 중요도 균형을 맞춤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CE153C-740C-4B9B-A89F-4B789B49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92" y="3409809"/>
                <a:ext cx="3633495" cy="369332"/>
              </a:xfrm>
              <a:prstGeom prst="rect">
                <a:avLst/>
              </a:prstGeom>
              <a:blipFill>
                <a:blip r:embed="rId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D1F82-4E5A-4B83-9C19-BA430634A890}"/>
                  </a:ext>
                </a:extLst>
              </p:cNvPr>
              <p:cNvSpPr txBox="1"/>
              <p:nvPr/>
            </p:nvSpPr>
            <p:spPr>
              <a:xfrm>
                <a:off x="4202692" y="3906106"/>
                <a:ext cx="2805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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Focusing parameter ( &gt; 0) </a:t>
                </a:r>
              </a:p>
              <a:p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          down weighting </a:t>
                </a:r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sym typeface="Wingdings" panose="05000000000000000000" pitchFamily="2" charset="2"/>
                  </a:rPr>
                  <a:t>정도를 조절</a:t>
                </a:r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D1F82-4E5A-4B83-9C19-BA430634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92" y="3906106"/>
                <a:ext cx="2805576" cy="584775"/>
              </a:xfrm>
              <a:prstGeom prst="rect">
                <a:avLst/>
              </a:prstGeom>
              <a:blipFill>
                <a:blip r:embed="rId9"/>
                <a:stretch>
                  <a:fillRect t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7A3BBF1-A3CA-4562-A136-67DBE5C021E6}"/>
              </a:ext>
            </a:extLst>
          </p:cNvPr>
          <p:cNvSpPr txBox="1"/>
          <p:nvPr/>
        </p:nvSpPr>
        <p:spPr>
          <a:xfrm>
            <a:off x="1093619" y="5777773"/>
            <a:ext cx="719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모형이 분류하기 쉬운 샘플에 대해서는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낮추며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분류하기 어려운 샘플에 대해서는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cost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높임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C75DC-07C9-4099-955E-CB4AA5C90A8A}"/>
              </a:ext>
            </a:extLst>
          </p:cNvPr>
          <p:cNvSpPr txBox="1"/>
          <p:nvPr/>
        </p:nvSpPr>
        <p:spPr>
          <a:xfrm>
            <a:off x="1093619" y="5372581"/>
            <a:ext cx="6783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 detection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foreground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background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사이 극단적인 불균형이 있을 때 사용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EC00F9-24A1-4713-A6E4-C9B56C76DA65}"/>
              </a:ext>
            </a:extLst>
          </p:cNvPr>
          <p:cNvSpPr txBox="1"/>
          <p:nvPr/>
        </p:nvSpPr>
        <p:spPr>
          <a:xfrm>
            <a:off x="1093619" y="4967388"/>
            <a:ext cx="3332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Dynamic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하게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Scaling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되는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Cross-Entropy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489587-A765-429A-904C-7C4528171AB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836187" y="3594475"/>
            <a:ext cx="288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CFD5EF-669F-4D38-A5AC-D9FF0BA2CC1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008268" y="4198494"/>
            <a:ext cx="1116633" cy="16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31B4D69-9958-4D03-99AF-4F2B347ABA53}"/>
              </a:ext>
            </a:extLst>
          </p:cNvPr>
          <p:cNvCxnSpPr>
            <a:cxnSpLocks/>
          </p:cNvCxnSpPr>
          <p:nvPr/>
        </p:nvCxnSpPr>
        <p:spPr>
          <a:xfrm>
            <a:off x="8124901" y="3594475"/>
            <a:ext cx="0" cy="620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F2437310-5E8B-4988-9868-88FB522382E6}"/>
              </a:ext>
            </a:extLst>
          </p:cNvPr>
          <p:cNvSpPr txBox="1"/>
          <p:nvPr/>
        </p:nvSpPr>
        <p:spPr>
          <a:xfrm>
            <a:off x="8124901" y="3742596"/>
            <a:ext cx="1268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CV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등으로 구함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EA55B2E-9032-4BCD-B584-CA7ED667F0BE}"/>
                  </a:ext>
                </a:extLst>
              </p:cNvPr>
              <p:cNvSpPr txBox="1"/>
              <p:nvPr/>
            </p:nvSpPr>
            <p:spPr>
              <a:xfrm>
                <a:off x="8124901" y="4147367"/>
                <a:ext cx="1526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선행연구</a:t>
                </a:r>
                <a:endParaRPr lang="en-US" altLang="ko-KR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spc="-30">
                            <a:ln>
                              <a:solidFill>
                                <a:schemeClr val="bg1">
                                  <a:lumMod val="65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: 0.25, </a:t>
                </a:r>
                <a14:m>
                  <m:oMath xmlns:m="http://schemas.openxmlformats.org/officeDocument/2006/math">
                    <m:r>
                      <a:rPr lang="ko-KR" altLang="en-US" sz="1400" spc="-3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</m:oMath>
                </a14:m>
                <a:r>
                  <a:rPr lang="en-US" altLang="ko-KR" sz="1400" spc="-3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: 2.0)</a:t>
                </a:r>
                <a:endParaRPr lang="ko-KR" altLang="en-US" sz="1400" spc="-3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EA55B2E-9032-4BCD-B584-CA7ED667F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01" y="4147367"/>
                <a:ext cx="15268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AE7D7282-0F0F-4C0E-8630-14B760E19FCD}"/>
              </a:ext>
            </a:extLst>
          </p:cNvPr>
          <p:cNvSpPr/>
          <p:nvPr/>
        </p:nvSpPr>
        <p:spPr>
          <a:xfrm>
            <a:off x="449580" y="426332"/>
            <a:ext cx="565619" cy="615772"/>
          </a:xfrm>
          <a:prstGeom prst="round2SameRect">
            <a:avLst>
              <a:gd name="adj1" fmla="val 21909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04800" dist="38100" dir="8100000" algn="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00BBAA-BA7B-4FCB-BDF1-0F2EA021195C}"/>
              </a:ext>
            </a:extLst>
          </p:cNvPr>
          <p:cNvSpPr txBox="1"/>
          <p:nvPr/>
        </p:nvSpPr>
        <p:spPr>
          <a:xfrm>
            <a:off x="401320" y="106025"/>
            <a:ext cx="2117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SMOTE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317CB-D4FA-48DC-BF8C-649D80D07A32}"/>
              </a:ext>
            </a:extLst>
          </p:cNvPr>
          <p:cNvSpPr txBox="1"/>
          <p:nvPr/>
        </p:nvSpPr>
        <p:spPr>
          <a:xfrm>
            <a:off x="982705" y="521940"/>
            <a:ext cx="592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연구 방법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943959-C36C-4CBB-81FD-DC0F032EB9D3}"/>
              </a:ext>
            </a:extLst>
          </p:cNvPr>
          <p:cNvSpPr txBox="1"/>
          <p:nvPr/>
        </p:nvSpPr>
        <p:spPr>
          <a:xfrm>
            <a:off x="257623" y="521940"/>
            <a:ext cx="94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CC6D03F-D123-4852-B6CF-F80A69265671}"/>
              </a:ext>
            </a:extLst>
          </p:cNvPr>
          <p:cNvSpPr txBox="1"/>
          <p:nvPr/>
        </p:nvSpPr>
        <p:spPr>
          <a:xfrm>
            <a:off x="448056" y="1404310"/>
            <a:ext cx="90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50" dirty="0">
                <a:ln>
                  <a:solidFill>
                    <a:schemeClr val="tx2">
                      <a:tint val="1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Medium" pitchFamily="2" charset="-127"/>
                <a:ea typeface="KoPub돋움체 Medium" pitchFamily="2" charset="-127"/>
              </a:rPr>
              <a:t>SMOTE</a:t>
            </a:r>
            <a:endParaRPr lang="ko-KR" altLang="en-US" b="1" spc="-50" dirty="0">
              <a:ln>
                <a:solidFill>
                  <a:schemeClr val="tx2">
                    <a:tint val="1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Medium" pitchFamily="2" charset="-127"/>
              <a:ea typeface="KoPub돋움체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9A7C7-D27A-4F51-944F-A9E75286090C}"/>
              </a:ext>
            </a:extLst>
          </p:cNvPr>
          <p:cNvSpPr txBox="1"/>
          <p:nvPr/>
        </p:nvSpPr>
        <p:spPr>
          <a:xfrm>
            <a:off x="401320" y="4776582"/>
            <a:ext cx="7703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가장 자주 사용되는 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Synthetic minority oversampling technique(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SMOTE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(Chawla et al., 2002)</a:t>
            </a:r>
            <a:endParaRPr lang="ko-KR" altLang="en-US" sz="1400" spc="-3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86943615-D19C-4A6B-AD8F-D4D0AC24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17" y="1936424"/>
            <a:ext cx="6250539" cy="245405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1A5FFF-4240-4776-9549-4C2CE0C0920A}"/>
              </a:ext>
            </a:extLst>
          </p:cNvPr>
          <p:cNvGrpSpPr/>
          <p:nvPr/>
        </p:nvGrpSpPr>
        <p:grpSpPr>
          <a:xfrm>
            <a:off x="6176255" y="781770"/>
            <a:ext cx="835036" cy="705278"/>
            <a:chOff x="6030429" y="3974600"/>
            <a:chExt cx="1796714" cy="150170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132FA7-290F-4B2F-A053-71D22CDB20B6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86D5F7-8C98-4568-96C1-A4EB7A3A32E2}"/>
                </a:ext>
              </a:extLst>
            </p:cNvPr>
            <p:cNvSpPr txBox="1"/>
            <p:nvPr/>
          </p:nvSpPr>
          <p:spPr>
            <a:xfrm>
              <a:off x="6030429" y="4156454"/>
              <a:ext cx="1796714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GEV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Activation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D93EC5-3FE4-4948-BE06-2A0BA2BB2E64}"/>
              </a:ext>
            </a:extLst>
          </p:cNvPr>
          <p:cNvGrpSpPr/>
          <p:nvPr/>
        </p:nvGrpSpPr>
        <p:grpSpPr>
          <a:xfrm>
            <a:off x="7201836" y="778474"/>
            <a:ext cx="756342" cy="711870"/>
            <a:chOff x="6137879" y="3960564"/>
            <a:chExt cx="1627390" cy="151573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0F3ACB5-4A1F-463B-98CD-CD54090A0FD3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6A0BCA-44BB-4C30-A68B-8F56444D7442}"/>
                </a:ext>
              </a:extLst>
            </p:cNvPr>
            <p:cNvSpPr txBox="1"/>
            <p:nvPr/>
          </p:nvSpPr>
          <p:spPr>
            <a:xfrm>
              <a:off x="6139630" y="3960564"/>
              <a:ext cx="1625639" cy="1376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Cost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Sensitive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Learning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3E623C8-54B3-4ADE-AF59-F27509F07CF1}"/>
              </a:ext>
            </a:extLst>
          </p:cNvPr>
          <p:cNvGrpSpPr/>
          <p:nvPr/>
        </p:nvGrpSpPr>
        <p:grpSpPr>
          <a:xfrm>
            <a:off x="8148724" y="781770"/>
            <a:ext cx="774571" cy="705278"/>
            <a:chOff x="6119145" y="3974600"/>
            <a:chExt cx="1666613" cy="150170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8167A59-908D-4E81-8C1A-4AC15FE39F1E}"/>
                </a:ext>
              </a:extLst>
            </p:cNvPr>
            <p:cNvSpPr/>
            <p:nvPr/>
          </p:nvSpPr>
          <p:spPr>
            <a:xfrm>
              <a:off x="6137879" y="3974600"/>
              <a:ext cx="1618654" cy="1501703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C40A86-17A9-4CA3-85F3-2243B059A96E}"/>
                </a:ext>
              </a:extLst>
            </p:cNvPr>
            <p:cNvSpPr txBox="1"/>
            <p:nvPr/>
          </p:nvSpPr>
          <p:spPr>
            <a:xfrm>
              <a:off x="6119145" y="4230977"/>
              <a:ext cx="1666613" cy="982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Over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Sampling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FA220A-84BA-4F38-918A-88A31EFF358C}"/>
              </a:ext>
            </a:extLst>
          </p:cNvPr>
          <p:cNvSpPr txBox="1"/>
          <p:nvPr/>
        </p:nvSpPr>
        <p:spPr>
          <a:xfrm>
            <a:off x="401320" y="5145913"/>
            <a:ext cx="556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정보 손실이 없으며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일반적으로 </a:t>
            </a:r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언더샘플링에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비해 분류 정확도가 높음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1F5955-23BD-4E1B-8C69-4F0274D7A623}"/>
              </a:ext>
            </a:extLst>
          </p:cNvPr>
          <p:cNvSpPr txBox="1"/>
          <p:nvPr/>
        </p:nvSpPr>
        <p:spPr>
          <a:xfrm>
            <a:off x="401320" y="5515244"/>
            <a:ext cx="521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과적합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문제가 발생 또는 계산시간이 증가하며</a:t>
            </a:r>
            <a:r>
              <a: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노이즈 또는 이상치에 민감</a:t>
            </a:r>
          </a:p>
        </p:txBody>
      </p:sp>
    </p:spTree>
    <p:extLst>
      <p:ext uri="{BB962C8B-B14F-4D97-AF65-F5344CB8AC3E}">
        <p14:creationId xmlns:p14="http://schemas.microsoft.com/office/powerpoint/2010/main" val="30546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4913</TotalTime>
  <Words>3252</Words>
  <Application>Microsoft Office PowerPoint</Application>
  <PresentationFormat>A4 용지(210x297mm)</PresentationFormat>
  <Paragraphs>503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</vt:lpstr>
      <vt:lpstr>맑은 고딕</vt:lpstr>
      <vt:lpstr>Wingdings</vt:lpstr>
      <vt:lpstr>KoPub돋움체 Medium</vt:lpstr>
      <vt:lpstr>Calibri</vt:lpstr>
      <vt:lpstr>Cambria Math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홍주영</cp:lastModifiedBy>
  <cp:revision>405</cp:revision>
  <dcterms:created xsi:type="dcterms:W3CDTF">2019-10-30T07:12:53Z</dcterms:created>
  <dcterms:modified xsi:type="dcterms:W3CDTF">2021-11-23T05:18:35Z</dcterms:modified>
</cp:coreProperties>
</file>