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56B-DB66-44AC-854E-DCDD2836AB8F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DF3-DA99-4783-8E47-C09D049A7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06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56B-DB66-44AC-854E-DCDD2836AB8F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DF3-DA99-4783-8E47-C09D049A7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01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56B-DB66-44AC-854E-DCDD2836AB8F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DF3-DA99-4783-8E47-C09D049A7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01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56B-DB66-44AC-854E-DCDD2836AB8F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DF3-DA99-4783-8E47-C09D049A7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69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56B-DB66-44AC-854E-DCDD2836AB8F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DF3-DA99-4783-8E47-C09D049A7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36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56B-DB66-44AC-854E-DCDD2836AB8F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DF3-DA99-4783-8E47-C09D049A7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15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56B-DB66-44AC-854E-DCDD2836AB8F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DF3-DA99-4783-8E47-C09D049A7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56B-DB66-44AC-854E-DCDD2836AB8F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DF3-DA99-4783-8E47-C09D049A7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68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56B-DB66-44AC-854E-DCDD2836AB8F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DF3-DA99-4783-8E47-C09D049A7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51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56B-DB66-44AC-854E-DCDD2836AB8F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DF3-DA99-4783-8E47-C09D049A7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77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956B-DB66-44AC-854E-DCDD2836AB8F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FDF3-DA99-4783-8E47-C09D049A7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93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956B-DB66-44AC-854E-DCDD2836AB8F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FDF3-DA99-4783-8E47-C09D049A7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04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PPT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9395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Alexander Samusevich</dc:creator>
  <cp:lastModifiedBy>Alexander Samusevich</cp:lastModifiedBy>
  <cp:revision>1</cp:revision>
  <dcterms:created xsi:type="dcterms:W3CDTF">2017-08-16T11:48:11Z</dcterms:created>
  <dcterms:modified xsi:type="dcterms:W3CDTF">2017-08-16T11:48:36Z</dcterms:modified>
</cp:coreProperties>
</file>