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1C755-301C-476E-82BD-B774033FD652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9017-9313-461B-B86A-4AAF4E02C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016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1C755-301C-476E-82BD-B774033FD652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9017-9313-461B-B86A-4AAF4E02C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845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1C755-301C-476E-82BD-B774033FD652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9017-9313-461B-B86A-4AAF4E02C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006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1C755-301C-476E-82BD-B774033FD652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9017-9313-461B-B86A-4AAF4E02C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066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1C755-301C-476E-82BD-B774033FD652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9017-9313-461B-B86A-4AAF4E02C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41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1C755-301C-476E-82BD-B774033FD652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9017-9313-461B-B86A-4AAF4E02C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469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1C755-301C-476E-82BD-B774033FD652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9017-9313-461B-B86A-4AAF4E02C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055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1C755-301C-476E-82BD-B774033FD652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9017-9313-461B-B86A-4AAF4E02C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768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1C755-301C-476E-82BD-B774033FD652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9017-9313-461B-B86A-4AAF4E02C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493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1C755-301C-476E-82BD-B774033FD652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9017-9313-461B-B86A-4AAF4E02C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057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1C755-301C-476E-82BD-B774033FD652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9017-9313-461B-B86A-4AAF4E02C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806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1C755-301C-476E-82BD-B774033FD652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69017-9313-461B-B86A-4AAF4E02C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267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7600" y="685800"/>
            <a:ext cx="1663700" cy="965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390900" y="685800"/>
            <a:ext cx="1663700" cy="965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390900" y="2273300"/>
            <a:ext cx="1663700" cy="965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117600" y="2273300"/>
            <a:ext cx="1663700" cy="965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390900" y="3860800"/>
            <a:ext cx="1663700" cy="965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17600" y="3860800"/>
            <a:ext cx="1663700" cy="965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664200" y="3860800"/>
            <a:ext cx="1663700" cy="965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원통 10"/>
          <p:cNvSpPr/>
          <p:nvPr/>
        </p:nvSpPr>
        <p:spPr>
          <a:xfrm>
            <a:off x="5664200" y="2273300"/>
            <a:ext cx="1663700" cy="96520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90900" y="2273300"/>
            <a:ext cx="1829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Index.php</a:t>
            </a:r>
            <a:endParaRPr lang="en-US" altLang="ko-KR" dirty="0" smtClean="0"/>
          </a:p>
          <a:p>
            <a:r>
              <a:rPr lang="en-US" altLang="ko-KR" dirty="0" smtClean="0"/>
              <a:t>1.</a:t>
            </a:r>
            <a:r>
              <a:rPr lang="ko-KR" altLang="en-US" dirty="0" err="1" smtClean="0"/>
              <a:t>이인환</a:t>
            </a:r>
            <a:r>
              <a:rPr lang="ko-KR" altLang="en-US" dirty="0" smtClean="0"/>
              <a:t> 멋져요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835400" y="2919631"/>
            <a:ext cx="889000" cy="318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글쓰기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416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hyosung</dc:creator>
  <cp:lastModifiedBy>hyosung</cp:lastModifiedBy>
  <cp:revision>1</cp:revision>
  <dcterms:created xsi:type="dcterms:W3CDTF">2020-04-16T05:01:39Z</dcterms:created>
  <dcterms:modified xsi:type="dcterms:W3CDTF">2020-04-16T05:02:02Z</dcterms:modified>
</cp:coreProperties>
</file>