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83" r:id="rId5"/>
    <p:sldId id="263" r:id="rId6"/>
    <p:sldId id="274" r:id="rId7"/>
    <p:sldId id="308" r:id="rId8"/>
    <p:sldId id="268" r:id="rId9"/>
    <p:sldId id="309" r:id="rId10"/>
    <p:sldId id="277" r:id="rId11"/>
    <p:sldId id="310" r:id="rId12"/>
    <p:sldId id="311" r:id="rId13"/>
    <p:sldId id="312" r:id="rId14"/>
    <p:sldId id="317" r:id="rId15"/>
    <p:sldId id="316" r:id="rId16"/>
    <p:sldId id="318" r:id="rId17"/>
    <p:sldId id="319" r:id="rId18"/>
    <p:sldId id="321" r:id="rId19"/>
    <p:sldId id="320" r:id="rId20"/>
    <p:sldId id="313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62626"/>
    <a:srgbClr val="6A2D38"/>
    <a:srgbClr val="67315A"/>
    <a:srgbClr val="1D379B"/>
    <a:srgbClr val="C5ACD0"/>
    <a:srgbClr val="83363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87" autoAdjust="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2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A17B598-81B1-4947-9A83-060E469C6E2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3764ED-30D4-4197-B15C-8AE7FEE48D0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96797" y="57878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0618" y="2590801"/>
            <a:ext cx="295275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1395" y="2590739"/>
            <a:ext cx="5830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SpringForum </a:t>
            </a:r>
            <a:r>
              <a:rPr lang="zh-CN" altLang="en-US" sz="4800" dirty="0">
                <a:solidFill>
                  <a:schemeClr val="bg1"/>
                </a:soli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论坛</a:t>
            </a:r>
            <a:endParaRPr lang="zh-CN" altLang="en-US" sz="4800" dirty="0">
              <a:solidFill>
                <a:schemeClr val="bg1"/>
              </a:solidFill>
              <a:effectLst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9680" y="4123055"/>
            <a:ext cx="5253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小组成员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sz="2000" dirty="0" smtClean="0">
                <a:solidFill>
                  <a:schemeClr val="bg1"/>
                </a:solidFill>
                <a:cs typeface="+mn-ea"/>
                <a:sym typeface="+mn-lt"/>
              </a:rPr>
              <a:t>刘承启 刘钟涛 邱山岭 谭伟栋</a:t>
            </a:r>
            <a:endParaRPr 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7916" y="6134100"/>
            <a:ext cx="251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2020.11.19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8077200" y="2889250"/>
            <a:ext cx="2244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论坛具体板块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详细信息页面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1662430"/>
            <a:ext cx="6079490" cy="337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8732520" y="288036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进入版块热帖列表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722755"/>
            <a:ext cx="7783195" cy="413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8869045" y="296227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详细帖子交流页面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727075"/>
            <a:ext cx="4785360" cy="5614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8869045" y="296227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用户中心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1215390"/>
            <a:ext cx="6851015" cy="5342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9342755" y="296227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公告消息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-144" b="9004"/>
          <a:stretch>
            <a:fillRect/>
          </a:stretch>
        </p:blipFill>
        <p:spPr>
          <a:xfrm>
            <a:off x="593725" y="1504315"/>
            <a:ext cx="8379460" cy="394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9425305" y="296227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管理员后台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1539240"/>
            <a:ext cx="8425180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9425305" y="296227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管理员权限管理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1606550"/>
            <a:ext cx="8202930" cy="364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9161145" y="303530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管理员用户管理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60170"/>
            <a:ext cx="7992110" cy="460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0618" y="2590801"/>
            <a:ext cx="295275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2020" y="3667125"/>
            <a:ext cx="4490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ffectLst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ffectLst/>
                <a:cs typeface="+mn-ea"/>
                <a:sym typeface="+mn-lt"/>
              </a:rPr>
              <a:t>thanks for your watching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3005" y="4824095"/>
            <a:ext cx="5253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7916" y="6134100"/>
            <a:ext cx="251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2020.11.19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8278" y="2835853"/>
            <a:ext cx="485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谢谢您的聆听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16233" y="1452293"/>
            <a:ext cx="3817769" cy="3600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81250" y="2590801"/>
            <a:ext cx="295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1079528"/>
            <a:ext cx="1373589" cy="1295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14233" y="1346230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5740" y="134620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关于我们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5872" y="1807893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About us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2606822"/>
            <a:ext cx="1373589" cy="1295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14233" y="2873524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5740" y="2873375"/>
            <a:ext cx="1798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工具与语言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25740" y="3333750"/>
            <a:ext cx="271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Tools&amp;Language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4324953"/>
            <a:ext cx="1373589" cy="1295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14233" y="4609435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5740" y="4609465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25872" y="5071098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3051243"/>
            <a:ext cx="5186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关于我们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408192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About us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302279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90601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关于我们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About us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301750" y="1665965"/>
            <a:ext cx="1555115" cy="843555"/>
            <a:chOff x="896162" y="1338891"/>
            <a:chExt cx="1240753" cy="1174772"/>
          </a:xfrm>
        </p:grpSpPr>
        <p:sp>
          <p:nvSpPr>
            <p:cNvPr id="64" name="矩形 63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44618" y="1518793"/>
              <a:ext cx="1192297" cy="8126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刘承启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373505" y="3498215"/>
            <a:ext cx="1491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网页制作与实例生成，注册登录与论坛发帖评论，拦截管理功能的编写。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77945" y="1666600"/>
            <a:ext cx="1555115" cy="843555"/>
            <a:chOff x="896162" y="1338891"/>
            <a:chExt cx="1240753" cy="1174772"/>
          </a:xfrm>
        </p:grpSpPr>
        <p:sp>
          <p:nvSpPr>
            <p:cNvPr id="3" name="矩形 2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4618" y="1518793"/>
              <a:ext cx="1192297" cy="8126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刘钟涛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48425" y="1667235"/>
            <a:ext cx="1555115" cy="843555"/>
            <a:chOff x="896162" y="1338891"/>
            <a:chExt cx="1240753" cy="1174772"/>
          </a:xfrm>
        </p:grpSpPr>
        <p:sp>
          <p:nvSpPr>
            <p:cNvPr id="10" name="矩形 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4618" y="1518793"/>
              <a:ext cx="1192297" cy="8126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邱山岭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62085" y="1667870"/>
            <a:ext cx="1555115" cy="843555"/>
            <a:chOff x="896162" y="1338891"/>
            <a:chExt cx="1240753" cy="1174772"/>
          </a:xfrm>
        </p:grpSpPr>
        <p:sp>
          <p:nvSpPr>
            <p:cNvPr id="13" name="矩形 12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4618" y="1518793"/>
              <a:ext cx="1192297" cy="8126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谭伟栋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938905" y="3498215"/>
            <a:ext cx="1491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网页制作与用户角色权限分配，删除用户，帖子管理等功能。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1925" y="3498215"/>
            <a:ext cx="1491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网页制作与管理员给具体用户信息发布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等功能的实现。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3045" y="3498215"/>
            <a:ext cx="1491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网页制作与数据库编写，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用户中心，用户信息更改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功能的实现。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2871624"/>
            <a:ext cx="5186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工具与语言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391863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Tools&amp;Language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sz="3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工具与语言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Tools&amp;Language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5104935" y="1559362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5083043" y="4730784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Freeform 7"/>
          <p:cNvSpPr/>
          <p:nvPr/>
        </p:nvSpPr>
        <p:spPr bwMode="auto">
          <a:xfrm>
            <a:off x="4022661" y="3750659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Freeform 8"/>
          <p:cNvSpPr/>
          <p:nvPr/>
        </p:nvSpPr>
        <p:spPr bwMode="auto">
          <a:xfrm>
            <a:off x="4025095" y="1943629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Freeform 9"/>
          <p:cNvSpPr/>
          <p:nvPr/>
        </p:nvSpPr>
        <p:spPr bwMode="auto">
          <a:xfrm>
            <a:off x="6736853" y="3765251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6744149" y="1953359"/>
            <a:ext cx="1456811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Group 12"/>
          <p:cNvGrpSpPr/>
          <p:nvPr/>
        </p:nvGrpSpPr>
        <p:grpSpPr>
          <a:xfrm>
            <a:off x="4389228" y="4236575"/>
            <a:ext cx="701337" cy="570696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7" name="Freeform 34"/>
          <p:cNvSpPr/>
          <p:nvPr/>
        </p:nvSpPr>
        <p:spPr bwMode="auto">
          <a:xfrm>
            <a:off x="7218403" y="2692707"/>
            <a:ext cx="508304" cy="449934"/>
          </a:xfrm>
          <a:custGeom>
            <a:avLst/>
            <a:gdLst>
              <a:gd name="T0" fmla="*/ 331787 w 136"/>
              <a:gd name="T1" fmla="*/ 117317 h 120"/>
              <a:gd name="T2" fmla="*/ 165894 w 136"/>
              <a:gd name="T3" fmla="*/ 0 h 120"/>
              <a:gd name="T4" fmla="*/ 0 w 136"/>
              <a:gd name="T5" fmla="*/ 117317 h 120"/>
              <a:gd name="T6" fmla="*/ 90266 w 136"/>
              <a:gd name="T7" fmla="*/ 222413 h 120"/>
              <a:gd name="T8" fmla="*/ 53671 w 136"/>
              <a:gd name="T9" fmla="*/ 293292 h 120"/>
              <a:gd name="T10" fmla="*/ 178092 w 136"/>
              <a:gd name="T11" fmla="*/ 234634 h 120"/>
              <a:gd name="T12" fmla="*/ 331787 w 136"/>
              <a:gd name="T13" fmla="*/ 11731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55"/>
          <p:cNvSpPr>
            <a:spLocks noEditPoints="1"/>
          </p:cNvSpPr>
          <p:nvPr/>
        </p:nvSpPr>
        <p:spPr bwMode="auto">
          <a:xfrm>
            <a:off x="5807800" y="5063977"/>
            <a:ext cx="603155" cy="629906"/>
          </a:xfrm>
          <a:custGeom>
            <a:avLst/>
            <a:gdLst>
              <a:gd name="T0" fmla="*/ 253757 w 129"/>
              <a:gd name="T1" fmla="*/ 281274 h 135"/>
              <a:gd name="T2" fmla="*/ 388279 w 129"/>
              <a:gd name="T3" fmla="*/ 79490 h 135"/>
              <a:gd name="T4" fmla="*/ 388279 w 129"/>
              <a:gd name="T5" fmla="*/ 64204 h 135"/>
              <a:gd name="T6" fmla="*/ 357706 w 129"/>
              <a:gd name="T7" fmla="*/ 30573 h 135"/>
              <a:gd name="T8" fmla="*/ 342420 w 129"/>
              <a:gd name="T9" fmla="*/ 30573 h 135"/>
              <a:gd name="T10" fmla="*/ 327133 w 129"/>
              <a:gd name="T11" fmla="*/ 48917 h 135"/>
              <a:gd name="T12" fmla="*/ 308789 w 129"/>
              <a:gd name="T13" fmla="*/ 48917 h 135"/>
              <a:gd name="T14" fmla="*/ 308789 w 129"/>
              <a:gd name="T15" fmla="*/ 0 h 135"/>
              <a:gd name="T16" fmla="*/ 82548 w 129"/>
              <a:gd name="T17" fmla="*/ 0 h 135"/>
              <a:gd name="T18" fmla="*/ 82548 w 129"/>
              <a:gd name="T19" fmla="*/ 48917 h 135"/>
              <a:gd name="T20" fmla="*/ 67261 w 129"/>
              <a:gd name="T21" fmla="*/ 48917 h 135"/>
              <a:gd name="T22" fmla="*/ 51974 w 129"/>
              <a:gd name="T23" fmla="*/ 30573 h 135"/>
              <a:gd name="T24" fmla="*/ 36688 w 129"/>
              <a:gd name="T25" fmla="*/ 30573 h 135"/>
              <a:gd name="T26" fmla="*/ 3057 w 129"/>
              <a:gd name="T27" fmla="*/ 64204 h 135"/>
              <a:gd name="T28" fmla="*/ 3057 w 129"/>
              <a:gd name="T29" fmla="*/ 79490 h 135"/>
              <a:gd name="T30" fmla="*/ 140637 w 129"/>
              <a:gd name="T31" fmla="*/ 281274 h 135"/>
              <a:gd name="T32" fmla="*/ 180382 w 129"/>
              <a:gd name="T33" fmla="*/ 299618 h 135"/>
              <a:gd name="T34" fmla="*/ 180382 w 129"/>
              <a:gd name="T35" fmla="*/ 314905 h 135"/>
              <a:gd name="T36" fmla="*/ 165095 w 129"/>
              <a:gd name="T37" fmla="*/ 324077 h 135"/>
              <a:gd name="T38" fmla="*/ 180382 w 129"/>
              <a:gd name="T39" fmla="*/ 330191 h 135"/>
              <a:gd name="T40" fmla="*/ 180382 w 129"/>
              <a:gd name="T41" fmla="*/ 348535 h 135"/>
              <a:gd name="T42" fmla="*/ 165095 w 129"/>
              <a:gd name="T43" fmla="*/ 363822 h 135"/>
              <a:gd name="T44" fmla="*/ 146751 w 129"/>
              <a:gd name="T45" fmla="*/ 379108 h 135"/>
              <a:gd name="T46" fmla="*/ 131465 w 129"/>
              <a:gd name="T47" fmla="*/ 394395 h 135"/>
              <a:gd name="T48" fmla="*/ 149809 w 129"/>
              <a:gd name="T49" fmla="*/ 412739 h 135"/>
              <a:gd name="T50" fmla="*/ 244585 w 129"/>
              <a:gd name="T51" fmla="*/ 412739 h 135"/>
              <a:gd name="T52" fmla="*/ 259872 w 129"/>
              <a:gd name="T53" fmla="*/ 394395 h 135"/>
              <a:gd name="T54" fmla="*/ 244585 w 129"/>
              <a:gd name="T55" fmla="*/ 379108 h 135"/>
              <a:gd name="T56" fmla="*/ 226242 w 129"/>
              <a:gd name="T57" fmla="*/ 363822 h 135"/>
              <a:gd name="T58" fmla="*/ 210955 w 129"/>
              <a:gd name="T59" fmla="*/ 348535 h 135"/>
              <a:gd name="T60" fmla="*/ 210955 w 129"/>
              <a:gd name="T61" fmla="*/ 330191 h 135"/>
              <a:gd name="T62" fmla="*/ 229299 w 129"/>
              <a:gd name="T63" fmla="*/ 324077 h 135"/>
              <a:gd name="T64" fmla="*/ 210955 w 129"/>
              <a:gd name="T65" fmla="*/ 314905 h 135"/>
              <a:gd name="T66" fmla="*/ 210955 w 129"/>
              <a:gd name="T67" fmla="*/ 299618 h 135"/>
              <a:gd name="T68" fmla="*/ 253757 w 129"/>
              <a:gd name="T69" fmla="*/ 281274 h 135"/>
              <a:gd name="T70" fmla="*/ 308789 w 129"/>
              <a:gd name="T71" fmla="*/ 64204 h 135"/>
              <a:gd name="T72" fmla="*/ 327133 w 129"/>
              <a:gd name="T73" fmla="*/ 64204 h 135"/>
              <a:gd name="T74" fmla="*/ 342420 w 129"/>
              <a:gd name="T75" fmla="*/ 48917 h 135"/>
              <a:gd name="T76" fmla="*/ 357706 w 129"/>
              <a:gd name="T77" fmla="*/ 64204 h 135"/>
              <a:gd name="T78" fmla="*/ 357706 w 129"/>
              <a:gd name="T79" fmla="*/ 79490 h 135"/>
              <a:gd name="T80" fmla="*/ 278216 w 129"/>
              <a:gd name="T81" fmla="*/ 217070 h 135"/>
              <a:gd name="T82" fmla="*/ 308789 w 129"/>
              <a:gd name="T83" fmla="*/ 64204 h 135"/>
              <a:gd name="T84" fmla="*/ 110063 w 129"/>
              <a:gd name="T85" fmla="*/ 220127 h 135"/>
              <a:gd name="T86" fmla="*/ 30573 w 129"/>
              <a:gd name="T87" fmla="*/ 82548 h 135"/>
              <a:gd name="T88" fmla="*/ 30573 w 129"/>
              <a:gd name="T89" fmla="*/ 67261 h 135"/>
              <a:gd name="T90" fmla="*/ 45860 w 129"/>
              <a:gd name="T91" fmla="*/ 51975 h 135"/>
              <a:gd name="T92" fmla="*/ 61146 w 129"/>
              <a:gd name="T93" fmla="*/ 67261 h 135"/>
              <a:gd name="T94" fmla="*/ 79490 w 129"/>
              <a:gd name="T95" fmla="*/ 67261 h 135"/>
              <a:gd name="T96" fmla="*/ 110063 w 129"/>
              <a:gd name="T97" fmla="*/ 22012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Group 25"/>
          <p:cNvGrpSpPr/>
          <p:nvPr/>
        </p:nvGrpSpPr>
        <p:grpSpPr>
          <a:xfrm>
            <a:off x="4422846" y="2693791"/>
            <a:ext cx="481769" cy="47412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Group 28"/>
          <p:cNvGrpSpPr/>
          <p:nvPr/>
        </p:nvGrpSpPr>
        <p:grpSpPr>
          <a:xfrm>
            <a:off x="7314137" y="4291092"/>
            <a:ext cx="411680" cy="51618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63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7" name="Group 33"/>
          <p:cNvGrpSpPr/>
          <p:nvPr/>
        </p:nvGrpSpPr>
        <p:grpSpPr>
          <a:xfrm>
            <a:off x="5823099" y="1772579"/>
            <a:ext cx="572700" cy="645955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68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 7"/>
          <p:cNvGrpSpPr/>
          <p:nvPr/>
        </p:nvGrpSpPr>
        <p:grpSpPr>
          <a:xfrm>
            <a:off x="5619417" y="3071350"/>
            <a:ext cx="996951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72" name="Freeform 67"/>
            <p:cNvSpPr/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68"/>
            <p:cNvSpPr/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69"/>
            <p:cNvSpPr/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70"/>
            <p:cNvSpPr/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Freeform 72"/>
            <p:cNvSpPr/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Freeform 73"/>
            <p:cNvSpPr/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Freeform 74"/>
            <p:cNvSpPr/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75"/>
            <p:cNvSpPr/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76"/>
            <p:cNvSpPr/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77"/>
            <p:cNvSpPr/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78"/>
            <p:cNvSpPr/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Freeform 79"/>
            <p:cNvSpPr/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Freeform 80"/>
            <p:cNvSpPr/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323431" y="2234050"/>
            <a:ext cx="2699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使用的编程程序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21080" y="2742565"/>
            <a:ext cx="281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Idea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Navicat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73596" y="4107887"/>
            <a:ext cx="2699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使用的语言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66725" y="4639310"/>
            <a:ext cx="3605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HTML,JavaScript,CSS,MySQL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Mybatis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908720" y="2234050"/>
            <a:ext cx="2699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使用的前端技术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65892" y="2976863"/>
            <a:ext cx="25106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Html5,JavaScript,CSS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JQuery</a:t>
            </a:r>
            <a:endParaRPr lang="en-US" altLang="zh-CN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908720" y="4123762"/>
            <a:ext cx="2699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使用的后端技术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908415" y="4730750"/>
            <a:ext cx="308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Spring MVC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构建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88" grpId="0"/>
      <p:bldP spid="90" grpId="0"/>
      <p:bldP spid="91" grpId="0"/>
      <p:bldP spid="93" grpId="0"/>
      <p:bldP spid="94" grpId="0"/>
      <p:bldP spid="96" grpId="0"/>
      <p:bldP spid="97" grpId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2871624"/>
            <a:ext cx="5186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391863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文本框 76"/>
          <p:cNvSpPr txBox="1"/>
          <p:nvPr/>
        </p:nvSpPr>
        <p:spPr>
          <a:xfrm>
            <a:off x="1373505" y="478409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  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论坛首页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33385" y="478409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进入论坛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1646555"/>
            <a:ext cx="5181600" cy="2786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05" y="1646555"/>
            <a:ext cx="5435600" cy="290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Functions realized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7202170" y="472948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登录模块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3385" t="-481" r="24620"/>
          <a:stretch>
            <a:fillRect/>
          </a:stretch>
        </p:blipFill>
        <p:spPr>
          <a:xfrm>
            <a:off x="903605" y="1209675"/>
            <a:ext cx="2995930" cy="4646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4190" y="612013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注册模块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834515"/>
            <a:ext cx="6570345" cy="270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ISPRING_ULTRA_SCORM_COURSE_ID" val="047E8E4D-4B59-4D68-B3B3-DC14CC34961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9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4532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1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79646"/>
      </a:folHlink>
    </a:clrScheme>
    <a:fontScheme name="um0s233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802</Words>
  <Application>WPS 演示</Application>
  <PresentationFormat>自定义</PresentationFormat>
  <Paragraphs>178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字魂59号-创粗黑</vt:lpstr>
      <vt:lpstr>黑体</vt:lpstr>
      <vt:lpstr>Agency FB</vt:lpstr>
      <vt:lpstr>Trebuchet MS</vt:lpstr>
      <vt:lpstr>方正细谭黑简体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星空科技感</dc:title>
  <dc:creator>第一PPT</dc:creator>
  <cp:keywords>www.1ppt.com</cp:keywords>
  <dc:description>www.1ppt.com</dc:description>
  <cp:lastModifiedBy>Tao</cp:lastModifiedBy>
  <cp:revision>251</cp:revision>
  <dcterms:created xsi:type="dcterms:W3CDTF">2017-08-18T03:02:00Z</dcterms:created>
  <dcterms:modified xsi:type="dcterms:W3CDTF">2020-11-21T12:32:44Z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