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7" r:id="rId2"/>
    <p:sldId id="304" r:id="rId3"/>
    <p:sldId id="315" r:id="rId4"/>
    <p:sldId id="297" r:id="rId5"/>
    <p:sldId id="303" r:id="rId6"/>
    <p:sldId id="299" r:id="rId7"/>
    <p:sldId id="300" r:id="rId8"/>
    <p:sldId id="316" r:id="rId9"/>
    <p:sldId id="294" r:id="rId10"/>
    <p:sldId id="298" r:id="rId11"/>
    <p:sldId id="301" r:id="rId12"/>
    <p:sldId id="317" r:id="rId13"/>
    <p:sldId id="302" r:id="rId14"/>
    <p:sldId id="311" r:id="rId15"/>
    <p:sldId id="312" r:id="rId16"/>
    <p:sldId id="308" r:id="rId17"/>
    <p:sldId id="318" r:id="rId18"/>
    <p:sldId id="307" r:id="rId19"/>
    <p:sldId id="314" r:id="rId20"/>
    <p:sldId id="306" r:id="rId21"/>
    <p:sldId id="313" r:id="rId22"/>
    <p:sldId id="278" r:id="rId23"/>
    <p:sldId id="29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C"/>
    <a:srgbClr val="F1F0F5"/>
    <a:srgbClr val="EBF4F1"/>
    <a:srgbClr val="F4EBE6"/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1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E5B-B1D3-464F-A9CE-270EBA6814C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2002F-FB5B-4646-BA5E-A49F3E4D26C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t>2019/2/3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52c0673-ff9c-4f93-9053-9c791c29a2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32513" y="900112"/>
            <a:ext cx="5264150" cy="5057776"/>
            <a:chOff x="3463925" y="900113"/>
            <a:chExt cx="5264150" cy="5057776"/>
          </a:xfrm>
        </p:grpSpPr>
        <p:sp>
          <p:nvSpPr>
            <p:cNvPr id="5" name="iṧlïḍê"/>
            <p:cNvSpPr/>
            <p:nvPr/>
          </p:nvSpPr>
          <p:spPr bwMode="auto">
            <a:xfrm>
              <a:off x="6189663" y="5664201"/>
              <a:ext cx="501650" cy="293688"/>
            </a:xfrm>
            <a:custGeom>
              <a:avLst/>
              <a:gdLst>
                <a:gd name="T0" fmla="*/ 80 w 152"/>
                <a:gd name="T1" fmla="*/ 0 h 89"/>
                <a:gd name="T2" fmla="*/ 78 w 152"/>
                <a:gd name="T3" fmla="*/ 0 h 89"/>
                <a:gd name="T4" fmla="*/ 15 w 152"/>
                <a:gd name="T5" fmla="*/ 37 h 89"/>
                <a:gd name="T6" fmla="*/ 1 w 152"/>
                <a:gd name="T7" fmla="*/ 45 h 89"/>
                <a:gd name="T8" fmla="*/ 1 w 152"/>
                <a:gd name="T9" fmla="*/ 48 h 89"/>
                <a:gd name="T10" fmla="*/ 3 w 152"/>
                <a:gd name="T11" fmla="*/ 49 h 89"/>
                <a:gd name="T12" fmla="*/ 72 w 152"/>
                <a:gd name="T13" fmla="*/ 89 h 89"/>
                <a:gd name="T14" fmla="*/ 74 w 152"/>
                <a:gd name="T15" fmla="*/ 89 h 89"/>
                <a:gd name="T16" fmla="*/ 75 w 152"/>
                <a:gd name="T17" fmla="*/ 89 h 89"/>
                <a:gd name="T18" fmla="*/ 142 w 152"/>
                <a:gd name="T19" fmla="*/ 51 h 89"/>
                <a:gd name="T20" fmla="*/ 150 w 152"/>
                <a:gd name="T21" fmla="*/ 46 h 89"/>
                <a:gd name="T22" fmla="*/ 150 w 152"/>
                <a:gd name="T23" fmla="*/ 40 h 89"/>
                <a:gd name="T24" fmla="*/ 150 w 152"/>
                <a:gd name="T25" fmla="*/ 40 h 89"/>
                <a:gd name="T26" fmla="*/ 82 w 152"/>
                <a:gd name="T27" fmla="*/ 0 h 89"/>
                <a:gd name="T28" fmla="*/ 80 w 152"/>
                <a:gd name="T2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89">
                  <a:moveTo>
                    <a:pt x="80" y="0"/>
                  </a:moveTo>
                  <a:cubicBezTo>
                    <a:pt x="79" y="0"/>
                    <a:pt x="79" y="0"/>
                    <a:pt x="78" y="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7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9"/>
                    <a:pt x="73" y="89"/>
                    <a:pt x="74" y="89"/>
                  </a:cubicBezTo>
                  <a:cubicBezTo>
                    <a:pt x="74" y="89"/>
                    <a:pt x="75" y="89"/>
                    <a:pt x="75" y="8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2" y="44"/>
                    <a:pt x="152" y="41"/>
                    <a:pt x="150" y="40"/>
                  </a:cubicBezTo>
                  <a:cubicBezTo>
                    <a:pt x="150" y="40"/>
                    <a:pt x="150" y="40"/>
                    <a:pt x="150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0"/>
                  </a:cubicBezTo>
                </a:path>
              </a:pathLst>
            </a:custGeom>
            <a:solidFill>
              <a:srgbClr val="2B39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ḻiďê"/>
            <p:cNvSpPr/>
            <p:nvPr/>
          </p:nvSpPr>
          <p:spPr bwMode="auto">
            <a:xfrm>
              <a:off x="6526213" y="2468563"/>
              <a:ext cx="498475" cy="303213"/>
            </a:xfrm>
            <a:custGeom>
              <a:avLst/>
              <a:gdLst>
                <a:gd name="T0" fmla="*/ 147 w 151"/>
                <a:gd name="T1" fmla="*/ 0 h 92"/>
                <a:gd name="T2" fmla="*/ 136 w 151"/>
                <a:gd name="T3" fmla="*/ 7 h 92"/>
                <a:gd name="T4" fmla="*/ 131 w 151"/>
                <a:gd name="T5" fmla="*/ 12 h 92"/>
                <a:gd name="T6" fmla="*/ 17 w 151"/>
                <a:gd name="T7" fmla="*/ 9 h 92"/>
                <a:gd name="T8" fmla="*/ 14 w 151"/>
                <a:gd name="T9" fmla="*/ 6 h 92"/>
                <a:gd name="T10" fmla="*/ 0 w 151"/>
                <a:gd name="T11" fmla="*/ 4 h 92"/>
                <a:gd name="T12" fmla="*/ 0 w 151"/>
                <a:gd name="T13" fmla="*/ 49 h 92"/>
                <a:gd name="T14" fmla="*/ 1 w 151"/>
                <a:gd name="T15" fmla="*/ 50 h 92"/>
                <a:gd name="T16" fmla="*/ 3 w 151"/>
                <a:gd name="T17" fmla="*/ 52 h 92"/>
                <a:gd name="T18" fmla="*/ 71 w 151"/>
                <a:gd name="T19" fmla="*/ 91 h 92"/>
                <a:gd name="T20" fmla="*/ 75 w 151"/>
                <a:gd name="T21" fmla="*/ 91 h 92"/>
                <a:gd name="T22" fmla="*/ 141 w 151"/>
                <a:gd name="T23" fmla="*/ 53 h 92"/>
                <a:gd name="T24" fmla="*/ 150 w 151"/>
                <a:gd name="T25" fmla="*/ 48 h 92"/>
                <a:gd name="T26" fmla="*/ 151 w 151"/>
                <a:gd name="T27" fmla="*/ 45 h 92"/>
                <a:gd name="T28" fmla="*/ 151 w 151"/>
                <a:gd name="T29" fmla="*/ 45 h 92"/>
                <a:gd name="T30" fmla="*/ 151 w 151"/>
                <a:gd name="T31" fmla="*/ 0 h 92"/>
                <a:gd name="T32" fmla="*/ 147 w 151"/>
                <a:gd name="T3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92">
                  <a:moveTo>
                    <a:pt x="147" y="0"/>
                  </a:moveTo>
                  <a:cubicBezTo>
                    <a:pt x="136" y="7"/>
                    <a:pt x="136" y="7"/>
                    <a:pt x="136" y="7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50"/>
                    <a:pt x="1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2" y="92"/>
                    <a:pt x="74" y="92"/>
                    <a:pt x="75" y="91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7"/>
                    <a:pt x="151" y="46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0"/>
                    <a:pt x="151" y="0"/>
                    <a:pt x="151" y="0"/>
                  </a:cubicBezTo>
                  <a:lnTo>
                    <a:pt x="147" y="0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$1ïdé"/>
            <p:cNvSpPr/>
            <p:nvPr/>
          </p:nvSpPr>
          <p:spPr bwMode="auto">
            <a:xfrm>
              <a:off x="6523038" y="2327276"/>
              <a:ext cx="504825" cy="295275"/>
            </a:xfrm>
            <a:custGeom>
              <a:avLst/>
              <a:gdLst>
                <a:gd name="T0" fmla="*/ 151 w 153"/>
                <a:gd name="T1" fmla="*/ 40 h 90"/>
                <a:gd name="T2" fmla="*/ 151 w 153"/>
                <a:gd name="T3" fmla="*/ 40 h 90"/>
                <a:gd name="T4" fmla="*/ 82 w 153"/>
                <a:gd name="T5" fmla="*/ 0 h 90"/>
                <a:gd name="T6" fmla="*/ 79 w 153"/>
                <a:gd name="T7" fmla="*/ 0 h 90"/>
                <a:gd name="T8" fmla="*/ 16 w 153"/>
                <a:gd name="T9" fmla="*/ 37 h 90"/>
                <a:gd name="T10" fmla="*/ 2 w 153"/>
                <a:gd name="T11" fmla="*/ 45 h 90"/>
                <a:gd name="T12" fmla="*/ 2 w 153"/>
                <a:gd name="T13" fmla="*/ 48 h 90"/>
                <a:gd name="T14" fmla="*/ 4 w 153"/>
                <a:gd name="T15" fmla="*/ 49 h 90"/>
                <a:gd name="T16" fmla="*/ 72 w 153"/>
                <a:gd name="T17" fmla="*/ 89 h 90"/>
                <a:gd name="T18" fmla="*/ 76 w 153"/>
                <a:gd name="T19" fmla="*/ 89 h 90"/>
                <a:gd name="T20" fmla="*/ 142 w 153"/>
                <a:gd name="T21" fmla="*/ 51 h 90"/>
                <a:gd name="T22" fmla="*/ 151 w 153"/>
                <a:gd name="T23" fmla="*/ 46 h 90"/>
                <a:gd name="T24" fmla="*/ 151 w 153"/>
                <a:gd name="T2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" h="90">
                  <a:moveTo>
                    <a:pt x="151" y="40"/>
                  </a:moveTo>
                  <a:cubicBezTo>
                    <a:pt x="151" y="40"/>
                    <a:pt x="151" y="40"/>
                    <a:pt x="151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79" y="0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6"/>
                    <a:pt x="0" y="47"/>
                    <a:pt x="2" y="4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90"/>
                    <a:pt x="75" y="90"/>
                    <a:pt x="76" y="8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3" y="45"/>
                    <a:pt x="153" y="41"/>
                    <a:pt x="151" y="4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1îḍê"/>
            <p:cNvSpPr/>
            <p:nvPr/>
          </p:nvSpPr>
          <p:spPr bwMode="auto">
            <a:xfrm>
              <a:off x="6372225" y="1190626"/>
              <a:ext cx="952500" cy="1165225"/>
            </a:xfrm>
            <a:custGeom>
              <a:avLst/>
              <a:gdLst>
                <a:gd name="T0" fmla="*/ 600 w 600"/>
                <a:gd name="T1" fmla="*/ 346 h 734"/>
                <a:gd name="T2" fmla="*/ 600 w 600"/>
                <a:gd name="T3" fmla="*/ 734 h 734"/>
                <a:gd name="T4" fmla="*/ 0 w 600"/>
                <a:gd name="T5" fmla="*/ 388 h 734"/>
                <a:gd name="T6" fmla="*/ 0 w 600"/>
                <a:gd name="T7" fmla="*/ 0 h 734"/>
                <a:gd name="T8" fmla="*/ 600 w 600"/>
                <a:gd name="T9" fmla="*/ 34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734">
                  <a:moveTo>
                    <a:pt x="600" y="346"/>
                  </a:moveTo>
                  <a:lnTo>
                    <a:pt x="600" y="734"/>
                  </a:lnTo>
                  <a:lnTo>
                    <a:pt x="0" y="388"/>
                  </a:lnTo>
                  <a:lnTo>
                    <a:pt x="0" y="0"/>
                  </a:lnTo>
                  <a:lnTo>
                    <a:pt x="600" y="346"/>
                  </a:lnTo>
                  <a:close/>
                </a:path>
              </a:pathLst>
            </a:custGeom>
            <a:solidFill>
              <a:srgbClr val="FFD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şľiḓê"/>
            <p:cNvSpPr/>
            <p:nvPr/>
          </p:nvSpPr>
          <p:spPr bwMode="auto">
            <a:xfrm>
              <a:off x="6415088" y="1271588"/>
              <a:ext cx="200025" cy="142875"/>
            </a:xfrm>
            <a:custGeom>
              <a:avLst/>
              <a:gdLst>
                <a:gd name="T0" fmla="*/ 126 w 126"/>
                <a:gd name="T1" fmla="*/ 90 h 90"/>
                <a:gd name="T2" fmla="*/ 126 w 126"/>
                <a:gd name="T3" fmla="*/ 75 h 90"/>
                <a:gd name="T4" fmla="*/ 0 w 126"/>
                <a:gd name="T5" fmla="*/ 0 h 90"/>
                <a:gd name="T6" fmla="*/ 0 w 126"/>
                <a:gd name="T7" fmla="*/ 15 h 90"/>
                <a:gd name="T8" fmla="*/ 126 w 12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0">
                  <a:moveTo>
                    <a:pt x="126" y="90"/>
                  </a:moveTo>
                  <a:lnTo>
                    <a:pt x="126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26" y="9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ļidê"/>
            <p:cNvSpPr/>
            <p:nvPr/>
          </p:nvSpPr>
          <p:spPr bwMode="auto">
            <a:xfrm>
              <a:off x="6415088" y="1317626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ļíḓè"/>
            <p:cNvSpPr/>
            <p:nvPr/>
          </p:nvSpPr>
          <p:spPr bwMode="auto">
            <a:xfrm>
              <a:off x="6415088" y="1360488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lidê"/>
            <p:cNvSpPr/>
            <p:nvPr/>
          </p:nvSpPr>
          <p:spPr bwMode="auto">
            <a:xfrm>
              <a:off x="6727825" y="1457326"/>
              <a:ext cx="201613" cy="138113"/>
            </a:xfrm>
            <a:custGeom>
              <a:avLst/>
              <a:gdLst>
                <a:gd name="T0" fmla="*/ 0 w 127"/>
                <a:gd name="T1" fmla="*/ 0 h 87"/>
                <a:gd name="T2" fmla="*/ 0 w 127"/>
                <a:gd name="T3" fmla="*/ 14 h 87"/>
                <a:gd name="T4" fmla="*/ 127 w 127"/>
                <a:gd name="T5" fmla="*/ 87 h 87"/>
                <a:gd name="T6" fmla="*/ 127 w 127"/>
                <a:gd name="T7" fmla="*/ 72 h 87"/>
                <a:gd name="T8" fmla="*/ 0 w 12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0"/>
                  </a:moveTo>
                  <a:lnTo>
                    <a:pt x="0" y="14"/>
                  </a:ln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ľïḋé"/>
            <p:cNvSpPr/>
            <p:nvPr/>
          </p:nvSpPr>
          <p:spPr bwMode="auto">
            <a:xfrm>
              <a:off x="6727825" y="1500188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ṥľíḓé"/>
            <p:cNvSpPr/>
            <p:nvPr/>
          </p:nvSpPr>
          <p:spPr bwMode="auto">
            <a:xfrm>
              <a:off x="6727825" y="1543051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Sļiḓè"/>
            <p:cNvSpPr/>
            <p:nvPr/>
          </p:nvSpPr>
          <p:spPr bwMode="auto">
            <a:xfrm>
              <a:off x="6727825" y="1651001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şliḑé"/>
            <p:cNvSpPr/>
            <p:nvPr/>
          </p:nvSpPr>
          <p:spPr bwMode="auto">
            <a:xfrm>
              <a:off x="6727825" y="1693863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ļîḓê"/>
            <p:cNvSpPr/>
            <p:nvPr/>
          </p:nvSpPr>
          <p:spPr bwMode="auto">
            <a:xfrm>
              <a:off x="6727825" y="1736726"/>
              <a:ext cx="201613" cy="138113"/>
            </a:xfrm>
            <a:custGeom>
              <a:avLst/>
              <a:gdLst>
                <a:gd name="T0" fmla="*/ 0 w 127"/>
                <a:gd name="T1" fmla="*/ 15 h 87"/>
                <a:gd name="T2" fmla="*/ 127 w 127"/>
                <a:gd name="T3" fmla="*/ 87 h 87"/>
                <a:gd name="T4" fmla="*/ 127 w 127"/>
                <a:gd name="T5" fmla="*/ 73 h 87"/>
                <a:gd name="T6" fmla="*/ 0 w 127"/>
                <a:gd name="T7" fmla="*/ 0 h 87"/>
                <a:gd name="T8" fmla="*/ 0 w 127"/>
                <a:gd name="T9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5"/>
                  </a:moveTo>
                  <a:lnTo>
                    <a:pt x="127" y="87"/>
                  </a:lnTo>
                  <a:lnTo>
                    <a:pt x="127" y="73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ḻídê"/>
            <p:cNvSpPr/>
            <p:nvPr/>
          </p:nvSpPr>
          <p:spPr bwMode="auto">
            <a:xfrm>
              <a:off x="6727825" y="1846263"/>
              <a:ext cx="201613" cy="138113"/>
            </a:xfrm>
            <a:custGeom>
              <a:avLst/>
              <a:gdLst>
                <a:gd name="T0" fmla="*/ 0 w 127"/>
                <a:gd name="T1" fmla="*/ 12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2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ŝliḑé"/>
            <p:cNvSpPr/>
            <p:nvPr/>
          </p:nvSpPr>
          <p:spPr bwMode="auto">
            <a:xfrm>
              <a:off x="6727825" y="1889126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ḷidé"/>
            <p:cNvSpPr/>
            <p:nvPr/>
          </p:nvSpPr>
          <p:spPr bwMode="auto">
            <a:xfrm>
              <a:off x="6727825" y="1931988"/>
              <a:ext cx="201613" cy="138113"/>
            </a:xfrm>
            <a:custGeom>
              <a:avLst/>
              <a:gdLst>
                <a:gd name="T0" fmla="*/ 0 w 127"/>
                <a:gd name="T1" fmla="*/ 14 h 87"/>
                <a:gd name="T2" fmla="*/ 127 w 127"/>
                <a:gd name="T3" fmla="*/ 87 h 87"/>
                <a:gd name="T4" fmla="*/ 127 w 127"/>
                <a:gd name="T5" fmla="*/ 72 h 87"/>
                <a:gd name="T6" fmla="*/ 0 w 127"/>
                <a:gd name="T7" fmla="*/ 0 h 87"/>
                <a:gd name="T8" fmla="*/ 0 w 127"/>
                <a:gd name="T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7">
                  <a:moveTo>
                    <a:pt x="0" y="14"/>
                  </a:moveTo>
                  <a:lnTo>
                    <a:pt x="127" y="87"/>
                  </a:lnTo>
                  <a:lnTo>
                    <a:pt x="127" y="72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ṧḷïḓe"/>
            <p:cNvSpPr/>
            <p:nvPr/>
          </p:nvSpPr>
          <p:spPr bwMode="auto">
            <a:xfrm>
              <a:off x="6415088" y="1403351"/>
              <a:ext cx="200025" cy="139700"/>
            </a:xfrm>
            <a:custGeom>
              <a:avLst/>
              <a:gdLst>
                <a:gd name="T0" fmla="*/ 126 w 126"/>
                <a:gd name="T1" fmla="*/ 88 h 88"/>
                <a:gd name="T2" fmla="*/ 126 w 126"/>
                <a:gd name="T3" fmla="*/ 73 h 88"/>
                <a:gd name="T4" fmla="*/ 0 w 126"/>
                <a:gd name="T5" fmla="*/ 0 h 88"/>
                <a:gd name="T6" fmla="*/ 0 w 126"/>
                <a:gd name="T7" fmla="*/ 13 h 88"/>
                <a:gd name="T8" fmla="*/ 126 w 126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8">
                  <a:moveTo>
                    <a:pt x="126" y="88"/>
                  </a:moveTo>
                  <a:lnTo>
                    <a:pt x="126" y="73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26" y="8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ľïḓè"/>
            <p:cNvSpPr/>
            <p:nvPr/>
          </p:nvSpPr>
          <p:spPr bwMode="auto">
            <a:xfrm>
              <a:off x="7008813" y="1878013"/>
              <a:ext cx="73025" cy="274638"/>
            </a:xfrm>
            <a:custGeom>
              <a:avLst/>
              <a:gdLst>
                <a:gd name="T0" fmla="*/ 46 w 46"/>
                <a:gd name="T1" fmla="*/ 27 h 173"/>
                <a:gd name="T2" fmla="*/ 0 w 46"/>
                <a:gd name="T3" fmla="*/ 0 h 173"/>
                <a:gd name="T4" fmla="*/ 0 w 46"/>
                <a:gd name="T5" fmla="*/ 148 h 173"/>
                <a:gd name="T6" fmla="*/ 46 w 46"/>
                <a:gd name="T7" fmla="*/ 173 h 173"/>
                <a:gd name="T8" fmla="*/ 46 w 46"/>
                <a:gd name="T9" fmla="*/ 2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73">
                  <a:moveTo>
                    <a:pt x="46" y="27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6" y="173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ḻîḓé"/>
            <p:cNvSpPr/>
            <p:nvPr/>
          </p:nvSpPr>
          <p:spPr bwMode="auto">
            <a:xfrm>
              <a:off x="7104063" y="1806576"/>
              <a:ext cx="69850" cy="401638"/>
            </a:xfrm>
            <a:custGeom>
              <a:avLst/>
              <a:gdLst>
                <a:gd name="T0" fmla="*/ 44 w 44"/>
                <a:gd name="T1" fmla="*/ 27 h 253"/>
                <a:gd name="T2" fmla="*/ 0 w 44"/>
                <a:gd name="T3" fmla="*/ 0 h 253"/>
                <a:gd name="T4" fmla="*/ 0 w 44"/>
                <a:gd name="T5" fmla="*/ 228 h 253"/>
                <a:gd name="T6" fmla="*/ 44 w 44"/>
                <a:gd name="T7" fmla="*/ 253 h 253"/>
                <a:gd name="T8" fmla="*/ 44 w 44"/>
                <a:gd name="T9" fmla="*/ 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53">
                  <a:moveTo>
                    <a:pt x="44" y="27"/>
                  </a:moveTo>
                  <a:lnTo>
                    <a:pt x="0" y="0"/>
                  </a:lnTo>
                  <a:lnTo>
                    <a:pt x="0" y="228"/>
                  </a:lnTo>
                  <a:lnTo>
                    <a:pt x="44" y="253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ş1ïḓe"/>
            <p:cNvSpPr/>
            <p:nvPr/>
          </p:nvSpPr>
          <p:spPr bwMode="auto">
            <a:xfrm>
              <a:off x="7196138" y="1736726"/>
              <a:ext cx="73025" cy="527050"/>
            </a:xfrm>
            <a:custGeom>
              <a:avLst/>
              <a:gdLst>
                <a:gd name="T0" fmla="*/ 46 w 46"/>
                <a:gd name="T1" fmla="*/ 25 h 332"/>
                <a:gd name="T2" fmla="*/ 0 w 46"/>
                <a:gd name="T3" fmla="*/ 0 h 332"/>
                <a:gd name="T4" fmla="*/ 0 w 46"/>
                <a:gd name="T5" fmla="*/ 305 h 332"/>
                <a:gd name="T6" fmla="*/ 46 w 46"/>
                <a:gd name="T7" fmla="*/ 332 h 332"/>
                <a:gd name="T8" fmla="*/ 46 w 46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2">
                  <a:moveTo>
                    <a:pt x="46" y="25"/>
                  </a:moveTo>
                  <a:lnTo>
                    <a:pt x="0" y="0"/>
                  </a:lnTo>
                  <a:lnTo>
                    <a:pt x="0" y="305"/>
                  </a:lnTo>
                  <a:lnTo>
                    <a:pt x="46" y="332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ľîḑé"/>
            <p:cNvSpPr/>
            <p:nvPr/>
          </p:nvSpPr>
          <p:spPr bwMode="auto">
            <a:xfrm>
              <a:off x="6415088" y="1528763"/>
              <a:ext cx="223838" cy="330200"/>
            </a:xfrm>
            <a:custGeom>
              <a:avLst/>
              <a:gdLst>
                <a:gd name="T0" fmla="*/ 36 w 68"/>
                <a:gd name="T1" fmla="*/ 52 h 100"/>
                <a:gd name="T2" fmla="*/ 36 w 68"/>
                <a:gd name="T3" fmla="*/ 12 h 100"/>
                <a:gd name="T4" fmla="*/ 34 w 68"/>
                <a:gd name="T5" fmla="*/ 11 h 100"/>
                <a:gd name="T6" fmla="*/ 0 w 68"/>
                <a:gd name="T7" fmla="*/ 30 h 100"/>
                <a:gd name="T8" fmla="*/ 34 w 68"/>
                <a:gd name="T9" fmla="*/ 89 h 100"/>
                <a:gd name="T10" fmla="*/ 68 w 68"/>
                <a:gd name="T11" fmla="*/ 69 h 100"/>
                <a:gd name="T12" fmla="*/ 68 w 68"/>
                <a:gd name="T13" fmla="*/ 68 h 100"/>
                <a:gd name="T14" fmla="*/ 36 w 68"/>
                <a:gd name="T15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00">
                  <a:moveTo>
                    <a:pt x="36" y="52"/>
                  </a:move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1"/>
                    <a:pt x="34" y="11"/>
                  </a:cubicBezTo>
                  <a:cubicBezTo>
                    <a:pt x="15" y="0"/>
                    <a:pt x="0" y="9"/>
                    <a:pt x="0" y="30"/>
                  </a:cubicBezTo>
                  <a:cubicBezTo>
                    <a:pt x="0" y="52"/>
                    <a:pt x="15" y="78"/>
                    <a:pt x="34" y="89"/>
                  </a:cubicBezTo>
                  <a:cubicBezTo>
                    <a:pt x="53" y="100"/>
                    <a:pt x="68" y="91"/>
                    <a:pt x="68" y="69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36" y="5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ḻïďê"/>
            <p:cNvSpPr/>
            <p:nvPr/>
          </p:nvSpPr>
          <p:spPr bwMode="auto">
            <a:xfrm>
              <a:off x="6364288" y="1176338"/>
              <a:ext cx="968375" cy="1193800"/>
            </a:xfrm>
            <a:custGeom>
              <a:avLst/>
              <a:gdLst>
                <a:gd name="T0" fmla="*/ 0 w 610"/>
                <a:gd name="T1" fmla="*/ 0 h 752"/>
                <a:gd name="T2" fmla="*/ 0 w 610"/>
                <a:gd name="T3" fmla="*/ 399 h 752"/>
                <a:gd name="T4" fmla="*/ 3 w 610"/>
                <a:gd name="T5" fmla="*/ 401 h 752"/>
                <a:gd name="T6" fmla="*/ 610 w 610"/>
                <a:gd name="T7" fmla="*/ 752 h 752"/>
                <a:gd name="T8" fmla="*/ 610 w 610"/>
                <a:gd name="T9" fmla="*/ 353 h 752"/>
                <a:gd name="T10" fmla="*/ 608 w 610"/>
                <a:gd name="T11" fmla="*/ 351 h 752"/>
                <a:gd name="T12" fmla="*/ 0 w 610"/>
                <a:gd name="T13" fmla="*/ 0 h 752"/>
                <a:gd name="T14" fmla="*/ 11 w 610"/>
                <a:gd name="T15" fmla="*/ 17 h 752"/>
                <a:gd name="T16" fmla="*/ 599 w 610"/>
                <a:gd name="T17" fmla="*/ 357 h 752"/>
                <a:gd name="T18" fmla="*/ 599 w 610"/>
                <a:gd name="T19" fmla="*/ 735 h 752"/>
                <a:gd name="T20" fmla="*/ 11 w 610"/>
                <a:gd name="T21" fmla="*/ 393 h 752"/>
                <a:gd name="T22" fmla="*/ 11 w 610"/>
                <a:gd name="T23" fmla="*/ 1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0" h="752">
                  <a:moveTo>
                    <a:pt x="0" y="0"/>
                  </a:moveTo>
                  <a:lnTo>
                    <a:pt x="0" y="399"/>
                  </a:lnTo>
                  <a:lnTo>
                    <a:pt x="3" y="401"/>
                  </a:lnTo>
                  <a:lnTo>
                    <a:pt x="610" y="752"/>
                  </a:lnTo>
                  <a:lnTo>
                    <a:pt x="610" y="353"/>
                  </a:lnTo>
                  <a:lnTo>
                    <a:pt x="608" y="351"/>
                  </a:lnTo>
                  <a:lnTo>
                    <a:pt x="0" y="0"/>
                  </a:lnTo>
                  <a:close/>
                  <a:moveTo>
                    <a:pt x="11" y="17"/>
                  </a:moveTo>
                  <a:lnTo>
                    <a:pt x="599" y="357"/>
                  </a:lnTo>
                  <a:lnTo>
                    <a:pt x="599" y="735"/>
                  </a:lnTo>
                  <a:lnTo>
                    <a:pt x="11" y="393"/>
                  </a:lnTo>
                  <a:lnTo>
                    <a:pt x="11" y="1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ṧľîḓe"/>
            <p:cNvSpPr/>
            <p:nvPr/>
          </p:nvSpPr>
          <p:spPr bwMode="auto">
            <a:xfrm>
              <a:off x="7299325" y="1090613"/>
              <a:ext cx="731838" cy="900113"/>
            </a:xfrm>
            <a:custGeom>
              <a:avLst/>
              <a:gdLst>
                <a:gd name="T0" fmla="*/ 461 w 461"/>
                <a:gd name="T1" fmla="*/ 268 h 567"/>
                <a:gd name="T2" fmla="*/ 461 w 461"/>
                <a:gd name="T3" fmla="*/ 567 h 567"/>
                <a:gd name="T4" fmla="*/ 0 w 461"/>
                <a:gd name="T5" fmla="*/ 299 h 567"/>
                <a:gd name="T6" fmla="*/ 0 w 461"/>
                <a:gd name="T7" fmla="*/ 0 h 567"/>
                <a:gd name="T8" fmla="*/ 461 w 461"/>
                <a:gd name="T9" fmla="*/ 268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567">
                  <a:moveTo>
                    <a:pt x="461" y="268"/>
                  </a:moveTo>
                  <a:lnTo>
                    <a:pt x="461" y="567"/>
                  </a:lnTo>
                  <a:lnTo>
                    <a:pt x="0" y="299"/>
                  </a:lnTo>
                  <a:lnTo>
                    <a:pt x="0" y="0"/>
                  </a:lnTo>
                  <a:lnTo>
                    <a:pt x="461" y="268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ḻidé"/>
            <p:cNvSpPr/>
            <p:nvPr/>
          </p:nvSpPr>
          <p:spPr bwMode="auto">
            <a:xfrm>
              <a:off x="7329488" y="1157288"/>
              <a:ext cx="157163" cy="104775"/>
            </a:xfrm>
            <a:custGeom>
              <a:avLst/>
              <a:gdLst>
                <a:gd name="T0" fmla="*/ 99 w 99"/>
                <a:gd name="T1" fmla="*/ 66 h 66"/>
                <a:gd name="T2" fmla="*/ 99 w 99"/>
                <a:gd name="T3" fmla="*/ 56 h 66"/>
                <a:gd name="T4" fmla="*/ 0 w 99"/>
                <a:gd name="T5" fmla="*/ 0 h 66"/>
                <a:gd name="T6" fmla="*/ 0 w 99"/>
                <a:gd name="T7" fmla="*/ 10 h 66"/>
                <a:gd name="T8" fmla="*/ 99 w 9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99" y="66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şlíḍe"/>
            <p:cNvSpPr/>
            <p:nvPr/>
          </p:nvSpPr>
          <p:spPr bwMode="auto">
            <a:xfrm>
              <a:off x="7329488" y="1190626"/>
              <a:ext cx="157163" cy="104775"/>
            </a:xfrm>
            <a:custGeom>
              <a:avLst/>
              <a:gdLst>
                <a:gd name="T0" fmla="*/ 99 w 99"/>
                <a:gd name="T1" fmla="*/ 66 h 66"/>
                <a:gd name="T2" fmla="*/ 99 w 99"/>
                <a:gd name="T3" fmla="*/ 56 h 66"/>
                <a:gd name="T4" fmla="*/ 0 w 99"/>
                <a:gd name="T5" fmla="*/ 0 h 66"/>
                <a:gd name="T6" fmla="*/ 0 w 99"/>
                <a:gd name="T7" fmla="*/ 10 h 66"/>
                <a:gd name="T8" fmla="*/ 99 w 9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99" y="66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s1îḓé"/>
            <p:cNvSpPr/>
            <p:nvPr/>
          </p:nvSpPr>
          <p:spPr bwMode="auto">
            <a:xfrm>
              <a:off x="7329488" y="1222376"/>
              <a:ext cx="157163" cy="106363"/>
            </a:xfrm>
            <a:custGeom>
              <a:avLst/>
              <a:gdLst>
                <a:gd name="T0" fmla="*/ 99 w 99"/>
                <a:gd name="T1" fmla="*/ 67 h 67"/>
                <a:gd name="T2" fmla="*/ 99 w 99"/>
                <a:gd name="T3" fmla="*/ 56 h 67"/>
                <a:gd name="T4" fmla="*/ 0 w 99"/>
                <a:gd name="T5" fmla="*/ 0 h 67"/>
                <a:gd name="T6" fmla="*/ 0 w 99"/>
                <a:gd name="T7" fmla="*/ 11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1"/>
                  </a:lnTo>
                  <a:lnTo>
                    <a:pt x="99" y="6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sľîdê"/>
            <p:cNvSpPr/>
            <p:nvPr/>
          </p:nvSpPr>
          <p:spPr bwMode="auto">
            <a:xfrm>
              <a:off x="7572375" y="1298576"/>
              <a:ext cx="155575" cy="104775"/>
            </a:xfrm>
            <a:custGeom>
              <a:avLst/>
              <a:gdLst>
                <a:gd name="T0" fmla="*/ 0 w 98"/>
                <a:gd name="T1" fmla="*/ 0 h 66"/>
                <a:gd name="T2" fmla="*/ 0 w 98"/>
                <a:gd name="T3" fmla="*/ 10 h 66"/>
                <a:gd name="T4" fmla="*/ 98 w 98"/>
                <a:gd name="T5" fmla="*/ 66 h 66"/>
                <a:gd name="T6" fmla="*/ 98 w 98"/>
                <a:gd name="T7" fmla="*/ 56 h 66"/>
                <a:gd name="T8" fmla="*/ 0 w 9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0"/>
                  </a:moveTo>
                  <a:lnTo>
                    <a:pt x="0" y="10"/>
                  </a:ln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s1ïḑê"/>
            <p:cNvSpPr/>
            <p:nvPr/>
          </p:nvSpPr>
          <p:spPr bwMode="auto">
            <a:xfrm>
              <a:off x="7572375" y="1331913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şliḍe"/>
            <p:cNvSpPr/>
            <p:nvPr/>
          </p:nvSpPr>
          <p:spPr bwMode="auto">
            <a:xfrm>
              <a:off x="7572375" y="1365251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1îdé"/>
            <p:cNvSpPr/>
            <p:nvPr/>
          </p:nvSpPr>
          <p:spPr bwMode="auto">
            <a:xfrm>
              <a:off x="7572375" y="1446213"/>
              <a:ext cx="155575" cy="109538"/>
            </a:xfrm>
            <a:custGeom>
              <a:avLst/>
              <a:gdLst>
                <a:gd name="T0" fmla="*/ 0 w 98"/>
                <a:gd name="T1" fmla="*/ 11 h 69"/>
                <a:gd name="T2" fmla="*/ 98 w 98"/>
                <a:gd name="T3" fmla="*/ 69 h 69"/>
                <a:gd name="T4" fmla="*/ 98 w 98"/>
                <a:gd name="T5" fmla="*/ 56 h 69"/>
                <a:gd name="T6" fmla="*/ 0 w 98"/>
                <a:gd name="T7" fmla="*/ 0 h 69"/>
                <a:gd name="T8" fmla="*/ 0 w 98"/>
                <a:gd name="T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9">
                  <a:moveTo>
                    <a:pt x="0" y="11"/>
                  </a:moveTo>
                  <a:lnTo>
                    <a:pt x="98" y="69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ļïdê"/>
            <p:cNvSpPr/>
            <p:nvPr/>
          </p:nvSpPr>
          <p:spPr bwMode="auto">
            <a:xfrm>
              <a:off x="7572375" y="1479551"/>
              <a:ext cx="155575" cy="109538"/>
            </a:xfrm>
            <a:custGeom>
              <a:avLst/>
              <a:gdLst>
                <a:gd name="T0" fmla="*/ 0 w 98"/>
                <a:gd name="T1" fmla="*/ 11 h 69"/>
                <a:gd name="T2" fmla="*/ 98 w 98"/>
                <a:gd name="T3" fmla="*/ 69 h 69"/>
                <a:gd name="T4" fmla="*/ 98 w 98"/>
                <a:gd name="T5" fmla="*/ 56 h 69"/>
                <a:gd name="T6" fmla="*/ 0 w 98"/>
                <a:gd name="T7" fmla="*/ 0 h 69"/>
                <a:gd name="T8" fmla="*/ 0 w 98"/>
                <a:gd name="T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9">
                  <a:moveTo>
                    <a:pt x="0" y="11"/>
                  </a:moveTo>
                  <a:lnTo>
                    <a:pt x="98" y="69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$1îďé"/>
            <p:cNvSpPr/>
            <p:nvPr/>
          </p:nvSpPr>
          <p:spPr bwMode="auto">
            <a:xfrm>
              <a:off x="7572375" y="1512888"/>
              <a:ext cx="155575" cy="107950"/>
            </a:xfrm>
            <a:custGeom>
              <a:avLst/>
              <a:gdLst>
                <a:gd name="T0" fmla="*/ 0 w 98"/>
                <a:gd name="T1" fmla="*/ 10 h 68"/>
                <a:gd name="T2" fmla="*/ 98 w 98"/>
                <a:gd name="T3" fmla="*/ 68 h 68"/>
                <a:gd name="T4" fmla="*/ 98 w 98"/>
                <a:gd name="T5" fmla="*/ 56 h 68"/>
                <a:gd name="T6" fmla="*/ 0 w 98"/>
                <a:gd name="T7" fmla="*/ 0 h 68"/>
                <a:gd name="T8" fmla="*/ 0 w 98"/>
                <a:gd name="T9" fmla="*/ 1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8">
                  <a:moveTo>
                    <a:pt x="0" y="10"/>
                  </a:moveTo>
                  <a:lnTo>
                    <a:pt x="98" y="68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ľiḓe"/>
            <p:cNvSpPr/>
            <p:nvPr/>
          </p:nvSpPr>
          <p:spPr bwMode="auto">
            <a:xfrm>
              <a:off x="7572375" y="1595438"/>
              <a:ext cx="155575" cy="107950"/>
            </a:xfrm>
            <a:custGeom>
              <a:avLst/>
              <a:gdLst>
                <a:gd name="T0" fmla="*/ 0 w 98"/>
                <a:gd name="T1" fmla="*/ 12 h 68"/>
                <a:gd name="T2" fmla="*/ 98 w 98"/>
                <a:gd name="T3" fmla="*/ 68 h 68"/>
                <a:gd name="T4" fmla="*/ 98 w 98"/>
                <a:gd name="T5" fmla="*/ 58 h 68"/>
                <a:gd name="T6" fmla="*/ 0 w 98"/>
                <a:gd name="T7" fmla="*/ 0 h 68"/>
                <a:gd name="T8" fmla="*/ 0 w 98"/>
                <a:gd name="T9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8">
                  <a:moveTo>
                    <a:pt x="0" y="12"/>
                  </a:moveTo>
                  <a:lnTo>
                    <a:pt x="98" y="68"/>
                  </a:lnTo>
                  <a:lnTo>
                    <a:pt x="98" y="58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ŝlídè"/>
            <p:cNvSpPr/>
            <p:nvPr/>
          </p:nvSpPr>
          <p:spPr bwMode="auto">
            <a:xfrm>
              <a:off x="7572375" y="1631951"/>
              <a:ext cx="155575" cy="104775"/>
            </a:xfrm>
            <a:custGeom>
              <a:avLst/>
              <a:gdLst>
                <a:gd name="T0" fmla="*/ 0 w 98"/>
                <a:gd name="T1" fmla="*/ 10 h 66"/>
                <a:gd name="T2" fmla="*/ 98 w 98"/>
                <a:gd name="T3" fmla="*/ 66 h 66"/>
                <a:gd name="T4" fmla="*/ 98 w 98"/>
                <a:gd name="T5" fmla="*/ 56 h 66"/>
                <a:gd name="T6" fmla="*/ 0 w 98"/>
                <a:gd name="T7" fmla="*/ 0 h 66"/>
                <a:gd name="T8" fmla="*/ 0 w 98"/>
                <a:gd name="T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10"/>
                  </a:moveTo>
                  <a:lnTo>
                    <a:pt x="98" y="66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ḷïḑé"/>
            <p:cNvSpPr/>
            <p:nvPr/>
          </p:nvSpPr>
          <p:spPr bwMode="auto">
            <a:xfrm>
              <a:off x="7572375" y="1663701"/>
              <a:ext cx="155575" cy="106363"/>
            </a:xfrm>
            <a:custGeom>
              <a:avLst/>
              <a:gdLst>
                <a:gd name="T0" fmla="*/ 0 w 98"/>
                <a:gd name="T1" fmla="*/ 11 h 67"/>
                <a:gd name="T2" fmla="*/ 98 w 98"/>
                <a:gd name="T3" fmla="*/ 67 h 67"/>
                <a:gd name="T4" fmla="*/ 98 w 98"/>
                <a:gd name="T5" fmla="*/ 56 h 67"/>
                <a:gd name="T6" fmla="*/ 0 w 98"/>
                <a:gd name="T7" fmla="*/ 0 h 67"/>
                <a:gd name="T8" fmla="*/ 0 w 98"/>
                <a:gd name="T9" fmla="*/ 1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7">
                  <a:moveTo>
                    <a:pt x="0" y="11"/>
                  </a:moveTo>
                  <a:lnTo>
                    <a:pt x="98" y="67"/>
                  </a:lnTo>
                  <a:lnTo>
                    <a:pt x="98" y="56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1ïḋé"/>
            <p:cNvSpPr/>
            <p:nvPr/>
          </p:nvSpPr>
          <p:spPr bwMode="auto">
            <a:xfrm>
              <a:off x="7329488" y="1255713"/>
              <a:ext cx="157163" cy="109538"/>
            </a:xfrm>
            <a:custGeom>
              <a:avLst/>
              <a:gdLst>
                <a:gd name="T0" fmla="*/ 99 w 99"/>
                <a:gd name="T1" fmla="*/ 69 h 69"/>
                <a:gd name="T2" fmla="*/ 99 w 99"/>
                <a:gd name="T3" fmla="*/ 56 h 69"/>
                <a:gd name="T4" fmla="*/ 0 w 99"/>
                <a:gd name="T5" fmla="*/ 0 h 69"/>
                <a:gd name="T6" fmla="*/ 0 w 99"/>
                <a:gd name="T7" fmla="*/ 10 h 69"/>
                <a:gd name="T8" fmla="*/ 99 w 99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9">
                  <a:moveTo>
                    <a:pt x="99" y="69"/>
                  </a:moveTo>
                  <a:lnTo>
                    <a:pt x="99" y="56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9" y="6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ḻidè"/>
            <p:cNvSpPr/>
            <p:nvPr/>
          </p:nvSpPr>
          <p:spPr bwMode="auto">
            <a:xfrm>
              <a:off x="7791450" y="1625601"/>
              <a:ext cx="52388" cy="209550"/>
            </a:xfrm>
            <a:custGeom>
              <a:avLst/>
              <a:gdLst>
                <a:gd name="T0" fmla="*/ 33 w 33"/>
                <a:gd name="T1" fmla="*/ 18 h 132"/>
                <a:gd name="T2" fmla="*/ 0 w 33"/>
                <a:gd name="T3" fmla="*/ 0 h 132"/>
                <a:gd name="T4" fmla="*/ 0 w 33"/>
                <a:gd name="T5" fmla="*/ 112 h 132"/>
                <a:gd name="T6" fmla="*/ 33 w 33"/>
                <a:gd name="T7" fmla="*/ 132 h 132"/>
                <a:gd name="T8" fmla="*/ 33 w 33"/>
                <a:gd name="T9" fmla="*/ 1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2">
                  <a:moveTo>
                    <a:pt x="33" y="18"/>
                  </a:moveTo>
                  <a:lnTo>
                    <a:pt x="0" y="0"/>
                  </a:lnTo>
                  <a:lnTo>
                    <a:pt x="0" y="112"/>
                  </a:lnTo>
                  <a:lnTo>
                    <a:pt x="33" y="132"/>
                  </a:lnTo>
                  <a:lnTo>
                    <a:pt x="33" y="1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ṩ1îḍé"/>
            <p:cNvSpPr/>
            <p:nvPr/>
          </p:nvSpPr>
          <p:spPr bwMode="auto">
            <a:xfrm>
              <a:off x="7862888" y="1568451"/>
              <a:ext cx="53975" cy="309563"/>
            </a:xfrm>
            <a:custGeom>
              <a:avLst/>
              <a:gdLst>
                <a:gd name="T0" fmla="*/ 34 w 34"/>
                <a:gd name="T1" fmla="*/ 19 h 195"/>
                <a:gd name="T2" fmla="*/ 0 w 34"/>
                <a:gd name="T3" fmla="*/ 0 h 195"/>
                <a:gd name="T4" fmla="*/ 0 w 34"/>
                <a:gd name="T5" fmla="*/ 175 h 195"/>
                <a:gd name="T6" fmla="*/ 34 w 34"/>
                <a:gd name="T7" fmla="*/ 195 h 195"/>
                <a:gd name="T8" fmla="*/ 34 w 34"/>
                <a:gd name="T9" fmla="*/ 1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5">
                  <a:moveTo>
                    <a:pt x="34" y="19"/>
                  </a:moveTo>
                  <a:lnTo>
                    <a:pt x="0" y="0"/>
                  </a:lnTo>
                  <a:lnTo>
                    <a:pt x="0" y="175"/>
                  </a:lnTo>
                  <a:lnTo>
                    <a:pt x="34" y="195"/>
                  </a:lnTo>
                  <a:lnTo>
                    <a:pt x="34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ïdè"/>
            <p:cNvSpPr/>
            <p:nvPr/>
          </p:nvSpPr>
          <p:spPr bwMode="auto">
            <a:xfrm>
              <a:off x="7935913" y="1512888"/>
              <a:ext cx="52388" cy="404813"/>
            </a:xfrm>
            <a:custGeom>
              <a:avLst/>
              <a:gdLst>
                <a:gd name="T0" fmla="*/ 33 w 33"/>
                <a:gd name="T1" fmla="*/ 21 h 255"/>
                <a:gd name="T2" fmla="*/ 0 w 33"/>
                <a:gd name="T3" fmla="*/ 0 h 255"/>
                <a:gd name="T4" fmla="*/ 0 w 33"/>
                <a:gd name="T5" fmla="*/ 237 h 255"/>
                <a:gd name="T6" fmla="*/ 33 w 33"/>
                <a:gd name="T7" fmla="*/ 255 h 255"/>
                <a:gd name="T8" fmla="*/ 33 w 33"/>
                <a:gd name="T9" fmla="*/ 2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5">
                  <a:moveTo>
                    <a:pt x="33" y="21"/>
                  </a:moveTo>
                  <a:lnTo>
                    <a:pt x="0" y="0"/>
                  </a:lnTo>
                  <a:lnTo>
                    <a:pt x="0" y="237"/>
                  </a:lnTo>
                  <a:lnTo>
                    <a:pt x="33" y="255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şľidè"/>
            <p:cNvSpPr/>
            <p:nvPr/>
          </p:nvSpPr>
          <p:spPr bwMode="auto">
            <a:xfrm>
              <a:off x="7329488" y="1354138"/>
              <a:ext cx="174625" cy="250825"/>
            </a:xfrm>
            <a:custGeom>
              <a:avLst/>
              <a:gdLst>
                <a:gd name="T0" fmla="*/ 28 w 53"/>
                <a:gd name="T1" fmla="*/ 39 h 76"/>
                <a:gd name="T2" fmla="*/ 28 w 53"/>
                <a:gd name="T3" fmla="*/ 9 h 76"/>
                <a:gd name="T4" fmla="*/ 27 w 53"/>
                <a:gd name="T5" fmla="*/ 8 h 76"/>
                <a:gd name="T6" fmla="*/ 0 w 53"/>
                <a:gd name="T7" fmla="*/ 23 h 76"/>
                <a:gd name="T8" fmla="*/ 26 w 53"/>
                <a:gd name="T9" fmla="*/ 68 h 76"/>
                <a:gd name="T10" fmla="*/ 53 w 53"/>
                <a:gd name="T11" fmla="*/ 53 h 76"/>
                <a:gd name="T12" fmla="*/ 53 w 53"/>
                <a:gd name="T13" fmla="*/ 52 h 76"/>
                <a:gd name="T14" fmla="*/ 28 w 53"/>
                <a:gd name="T15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76">
                  <a:moveTo>
                    <a:pt x="28" y="39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8"/>
                    <a:pt x="27" y="8"/>
                  </a:cubicBezTo>
                  <a:cubicBezTo>
                    <a:pt x="12" y="0"/>
                    <a:pt x="0" y="6"/>
                    <a:pt x="0" y="23"/>
                  </a:cubicBezTo>
                  <a:cubicBezTo>
                    <a:pt x="0" y="39"/>
                    <a:pt x="12" y="60"/>
                    <a:pt x="26" y="68"/>
                  </a:cubicBezTo>
                  <a:cubicBezTo>
                    <a:pt x="41" y="76"/>
                    <a:pt x="53" y="70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ḷîdê"/>
            <p:cNvSpPr/>
            <p:nvPr/>
          </p:nvSpPr>
          <p:spPr bwMode="auto">
            <a:xfrm>
              <a:off x="7292975" y="1081088"/>
              <a:ext cx="746125" cy="919163"/>
            </a:xfrm>
            <a:custGeom>
              <a:avLst/>
              <a:gdLst>
                <a:gd name="T0" fmla="*/ 0 w 470"/>
                <a:gd name="T1" fmla="*/ 0 h 579"/>
                <a:gd name="T2" fmla="*/ 0 w 470"/>
                <a:gd name="T3" fmla="*/ 307 h 579"/>
                <a:gd name="T4" fmla="*/ 2 w 470"/>
                <a:gd name="T5" fmla="*/ 309 h 579"/>
                <a:gd name="T6" fmla="*/ 470 w 470"/>
                <a:gd name="T7" fmla="*/ 579 h 579"/>
                <a:gd name="T8" fmla="*/ 470 w 470"/>
                <a:gd name="T9" fmla="*/ 272 h 579"/>
                <a:gd name="T10" fmla="*/ 467 w 470"/>
                <a:gd name="T11" fmla="*/ 272 h 579"/>
                <a:gd name="T12" fmla="*/ 0 w 470"/>
                <a:gd name="T13" fmla="*/ 0 h 579"/>
                <a:gd name="T14" fmla="*/ 6 w 470"/>
                <a:gd name="T15" fmla="*/ 12 h 579"/>
                <a:gd name="T16" fmla="*/ 461 w 470"/>
                <a:gd name="T17" fmla="*/ 276 h 579"/>
                <a:gd name="T18" fmla="*/ 461 w 470"/>
                <a:gd name="T19" fmla="*/ 567 h 579"/>
                <a:gd name="T20" fmla="*/ 6 w 470"/>
                <a:gd name="T21" fmla="*/ 303 h 579"/>
                <a:gd name="T22" fmla="*/ 6 w 470"/>
                <a:gd name="T23" fmla="*/ 12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579">
                  <a:moveTo>
                    <a:pt x="0" y="0"/>
                  </a:moveTo>
                  <a:lnTo>
                    <a:pt x="0" y="307"/>
                  </a:lnTo>
                  <a:lnTo>
                    <a:pt x="2" y="309"/>
                  </a:lnTo>
                  <a:lnTo>
                    <a:pt x="470" y="579"/>
                  </a:lnTo>
                  <a:lnTo>
                    <a:pt x="470" y="272"/>
                  </a:lnTo>
                  <a:lnTo>
                    <a:pt x="467" y="272"/>
                  </a:lnTo>
                  <a:lnTo>
                    <a:pt x="0" y="0"/>
                  </a:lnTo>
                  <a:close/>
                  <a:moveTo>
                    <a:pt x="6" y="12"/>
                  </a:moveTo>
                  <a:lnTo>
                    <a:pt x="461" y="276"/>
                  </a:lnTo>
                  <a:lnTo>
                    <a:pt x="461" y="567"/>
                  </a:lnTo>
                  <a:lnTo>
                    <a:pt x="6" y="303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šľïďè"/>
            <p:cNvSpPr/>
            <p:nvPr/>
          </p:nvSpPr>
          <p:spPr bwMode="auto">
            <a:xfrm>
              <a:off x="4437063" y="1169988"/>
              <a:ext cx="1519238" cy="1858963"/>
            </a:xfrm>
            <a:custGeom>
              <a:avLst/>
              <a:gdLst>
                <a:gd name="T0" fmla="*/ 0 w 957"/>
                <a:gd name="T1" fmla="*/ 552 h 1171"/>
                <a:gd name="T2" fmla="*/ 0 w 957"/>
                <a:gd name="T3" fmla="*/ 1171 h 1171"/>
                <a:gd name="T4" fmla="*/ 957 w 957"/>
                <a:gd name="T5" fmla="*/ 619 h 1171"/>
                <a:gd name="T6" fmla="*/ 957 w 957"/>
                <a:gd name="T7" fmla="*/ 0 h 1171"/>
                <a:gd name="T8" fmla="*/ 0 w 957"/>
                <a:gd name="T9" fmla="*/ 55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171">
                  <a:moveTo>
                    <a:pt x="0" y="552"/>
                  </a:moveTo>
                  <a:lnTo>
                    <a:pt x="0" y="1171"/>
                  </a:lnTo>
                  <a:lnTo>
                    <a:pt x="957" y="619"/>
                  </a:lnTo>
                  <a:lnTo>
                    <a:pt x="957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ṩļïḑé"/>
            <p:cNvSpPr/>
            <p:nvPr/>
          </p:nvSpPr>
          <p:spPr bwMode="auto">
            <a:xfrm>
              <a:off x="4338638" y="1008063"/>
              <a:ext cx="1636713" cy="2146300"/>
            </a:xfrm>
            <a:custGeom>
              <a:avLst/>
              <a:gdLst>
                <a:gd name="T0" fmla="*/ 16 w 496"/>
                <a:gd name="T1" fmla="*/ 264 h 651"/>
                <a:gd name="T2" fmla="*/ 469 w 496"/>
                <a:gd name="T3" fmla="*/ 2 h 651"/>
                <a:gd name="T4" fmla="*/ 478 w 496"/>
                <a:gd name="T5" fmla="*/ 2 h 651"/>
                <a:gd name="T6" fmla="*/ 478 w 496"/>
                <a:gd name="T7" fmla="*/ 2 h 651"/>
                <a:gd name="T8" fmla="*/ 478 w 496"/>
                <a:gd name="T9" fmla="*/ 2 h 651"/>
                <a:gd name="T10" fmla="*/ 478 w 496"/>
                <a:gd name="T11" fmla="*/ 2 h 651"/>
                <a:gd name="T12" fmla="*/ 496 w 496"/>
                <a:gd name="T13" fmla="*/ 12 h 651"/>
                <a:gd name="T14" fmla="*/ 483 w 496"/>
                <a:gd name="T15" fmla="*/ 58 h 651"/>
                <a:gd name="T16" fmla="*/ 483 w 496"/>
                <a:gd name="T17" fmla="*/ 358 h 651"/>
                <a:gd name="T18" fmla="*/ 468 w 496"/>
                <a:gd name="T19" fmla="*/ 384 h 651"/>
                <a:gd name="T20" fmla="*/ 31 w 496"/>
                <a:gd name="T21" fmla="*/ 637 h 651"/>
                <a:gd name="T22" fmla="*/ 26 w 496"/>
                <a:gd name="T23" fmla="*/ 651 h 651"/>
                <a:gd name="T24" fmla="*/ 8 w 496"/>
                <a:gd name="T25" fmla="*/ 641 h 651"/>
                <a:gd name="T26" fmla="*/ 8 w 496"/>
                <a:gd name="T27" fmla="*/ 641 h 651"/>
                <a:gd name="T28" fmla="*/ 0 w 496"/>
                <a:gd name="T29" fmla="*/ 626 h 651"/>
                <a:gd name="T30" fmla="*/ 0 w 496"/>
                <a:gd name="T31" fmla="*/ 292 h 651"/>
                <a:gd name="T32" fmla="*/ 16 w 496"/>
                <a:gd name="T33" fmla="*/ 264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6" h="651">
                  <a:moveTo>
                    <a:pt x="16" y="264"/>
                  </a:moveTo>
                  <a:cubicBezTo>
                    <a:pt x="469" y="2"/>
                    <a:pt x="469" y="2"/>
                    <a:pt x="469" y="2"/>
                  </a:cubicBezTo>
                  <a:cubicBezTo>
                    <a:pt x="472" y="0"/>
                    <a:pt x="476" y="0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78" y="2"/>
                    <a:pt x="478" y="2"/>
                    <a:pt x="478" y="2"/>
                  </a:cubicBezTo>
                  <a:cubicBezTo>
                    <a:pt x="496" y="12"/>
                    <a:pt x="496" y="12"/>
                    <a:pt x="496" y="12"/>
                  </a:cubicBezTo>
                  <a:cubicBezTo>
                    <a:pt x="483" y="58"/>
                    <a:pt x="483" y="58"/>
                    <a:pt x="483" y="58"/>
                  </a:cubicBezTo>
                  <a:cubicBezTo>
                    <a:pt x="483" y="358"/>
                    <a:pt x="483" y="358"/>
                    <a:pt x="483" y="358"/>
                  </a:cubicBezTo>
                  <a:cubicBezTo>
                    <a:pt x="483" y="369"/>
                    <a:pt x="477" y="379"/>
                    <a:pt x="468" y="384"/>
                  </a:cubicBezTo>
                  <a:cubicBezTo>
                    <a:pt x="31" y="637"/>
                    <a:pt x="31" y="637"/>
                    <a:pt x="31" y="637"/>
                  </a:cubicBezTo>
                  <a:cubicBezTo>
                    <a:pt x="26" y="651"/>
                    <a:pt x="26" y="651"/>
                    <a:pt x="26" y="651"/>
                  </a:cubicBezTo>
                  <a:cubicBezTo>
                    <a:pt x="8" y="641"/>
                    <a:pt x="8" y="641"/>
                    <a:pt x="8" y="641"/>
                  </a:cubicBezTo>
                  <a:cubicBezTo>
                    <a:pt x="8" y="641"/>
                    <a:pt x="8" y="641"/>
                    <a:pt x="8" y="641"/>
                  </a:cubicBezTo>
                  <a:cubicBezTo>
                    <a:pt x="3" y="638"/>
                    <a:pt x="0" y="633"/>
                    <a:pt x="0" y="62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80"/>
                    <a:pt x="6" y="270"/>
                    <a:pt x="16" y="264"/>
                  </a:cubicBez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slidè"/>
            <p:cNvSpPr/>
            <p:nvPr/>
          </p:nvSpPr>
          <p:spPr bwMode="auto">
            <a:xfrm>
              <a:off x="4394200" y="1038226"/>
              <a:ext cx="1593850" cy="2135188"/>
            </a:xfrm>
            <a:custGeom>
              <a:avLst/>
              <a:gdLst>
                <a:gd name="T0" fmla="*/ 0 w 483"/>
                <a:gd name="T1" fmla="*/ 293 h 648"/>
                <a:gd name="T2" fmla="*/ 0 w 483"/>
                <a:gd name="T3" fmla="*/ 627 h 648"/>
                <a:gd name="T4" fmla="*/ 25 w 483"/>
                <a:gd name="T5" fmla="*/ 642 h 648"/>
                <a:gd name="T6" fmla="*/ 468 w 483"/>
                <a:gd name="T7" fmla="*/ 386 h 648"/>
                <a:gd name="T8" fmla="*/ 483 w 483"/>
                <a:gd name="T9" fmla="*/ 359 h 648"/>
                <a:gd name="T10" fmla="*/ 483 w 483"/>
                <a:gd name="T11" fmla="*/ 11 h 648"/>
                <a:gd name="T12" fmla="*/ 470 w 483"/>
                <a:gd name="T13" fmla="*/ 3 h 648"/>
                <a:gd name="T14" fmla="*/ 16 w 483"/>
                <a:gd name="T15" fmla="*/ 265 h 648"/>
                <a:gd name="T16" fmla="*/ 0 w 483"/>
                <a:gd name="T17" fmla="*/ 29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648">
                  <a:moveTo>
                    <a:pt x="0" y="293"/>
                  </a:moveTo>
                  <a:cubicBezTo>
                    <a:pt x="0" y="627"/>
                    <a:pt x="0" y="627"/>
                    <a:pt x="0" y="627"/>
                  </a:cubicBezTo>
                  <a:cubicBezTo>
                    <a:pt x="0" y="640"/>
                    <a:pt x="14" y="648"/>
                    <a:pt x="25" y="642"/>
                  </a:cubicBezTo>
                  <a:cubicBezTo>
                    <a:pt x="468" y="386"/>
                    <a:pt x="468" y="386"/>
                    <a:pt x="468" y="386"/>
                  </a:cubicBezTo>
                  <a:cubicBezTo>
                    <a:pt x="478" y="380"/>
                    <a:pt x="483" y="370"/>
                    <a:pt x="483" y="359"/>
                  </a:cubicBezTo>
                  <a:cubicBezTo>
                    <a:pt x="483" y="11"/>
                    <a:pt x="483" y="11"/>
                    <a:pt x="483" y="11"/>
                  </a:cubicBezTo>
                  <a:cubicBezTo>
                    <a:pt x="483" y="4"/>
                    <a:pt x="476" y="0"/>
                    <a:pt x="470" y="3"/>
                  </a:cubicBezTo>
                  <a:cubicBezTo>
                    <a:pt x="16" y="265"/>
                    <a:pt x="16" y="265"/>
                    <a:pt x="16" y="265"/>
                  </a:cubicBezTo>
                  <a:cubicBezTo>
                    <a:pt x="6" y="271"/>
                    <a:pt x="0" y="282"/>
                    <a:pt x="0" y="293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1îḍè"/>
            <p:cNvSpPr/>
            <p:nvPr/>
          </p:nvSpPr>
          <p:spPr bwMode="auto">
            <a:xfrm>
              <a:off x="4437063" y="1169988"/>
              <a:ext cx="1519238" cy="1858963"/>
            </a:xfrm>
            <a:custGeom>
              <a:avLst/>
              <a:gdLst>
                <a:gd name="T0" fmla="*/ 0 w 957"/>
                <a:gd name="T1" fmla="*/ 552 h 1171"/>
                <a:gd name="T2" fmla="*/ 0 w 957"/>
                <a:gd name="T3" fmla="*/ 1171 h 1171"/>
                <a:gd name="T4" fmla="*/ 957 w 957"/>
                <a:gd name="T5" fmla="*/ 619 h 1171"/>
                <a:gd name="T6" fmla="*/ 957 w 957"/>
                <a:gd name="T7" fmla="*/ 0 h 1171"/>
                <a:gd name="T8" fmla="*/ 0 w 957"/>
                <a:gd name="T9" fmla="*/ 55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1171">
                  <a:moveTo>
                    <a:pt x="0" y="552"/>
                  </a:moveTo>
                  <a:lnTo>
                    <a:pt x="0" y="1171"/>
                  </a:lnTo>
                  <a:lnTo>
                    <a:pt x="957" y="619"/>
                  </a:lnTo>
                  <a:lnTo>
                    <a:pt x="957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Slîḋe"/>
            <p:cNvSpPr/>
            <p:nvPr/>
          </p:nvSpPr>
          <p:spPr bwMode="auto">
            <a:xfrm>
              <a:off x="6916738" y="2270126"/>
              <a:ext cx="936625" cy="1265238"/>
            </a:xfrm>
            <a:custGeom>
              <a:avLst/>
              <a:gdLst>
                <a:gd name="T0" fmla="*/ 276 w 284"/>
                <a:gd name="T1" fmla="*/ 1 h 384"/>
                <a:gd name="T2" fmla="*/ 255 w 284"/>
                <a:gd name="T3" fmla="*/ 14 h 384"/>
                <a:gd name="T4" fmla="*/ 246 w 284"/>
                <a:gd name="T5" fmla="*/ 23 h 384"/>
                <a:gd name="T6" fmla="*/ 32 w 284"/>
                <a:gd name="T7" fmla="*/ 18 h 384"/>
                <a:gd name="T8" fmla="*/ 26 w 284"/>
                <a:gd name="T9" fmla="*/ 12 h 384"/>
                <a:gd name="T10" fmla="*/ 0 w 284"/>
                <a:gd name="T11" fmla="*/ 7 h 384"/>
                <a:gd name="T12" fmla="*/ 0 w 284"/>
                <a:gd name="T13" fmla="*/ 304 h 384"/>
                <a:gd name="T14" fmla="*/ 2 w 284"/>
                <a:gd name="T15" fmla="*/ 307 h 384"/>
                <a:gd name="T16" fmla="*/ 6 w 284"/>
                <a:gd name="T17" fmla="*/ 309 h 384"/>
                <a:gd name="T18" fmla="*/ 134 w 284"/>
                <a:gd name="T19" fmla="*/ 383 h 384"/>
                <a:gd name="T20" fmla="*/ 140 w 284"/>
                <a:gd name="T21" fmla="*/ 383 h 384"/>
                <a:gd name="T22" fmla="*/ 265 w 284"/>
                <a:gd name="T23" fmla="*/ 312 h 384"/>
                <a:gd name="T24" fmla="*/ 281 w 284"/>
                <a:gd name="T25" fmla="*/ 302 h 384"/>
                <a:gd name="T26" fmla="*/ 284 w 284"/>
                <a:gd name="T27" fmla="*/ 297 h 384"/>
                <a:gd name="T28" fmla="*/ 284 w 284"/>
                <a:gd name="T29" fmla="*/ 297 h 384"/>
                <a:gd name="T30" fmla="*/ 284 w 284"/>
                <a:gd name="T31" fmla="*/ 0 h 384"/>
                <a:gd name="T32" fmla="*/ 276 w 284"/>
                <a:gd name="T33" fmla="*/ 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84">
                  <a:moveTo>
                    <a:pt x="276" y="1"/>
                  </a:moveTo>
                  <a:cubicBezTo>
                    <a:pt x="255" y="14"/>
                    <a:pt x="255" y="14"/>
                    <a:pt x="255" y="14"/>
                  </a:cubicBezTo>
                  <a:cubicBezTo>
                    <a:pt x="246" y="23"/>
                    <a:pt x="246" y="23"/>
                    <a:pt x="246" y="2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6"/>
                    <a:pt x="2" y="307"/>
                  </a:cubicBezTo>
                  <a:cubicBezTo>
                    <a:pt x="6" y="309"/>
                    <a:pt x="6" y="309"/>
                    <a:pt x="6" y="309"/>
                  </a:cubicBezTo>
                  <a:cubicBezTo>
                    <a:pt x="134" y="383"/>
                    <a:pt x="134" y="383"/>
                    <a:pt x="134" y="383"/>
                  </a:cubicBezTo>
                  <a:cubicBezTo>
                    <a:pt x="136" y="384"/>
                    <a:pt x="138" y="384"/>
                    <a:pt x="140" y="383"/>
                  </a:cubicBezTo>
                  <a:cubicBezTo>
                    <a:pt x="265" y="312"/>
                    <a:pt x="265" y="312"/>
                    <a:pt x="265" y="312"/>
                  </a:cubicBezTo>
                  <a:cubicBezTo>
                    <a:pt x="281" y="302"/>
                    <a:pt x="281" y="302"/>
                    <a:pt x="281" y="302"/>
                  </a:cubicBezTo>
                  <a:cubicBezTo>
                    <a:pt x="283" y="301"/>
                    <a:pt x="284" y="299"/>
                    <a:pt x="284" y="297"/>
                  </a:cubicBezTo>
                  <a:cubicBezTo>
                    <a:pt x="284" y="297"/>
                    <a:pt x="284" y="297"/>
                    <a:pt x="284" y="297"/>
                  </a:cubicBezTo>
                  <a:cubicBezTo>
                    <a:pt x="284" y="0"/>
                    <a:pt x="284" y="0"/>
                    <a:pt x="284" y="0"/>
                  </a:cubicBezTo>
                  <a:lnTo>
                    <a:pt x="276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$lídé"/>
            <p:cNvSpPr/>
            <p:nvPr/>
          </p:nvSpPr>
          <p:spPr bwMode="auto">
            <a:xfrm>
              <a:off x="6913563" y="2003426"/>
              <a:ext cx="942975" cy="554038"/>
            </a:xfrm>
            <a:custGeom>
              <a:avLst/>
              <a:gdLst>
                <a:gd name="T0" fmla="*/ 282 w 286"/>
                <a:gd name="T1" fmla="*/ 76 h 168"/>
                <a:gd name="T2" fmla="*/ 281 w 286"/>
                <a:gd name="T3" fmla="*/ 76 h 168"/>
                <a:gd name="T4" fmla="*/ 153 w 286"/>
                <a:gd name="T5" fmla="*/ 2 h 168"/>
                <a:gd name="T6" fmla="*/ 147 w 286"/>
                <a:gd name="T7" fmla="*/ 2 h 168"/>
                <a:gd name="T8" fmla="*/ 29 w 286"/>
                <a:gd name="T9" fmla="*/ 70 h 168"/>
                <a:gd name="T10" fmla="*/ 3 w 286"/>
                <a:gd name="T11" fmla="*/ 85 h 168"/>
                <a:gd name="T12" fmla="*/ 3 w 286"/>
                <a:gd name="T13" fmla="*/ 91 h 168"/>
                <a:gd name="T14" fmla="*/ 7 w 286"/>
                <a:gd name="T15" fmla="*/ 93 h 168"/>
                <a:gd name="T16" fmla="*/ 135 w 286"/>
                <a:gd name="T17" fmla="*/ 167 h 168"/>
                <a:gd name="T18" fmla="*/ 141 w 286"/>
                <a:gd name="T19" fmla="*/ 167 h 168"/>
                <a:gd name="T20" fmla="*/ 266 w 286"/>
                <a:gd name="T21" fmla="*/ 96 h 168"/>
                <a:gd name="T22" fmla="*/ 282 w 286"/>
                <a:gd name="T23" fmla="*/ 86 h 168"/>
                <a:gd name="T24" fmla="*/ 282 w 286"/>
                <a:gd name="T25" fmla="*/ 7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6" h="168">
                  <a:moveTo>
                    <a:pt x="282" y="76"/>
                  </a:moveTo>
                  <a:cubicBezTo>
                    <a:pt x="281" y="76"/>
                    <a:pt x="281" y="76"/>
                    <a:pt x="281" y="76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0"/>
                    <a:pt x="149" y="0"/>
                    <a:pt x="147" y="2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0" y="86"/>
                    <a:pt x="0" y="89"/>
                    <a:pt x="3" y="91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7" y="168"/>
                    <a:pt x="139" y="168"/>
                    <a:pt x="141" y="167"/>
                  </a:cubicBezTo>
                  <a:cubicBezTo>
                    <a:pt x="266" y="96"/>
                    <a:pt x="266" y="96"/>
                    <a:pt x="266" y="96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86" y="84"/>
                    <a:pt x="286" y="78"/>
                    <a:pt x="282" y="76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š1iďé"/>
            <p:cNvSpPr/>
            <p:nvPr/>
          </p:nvSpPr>
          <p:spPr bwMode="auto">
            <a:xfrm>
              <a:off x="4556125" y="3571876"/>
              <a:ext cx="4165600" cy="1770063"/>
            </a:xfrm>
            <a:custGeom>
              <a:avLst/>
              <a:gdLst>
                <a:gd name="T0" fmla="*/ 23 w 1262"/>
                <a:gd name="T1" fmla="*/ 2 h 537"/>
                <a:gd name="T2" fmla="*/ 85 w 1262"/>
                <a:gd name="T3" fmla="*/ 42 h 537"/>
                <a:gd name="T4" fmla="*/ 113 w 1262"/>
                <a:gd name="T5" fmla="*/ 67 h 537"/>
                <a:gd name="T6" fmla="*/ 1166 w 1262"/>
                <a:gd name="T7" fmla="*/ 294 h 537"/>
                <a:gd name="T8" fmla="*/ 1184 w 1262"/>
                <a:gd name="T9" fmla="*/ 277 h 537"/>
                <a:gd name="T10" fmla="*/ 1262 w 1262"/>
                <a:gd name="T11" fmla="*/ 261 h 537"/>
                <a:gd name="T12" fmla="*/ 1262 w 1262"/>
                <a:gd name="T13" fmla="*/ 297 h 537"/>
                <a:gd name="T14" fmla="*/ 1257 w 1262"/>
                <a:gd name="T15" fmla="*/ 306 h 537"/>
                <a:gd name="T16" fmla="*/ 1244 w 1262"/>
                <a:gd name="T17" fmla="*/ 313 h 537"/>
                <a:gd name="T18" fmla="*/ 863 w 1262"/>
                <a:gd name="T19" fmla="*/ 534 h 537"/>
                <a:gd name="T20" fmla="*/ 844 w 1262"/>
                <a:gd name="T21" fmla="*/ 534 h 537"/>
                <a:gd name="T22" fmla="*/ 57 w 1262"/>
                <a:gd name="T23" fmla="*/ 80 h 537"/>
                <a:gd name="T24" fmla="*/ 9 w 1262"/>
                <a:gd name="T25" fmla="*/ 52 h 537"/>
                <a:gd name="T26" fmla="*/ 0 w 1262"/>
                <a:gd name="T27" fmla="*/ 36 h 537"/>
                <a:gd name="T28" fmla="*/ 0 w 1262"/>
                <a:gd name="T29" fmla="*/ 36 h 537"/>
                <a:gd name="T30" fmla="*/ 0 w 1262"/>
                <a:gd name="T31" fmla="*/ 0 h 537"/>
                <a:gd name="T32" fmla="*/ 23 w 1262"/>
                <a:gd name="T33" fmla="*/ 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2" h="537">
                  <a:moveTo>
                    <a:pt x="23" y="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84" y="277"/>
                    <a:pt x="1184" y="277"/>
                    <a:pt x="1184" y="277"/>
                  </a:cubicBezTo>
                  <a:cubicBezTo>
                    <a:pt x="1262" y="261"/>
                    <a:pt x="1262" y="261"/>
                    <a:pt x="1262" y="261"/>
                  </a:cubicBezTo>
                  <a:cubicBezTo>
                    <a:pt x="1262" y="297"/>
                    <a:pt x="1262" y="297"/>
                    <a:pt x="1262" y="297"/>
                  </a:cubicBezTo>
                  <a:cubicBezTo>
                    <a:pt x="1262" y="300"/>
                    <a:pt x="1260" y="304"/>
                    <a:pt x="1257" y="306"/>
                  </a:cubicBezTo>
                  <a:cubicBezTo>
                    <a:pt x="1244" y="313"/>
                    <a:pt x="1244" y="313"/>
                    <a:pt x="1244" y="313"/>
                  </a:cubicBezTo>
                  <a:cubicBezTo>
                    <a:pt x="863" y="534"/>
                    <a:pt x="863" y="534"/>
                    <a:pt x="863" y="534"/>
                  </a:cubicBezTo>
                  <a:cubicBezTo>
                    <a:pt x="857" y="537"/>
                    <a:pt x="850" y="537"/>
                    <a:pt x="844" y="534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3" y="48"/>
                    <a:pt x="0" y="4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" y="2"/>
                  </a:ln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ṩlïďe"/>
            <p:cNvSpPr/>
            <p:nvPr/>
          </p:nvSpPr>
          <p:spPr bwMode="auto">
            <a:xfrm>
              <a:off x="8562975" y="4524376"/>
              <a:ext cx="69850" cy="119063"/>
            </a:xfrm>
            <a:custGeom>
              <a:avLst/>
              <a:gdLst>
                <a:gd name="T0" fmla="*/ 0 w 44"/>
                <a:gd name="T1" fmla="*/ 27 h 75"/>
                <a:gd name="T2" fmla="*/ 0 w 44"/>
                <a:gd name="T3" fmla="*/ 75 h 75"/>
                <a:gd name="T4" fmla="*/ 44 w 44"/>
                <a:gd name="T5" fmla="*/ 50 h 75"/>
                <a:gd name="T6" fmla="*/ 44 w 44"/>
                <a:gd name="T7" fmla="*/ 0 h 75"/>
                <a:gd name="T8" fmla="*/ 0 w 44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5">
                  <a:moveTo>
                    <a:pt x="0" y="27"/>
                  </a:moveTo>
                  <a:lnTo>
                    <a:pt x="0" y="75"/>
                  </a:lnTo>
                  <a:lnTo>
                    <a:pt x="44" y="50"/>
                  </a:lnTo>
                  <a:lnTo>
                    <a:pt x="44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ş1iḍé"/>
            <p:cNvSpPr/>
            <p:nvPr/>
          </p:nvSpPr>
          <p:spPr bwMode="auto">
            <a:xfrm>
              <a:off x="8464550" y="4579938"/>
              <a:ext cx="71438" cy="119063"/>
            </a:xfrm>
            <a:custGeom>
              <a:avLst/>
              <a:gdLst>
                <a:gd name="T0" fmla="*/ 0 w 45"/>
                <a:gd name="T1" fmla="*/ 25 h 75"/>
                <a:gd name="T2" fmla="*/ 0 w 45"/>
                <a:gd name="T3" fmla="*/ 75 h 75"/>
                <a:gd name="T4" fmla="*/ 45 w 45"/>
                <a:gd name="T5" fmla="*/ 48 h 75"/>
                <a:gd name="T6" fmla="*/ 45 w 45"/>
                <a:gd name="T7" fmla="*/ 0 h 75"/>
                <a:gd name="T8" fmla="*/ 0 w 45"/>
                <a:gd name="T9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5">
                  <a:moveTo>
                    <a:pt x="0" y="25"/>
                  </a:moveTo>
                  <a:lnTo>
                    <a:pt x="0" y="75"/>
                  </a:lnTo>
                  <a:lnTo>
                    <a:pt x="45" y="48"/>
                  </a:lnTo>
                  <a:lnTo>
                    <a:pt x="45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šľïḓê"/>
            <p:cNvSpPr/>
            <p:nvPr/>
          </p:nvSpPr>
          <p:spPr bwMode="auto">
            <a:xfrm>
              <a:off x="8367713" y="4637088"/>
              <a:ext cx="73025" cy="117475"/>
            </a:xfrm>
            <a:custGeom>
              <a:avLst/>
              <a:gdLst>
                <a:gd name="T0" fmla="*/ 0 w 46"/>
                <a:gd name="T1" fmla="*/ 25 h 74"/>
                <a:gd name="T2" fmla="*/ 0 w 46"/>
                <a:gd name="T3" fmla="*/ 74 h 74"/>
                <a:gd name="T4" fmla="*/ 46 w 46"/>
                <a:gd name="T5" fmla="*/ 47 h 74"/>
                <a:gd name="T6" fmla="*/ 46 w 46"/>
                <a:gd name="T7" fmla="*/ 0 h 74"/>
                <a:gd name="T8" fmla="*/ 0 w 46"/>
                <a:gd name="T9" fmla="*/ 2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4">
                  <a:moveTo>
                    <a:pt x="0" y="25"/>
                  </a:moveTo>
                  <a:lnTo>
                    <a:pt x="0" y="74"/>
                  </a:lnTo>
                  <a:lnTo>
                    <a:pt x="46" y="47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lîdè"/>
            <p:cNvSpPr/>
            <p:nvPr/>
          </p:nvSpPr>
          <p:spPr bwMode="auto">
            <a:xfrm>
              <a:off x="7467600" y="5072063"/>
              <a:ext cx="220663" cy="203200"/>
            </a:xfrm>
            <a:custGeom>
              <a:avLst/>
              <a:gdLst>
                <a:gd name="T0" fmla="*/ 0 w 139"/>
                <a:gd name="T1" fmla="*/ 81 h 128"/>
                <a:gd name="T2" fmla="*/ 0 w 139"/>
                <a:gd name="T3" fmla="*/ 128 h 128"/>
                <a:gd name="T4" fmla="*/ 139 w 139"/>
                <a:gd name="T5" fmla="*/ 47 h 128"/>
                <a:gd name="T6" fmla="*/ 139 w 139"/>
                <a:gd name="T7" fmla="*/ 0 h 128"/>
                <a:gd name="T8" fmla="*/ 0 w 139"/>
                <a:gd name="T9" fmla="*/ 8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28">
                  <a:moveTo>
                    <a:pt x="0" y="81"/>
                  </a:moveTo>
                  <a:lnTo>
                    <a:pt x="0" y="128"/>
                  </a:lnTo>
                  <a:lnTo>
                    <a:pt x="139" y="47"/>
                  </a:lnTo>
                  <a:lnTo>
                    <a:pt x="139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ḻîḓe"/>
            <p:cNvSpPr/>
            <p:nvPr/>
          </p:nvSpPr>
          <p:spPr bwMode="auto">
            <a:xfrm>
              <a:off x="6823075" y="4937126"/>
              <a:ext cx="222250" cy="203200"/>
            </a:xfrm>
            <a:custGeom>
              <a:avLst/>
              <a:gdLst>
                <a:gd name="T0" fmla="*/ 140 w 140"/>
                <a:gd name="T1" fmla="*/ 80 h 128"/>
                <a:gd name="T2" fmla="*/ 140 w 140"/>
                <a:gd name="T3" fmla="*/ 128 h 128"/>
                <a:gd name="T4" fmla="*/ 0 w 140"/>
                <a:gd name="T5" fmla="*/ 49 h 128"/>
                <a:gd name="T6" fmla="*/ 0 w 140"/>
                <a:gd name="T7" fmla="*/ 0 h 128"/>
                <a:gd name="T8" fmla="*/ 140 w 140"/>
                <a:gd name="T9" fmla="*/ 8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28">
                  <a:moveTo>
                    <a:pt x="140" y="80"/>
                  </a:moveTo>
                  <a:lnTo>
                    <a:pt x="140" y="12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140" y="80"/>
                  </a:lnTo>
                  <a:close/>
                </a:path>
              </a:pathLst>
            </a:custGeom>
            <a:solidFill>
              <a:srgbClr val="6AA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ļîďe"/>
            <p:cNvSpPr/>
            <p:nvPr/>
          </p:nvSpPr>
          <p:spPr bwMode="auto">
            <a:xfrm>
              <a:off x="4773613" y="2936876"/>
              <a:ext cx="3641725" cy="2098675"/>
            </a:xfrm>
            <a:custGeom>
              <a:avLst/>
              <a:gdLst>
                <a:gd name="T0" fmla="*/ 2294 w 2294"/>
                <a:gd name="T1" fmla="*/ 863 h 1322"/>
                <a:gd name="T2" fmla="*/ 795 w 2294"/>
                <a:gd name="T3" fmla="*/ 0 h 1322"/>
                <a:gd name="T4" fmla="*/ 0 w 2294"/>
                <a:gd name="T5" fmla="*/ 458 h 1322"/>
                <a:gd name="T6" fmla="*/ 1499 w 2294"/>
                <a:gd name="T7" fmla="*/ 1322 h 1322"/>
                <a:gd name="T8" fmla="*/ 2294 w 2294"/>
                <a:gd name="T9" fmla="*/ 86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1322">
                  <a:moveTo>
                    <a:pt x="2294" y="863"/>
                  </a:moveTo>
                  <a:lnTo>
                    <a:pt x="795" y="0"/>
                  </a:lnTo>
                  <a:lnTo>
                    <a:pt x="0" y="458"/>
                  </a:lnTo>
                  <a:lnTo>
                    <a:pt x="1499" y="1322"/>
                  </a:lnTo>
                  <a:lnTo>
                    <a:pt x="2294" y="863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liḋè"/>
            <p:cNvSpPr/>
            <p:nvPr/>
          </p:nvSpPr>
          <p:spPr bwMode="auto">
            <a:xfrm>
              <a:off x="4773613" y="2936876"/>
              <a:ext cx="3641725" cy="2098675"/>
            </a:xfrm>
            <a:custGeom>
              <a:avLst/>
              <a:gdLst>
                <a:gd name="T0" fmla="*/ 2294 w 2294"/>
                <a:gd name="T1" fmla="*/ 863 h 1322"/>
                <a:gd name="T2" fmla="*/ 795 w 2294"/>
                <a:gd name="T3" fmla="*/ 0 h 1322"/>
                <a:gd name="T4" fmla="*/ 0 w 2294"/>
                <a:gd name="T5" fmla="*/ 458 h 1322"/>
                <a:gd name="T6" fmla="*/ 1499 w 2294"/>
                <a:gd name="T7" fmla="*/ 1322 h 1322"/>
                <a:gd name="T8" fmla="*/ 2294 w 2294"/>
                <a:gd name="T9" fmla="*/ 86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1322">
                  <a:moveTo>
                    <a:pt x="2294" y="863"/>
                  </a:moveTo>
                  <a:lnTo>
                    <a:pt x="795" y="0"/>
                  </a:lnTo>
                  <a:lnTo>
                    <a:pt x="0" y="458"/>
                  </a:lnTo>
                  <a:lnTo>
                    <a:pt x="1499" y="1322"/>
                  </a:lnTo>
                  <a:lnTo>
                    <a:pt x="2294" y="8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ḷïḑè"/>
            <p:cNvSpPr/>
            <p:nvPr/>
          </p:nvSpPr>
          <p:spPr bwMode="auto">
            <a:xfrm>
              <a:off x="4546600" y="2781301"/>
              <a:ext cx="4181475" cy="2441575"/>
            </a:xfrm>
            <a:custGeom>
              <a:avLst/>
              <a:gdLst>
                <a:gd name="T0" fmla="*/ 12 w 1267"/>
                <a:gd name="T1" fmla="*/ 256 h 741"/>
                <a:gd name="T2" fmla="*/ 60 w 1267"/>
                <a:gd name="T3" fmla="*/ 284 h 741"/>
                <a:gd name="T4" fmla="*/ 847 w 1267"/>
                <a:gd name="T5" fmla="*/ 738 h 741"/>
                <a:gd name="T6" fmla="*/ 866 w 1267"/>
                <a:gd name="T7" fmla="*/ 738 h 741"/>
                <a:gd name="T8" fmla="*/ 1247 w 1267"/>
                <a:gd name="T9" fmla="*/ 517 h 741"/>
                <a:gd name="T10" fmla="*/ 1260 w 1267"/>
                <a:gd name="T11" fmla="*/ 510 h 741"/>
                <a:gd name="T12" fmla="*/ 1260 w 1267"/>
                <a:gd name="T13" fmla="*/ 492 h 741"/>
                <a:gd name="T14" fmla="*/ 1181 w 1267"/>
                <a:gd name="T15" fmla="*/ 447 h 741"/>
                <a:gd name="T16" fmla="*/ 413 w 1267"/>
                <a:gd name="T17" fmla="*/ 3 h 741"/>
                <a:gd name="T18" fmla="*/ 394 w 1267"/>
                <a:gd name="T19" fmla="*/ 3 h 741"/>
                <a:gd name="T20" fmla="*/ 12 w 1267"/>
                <a:gd name="T21" fmla="*/ 224 h 741"/>
                <a:gd name="T22" fmla="*/ 12 w 1267"/>
                <a:gd name="T23" fmla="*/ 225 h 741"/>
                <a:gd name="T24" fmla="*/ 12 w 1267"/>
                <a:gd name="T25" fmla="*/ 256 h 741"/>
                <a:gd name="T26" fmla="*/ 69 w 1267"/>
                <a:gd name="T27" fmla="*/ 268 h 741"/>
                <a:gd name="T28" fmla="*/ 451 w 1267"/>
                <a:gd name="T29" fmla="*/ 47 h 741"/>
                <a:gd name="T30" fmla="*/ 1172 w 1267"/>
                <a:gd name="T31" fmla="*/ 463 h 741"/>
                <a:gd name="T32" fmla="*/ 790 w 1267"/>
                <a:gd name="T33" fmla="*/ 684 h 741"/>
                <a:gd name="T34" fmla="*/ 69 w 1267"/>
                <a:gd name="T35" fmla="*/ 268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7" h="741">
                  <a:moveTo>
                    <a:pt x="12" y="256"/>
                  </a:moveTo>
                  <a:cubicBezTo>
                    <a:pt x="60" y="284"/>
                    <a:pt x="60" y="284"/>
                    <a:pt x="60" y="284"/>
                  </a:cubicBezTo>
                  <a:cubicBezTo>
                    <a:pt x="847" y="738"/>
                    <a:pt x="847" y="738"/>
                    <a:pt x="847" y="738"/>
                  </a:cubicBezTo>
                  <a:cubicBezTo>
                    <a:pt x="853" y="741"/>
                    <a:pt x="860" y="741"/>
                    <a:pt x="866" y="738"/>
                  </a:cubicBezTo>
                  <a:cubicBezTo>
                    <a:pt x="1247" y="517"/>
                    <a:pt x="1247" y="517"/>
                    <a:pt x="1247" y="517"/>
                  </a:cubicBezTo>
                  <a:cubicBezTo>
                    <a:pt x="1260" y="510"/>
                    <a:pt x="1260" y="510"/>
                    <a:pt x="1260" y="510"/>
                  </a:cubicBezTo>
                  <a:cubicBezTo>
                    <a:pt x="1267" y="506"/>
                    <a:pt x="1267" y="496"/>
                    <a:pt x="1260" y="492"/>
                  </a:cubicBezTo>
                  <a:cubicBezTo>
                    <a:pt x="1181" y="447"/>
                    <a:pt x="1181" y="447"/>
                    <a:pt x="1181" y="447"/>
                  </a:cubicBezTo>
                  <a:cubicBezTo>
                    <a:pt x="413" y="3"/>
                    <a:pt x="413" y="3"/>
                    <a:pt x="413" y="3"/>
                  </a:cubicBezTo>
                  <a:cubicBezTo>
                    <a:pt x="407" y="0"/>
                    <a:pt x="400" y="0"/>
                    <a:pt x="394" y="3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5"/>
                    <a:pt x="12" y="225"/>
                    <a:pt x="12" y="225"/>
                  </a:cubicBezTo>
                  <a:cubicBezTo>
                    <a:pt x="0" y="232"/>
                    <a:pt x="0" y="249"/>
                    <a:pt x="12" y="256"/>
                  </a:cubicBezTo>
                  <a:moveTo>
                    <a:pt x="69" y="268"/>
                  </a:moveTo>
                  <a:cubicBezTo>
                    <a:pt x="451" y="47"/>
                    <a:pt x="451" y="47"/>
                    <a:pt x="451" y="47"/>
                  </a:cubicBezTo>
                  <a:cubicBezTo>
                    <a:pt x="1172" y="463"/>
                    <a:pt x="1172" y="463"/>
                    <a:pt x="1172" y="463"/>
                  </a:cubicBezTo>
                  <a:cubicBezTo>
                    <a:pt x="790" y="684"/>
                    <a:pt x="790" y="684"/>
                    <a:pt x="790" y="684"/>
                  </a:cubicBezTo>
                  <a:cubicBezTo>
                    <a:pt x="69" y="268"/>
                    <a:pt x="69" y="268"/>
                    <a:pt x="69" y="268"/>
                  </a:cubicBezTo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ś1ídè"/>
            <p:cNvSpPr/>
            <p:nvPr/>
          </p:nvSpPr>
          <p:spPr bwMode="auto">
            <a:xfrm>
              <a:off x="3467100" y="2870201"/>
              <a:ext cx="1406525" cy="2168525"/>
            </a:xfrm>
            <a:custGeom>
              <a:avLst/>
              <a:gdLst>
                <a:gd name="T0" fmla="*/ 414 w 426"/>
                <a:gd name="T1" fmla="*/ 1 h 658"/>
                <a:gd name="T2" fmla="*/ 383 w 426"/>
                <a:gd name="T3" fmla="*/ 21 h 658"/>
                <a:gd name="T4" fmla="*/ 369 w 426"/>
                <a:gd name="T5" fmla="*/ 34 h 658"/>
                <a:gd name="T6" fmla="*/ 48 w 426"/>
                <a:gd name="T7" fmla="*/ 27 h 658"/>
                <a:gd name="T8" fmla="*/ 39 w 426"/>
                <a:gd name="T9" fmla="*/ 19 h 658"/>
                <a:gd name="T10" fmla="*/ 0 w 426"/>
                <a:gd name="T11" fmla="*/ 10 h 658"/>
                <a:gd name="T12" fmla="*/ 0 w 426"/>
                <a:gd name="T13" fmla="*/ 536 h 658"/>
                <a:gd name="T14" fmla="*/ 3 w 426"/>
                <a:gd name="T15" fmla="*/ 541 h 658"/>
                <a:gd name="T16" fmla="*/ 9 w 426"/>
                <a:gd name="T17" fmla="*/ 544 h 658"/>
                <a:gd name="T18" fmla="*/ 202 w 426"/>
                <a:gd name="T19" fmla="*/ 656 h 658"/>
                <a:gd name="T20" fmla="*/ 211 w 426"/>
                <a:gd name="T21" fmla="*/ 656 h 658"/>
                <a:gd name="T22" fmla="*/ 397 w 426"/>
                <a:gd name="T23" fmla="*/ 548 h 658"/>
                <a:gd name="T24" fmla="*/ 422 w 426"/>
                <a:gd name="T25" fmla="*/ 534 h 658"/>
                <a:gd name="T26" fmla="*/ 426 w 426"/>
                <a:gd name="T27" fmla="*/ 526 h 658"/>
                <a:gd name="T28" fmla="*/ 426 w 426"/>
                <a:gd name="T29" fmla="*/ 526 h 658"/>
                <a:gd name="T30" fmla="*/ 426 w 426"/>
                <a:gd name="T31" fmla="*/ 0 h 658"/>
                <a:gd name="T32" fmla="*/ 414 w 426"/>
                <a:gd name="T33" fmla="*/ 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6" h="658">
                  <a:moveTo>
                    <a:pt x="414" y="1"/>
                  </a:moveTo>
                  <a:cubicBezTo>
                    <a:pt x="383" y="21"/>
                    <a:pt x="383" y="21"/>
                    <a:pt x="383" y="21"/>
                  </a:cubicBezTo>
                  <a:cubicBezTo>
                    <a:pt x="369" y="34"/>
                    <a:pt x="369" y="34"/>
                    <a:pt x="369" y="34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538"/>
                    <a:pt x="1" y="540"/>
                    <a:pt x="3" y="541"/>
                  </a:cubicBezTo>
                  <a:cubicBezTo>
                    <a:pt x="9" y="544"/>
                    <a:pt x="9" y="544"/>
                    <a:pt x="9" y="544"/>
                  </a:cubicBezTo>
                  <a:cubicBezTo>
                    <a:pt x="202" y="656"/>
                    <a:pt x="202" y="656"/>
                    <a:pt x="202" y="656"/>
                  </a:cubicBezTo>
                  <a:cubicBezTo>
                    <a:pt x="204" y="658"/>
                    <a:pt x="208" y="658"/>
                    <a:pt x="211" y="656"/>
                  </a:cubicBezTo>
                  <a:cubicBezTo>
                    <a:pt x="397" y="548"/>
                    <a:pt x="397" y="548"/>
                    <a:pt x="397" y="548"/>
                  </a:cubicBezTo>
                  <a:cubicBezTo>
                    <a:pt x="422" y="534"/>
                    <a:pt x="422" y="534"/>
                    <a:pt x="422" y="534"/>
                  </a:cubicBezTo>
                  <a:cubicBezTo>
                    <a:pt x="425" y="532"/>
                    <a:pt x="426" y="529"/>
                    <a:pt x="426" y="526"/>
                  </a:cubicBezTo>
                  <a:cubicBezTo>
                    <a:pt x="426" y="526"/>
                    <a:pt x="426" y="526"/>
                    <a:pt x="426" y="526"/>
                  </a:cubicBezTo>
                  <a:cubicBezTo>
                    <a:pt x="426" y="0"/>
                    <a:pt x="426" y="0"/>
                    <a:pt x="426" y="0"/>
                  </a:cubicBezTo>
                  <a:lnTo>
                    <a:pt x="414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ślïḑê"/>
            <p:cNvSpPr/>
            <p:nvPr/>
          </p:nvSpPr>
          <p:spPr bwMode="auto">
            <a:xfrm>
              <a:off x="3463925" y="2471738"/>
              <a:ext cx="1416050" cy="833438"/>
            </a:xfrm>
            <a:custGeom>
              <a:avLst/>
              <a:gdLst>
                <a:gd name="T0" fmla="*/ 423 w 429"/>
                <a:gd name="T1" fmla="*/ 114 h 253"/>
                <a:gd name="T2" fmla="*/ 422 w 429"/>
                <a:gd name="T3" fmla="*/ 113 h 253"/>
                <a:gd name="T4" fmla="*/ 230 w 429"/>
                <a:gd name="T5" fmla="*/ 2 h 253"/>
                <a:gd name="T6" fmla="*/ 220 w 429"/>
                <a:gd name="T7" fmla="*/ 2 h 253"/>
                <a:gd name="T8" fmla="*/ 43 w 429"/>
                <a:gd name="T9" fmla="*/ 104 h 253"/>
                <a:gd name="T10" fmla="*/ 4 w 429"/>
                <a:gd name="T11" fmla="*/ 127 h 253"/>
                <a:gd name="T12" fmla="*/ 4 w 429"/>
                <a:gd name="T13" fmla="*/ 136 h 253"/>
                <a:gd name="T14" fmla="*/ 10 w 429"/>
                <a:gd name="T15" fmla="*/ 140 h 253"/>
                <a:gd name="T16" fmla="*/ 203 w 429"/>
                <a:gd name="T17" fmla="*/ 251 h 253"/>
                <a:gd name="T18" fmla="*/ 212 w 429"/>
                <a:gd name="T19" fmla="*/ 251 h 253"/>
                <a:gd name="T20" fmla="*/ 398 w 429"/>
                <a:gd name="T21" fmla="*/ 143 h 253"/>
                <a:gd name="T22" fmla="*/ 423 w 429"/>
                <a:gd name="T23" fmla="*/ 129 h 253"/>
                <a:gd name="T24" fmla="*/ 423 w 429"/>
                <a:gd name="T25" fmla="*/ 1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253">
                  <a:moveTo>
                    <a:pt x="423" y="114"/>
                  </a:moveTo>
                  <a:cubicBezTo>
                    <a:pt x="422" y="113"/>
                    <a:pt x="422" y="113"/>
                    <a:pt x="422" y="113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7" y="0"/>
                    <a:pt x="223" y="0"/>
                    <a:pt x="220" y="2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0" y="129"/>
                    <a:pt x="0" y="134"/>
                    <a:pt x="4" y="136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203" y="251"/>
                    <a:pt x="203" y="251"/>
                    <a:pt x="203" y="251"/>
                  </a:cubicBezTo>
                  <a:cubicBezTo>
                    <a:pt x="205" y="253"/>
                    <a:pt x="209" y="253"/>
                    <a:pt x="212" y="251"/>
                  </a:cubicBezTo>
                  <a:cubicBezTo>
                    <a:pt x="398" y="143"/>
                    <a:pt x="398" y="143"/>
                    <a:pt x="398" y="143"/>
                  </a:cubicBezTo>
                  <a:cubicBezTo>
                    <a:pt x="423" y="129"/>
                    <a:pt x="423" y="129"/>
                    <a:pt x="423" y="129"/>
                  </a:cubicBezTo>
                  <a:cubicBezTo>
                    <a:pt x="429" y="126"/>
                    <a:pt x="429" y="117"/>
                    <a:pt x="423" y="114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ṣ1ïďè"/>
            <p:cNvSpPr/>
            <p:nvPr/>
          </p:nvSpPr>
          <p:spPr bwMode="auto">
            <a:xfrm>
              <a:off x="7477125" y="3019426"/>
              <a:ext cx="938213" cy="846138"/>
            </a:xfrm>
            <a:custGeom>
              <a:avLst/>
              <a:gdLst>
                <a:gd name="T0" fmla="*/ 276 w 284"/>
                <a:gd name="T1" fmla="*/ 1 h 257"/>
                <a:gd name="T2" fmla="*/ 256 w 284"/>
                <a:gd name="T3" fmla="*/ 14 h 257"/>
                <a:gd name="T4" fmla="*/ 246 w 284"/>
                <a:gd name="T5" fmla="*/ 22 h 257"/>
                <a:gd name="T6" fmla="*/ 33 w 284"/>
                <a:gd name="T7" fmla="*/ 17 h 257"/>
                <a:gd name="T8" fmla="*/ 27 w 284"/>
                <a:gd name="T9" fmla="*/ 12 h 257"/>
                <a:gd name="T10" fmla="*/ 0 w 284"/>
                <a:gd name="T11" fmla="*/ 7 h 257"/>
                <a:gd name="T12" fmla="*/ 0 w 284"/>
                <a:gd name="T13" fmla="*/ 176 h 257"/>
                <a:gd name="T14" fmla="*/ 2 w 284"/>
                <a:gd name="T15" fmla="*/ 179 h 257"/>
                <a:gd name="T16" fmla="*/ 6 w 284"/>
                <a:gd name="T17" fmla="*/ 182 h 257"/>
                <a:gd name="T18" fmla="*/ 135 w 284"/>
                <a:gd name="T19" fmla="*/ 256 h 257"/>
                <a:gd name="T20" fmla="*/ 141 w 284"/>
                <a:gd name="T21" fmla="*/ 256 h 257"/>
                <a:gd name="T22" fmla="*/ 265 w 284"/>
                <a:gd name="T23" fmla="*/ 184 h 257"/>
                <a:gd name="T24" fmla="*/ 281 w 284"/>
                <a:gd name="T25" fmla="*/ 175 h 257"/>
                <a:gd name="T26" fmla="*/ 284 w 284"/>
                <a:gd name="T27" fmla="*/ 169 h 257"/>
                <a:gd name="T28" fmla="*/ 284 w 284"/>
                <a:gd name="T29" fmla="*/ 169 h 257"/>
                <a:gd name="T30" fmla="*/ 284 w 284"/>
                <a:gd name="T31" fmla="*/ 0 h 257"/>
                <a:gd name="T32" fmla="*/ 276 w 284"/>
                <a:gd name="T33" fmla="*/ 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257">
                  <a:moveTo>
                    <a:pt x="276" y="1"/>
                  </a:moveTo>
                  <a:cubicBezTo>
                    <a:pt x="256" y="14"/>
                    <a:pt x="256" y="14"/>
                    <a:pt x="256" y="14"/>
                  </a:cubicBezTo>
                  <a:cubicBezTo>
                    <a:pt x="246" y="22"/>
                    <a:pt x="246" y="22"/>
                    <a:pt x="246" y="22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1" y="179"/>
                    <a:pt x="2" y="179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135" y="256"/>
                    <a:pt x="135" y="256"/>
                    <a:pt x="135" y="256"/>
                  </a:cubicBezTo>
                  <a:cubicBezTo>
                    <a:pt x="137" y="257"/>
                    <a:pt x="139" y="257"/>
                    <a:pt x="141" y="256"/>
                  </a:cubicBezTo>
                  <a:cubicBezTo>
                    <a:pt x="265" y="184"/>
                    <a:pt x="265" y="184"/>
                    <a:pt x="265" y="184"/>
                  </a:cubicBezTo>
                  <a:cubicBezTo>
                    <a:pt x="281" y="175"/>
                    <a:pt x="281" y="175"/>
                    <a:pt x="281" y="175"/>
                  </a:cubicBezTo>
                  <a:cubicBezTo>
                    <a:pt x="283" y="174"/>
                    <a:pt x="284" y="171"/>
                    <a:pt x="284" y="169"/>
                  </a:cubicBezTo>
                  <a:cubicBezTo>
                    <a:pt x="284" y="169"/>
                    <a:pt x="284" y="169"/>
                    <a:pt x="284" y="169"/>
                  </a:cubicBezTo>
                  <a:cubicBezTo>
                    <a:pt x="284" y="0"/>
                    <a:pt x="284" y="0"/>
                    <a:pt x="284" y="0"/>
                  </a:cubicBezTo>
                  <a:lnTo>
                    <a:pt x="276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$ḻíďé"/>
            <p:cNvSpPr/>
            <p:nvPr/>
          </p:nvSpPr>
          <p:spPr bwMode="auto">
            <a:xfrm>
              <a:off x="7477125" y="2751138"/>
              <a:ext cx="941388" cy="554038"/>
            </a:xfrm>
            <a:custGeom>
              <a:avLst/>
              <a:gdLst>
                <a:gd name="T0" fmla="*/ 281 w 285"/>
                <a:gd name="T1" fmla="*/ 76 h 168"/>
                <a:gd name="T2" fmla="*/ 281 w 285"/>
                <a:gd name="T3" fmla="*/ 76 h 168"/>
                <a:gd name="T4" fmla="*/ 153 w 285"/>
                <a:gd name="T5" fmla="*/ 1 h 168"/>
                <a:gd name="T6" fmla="*/ 146 w 285"/>
                <a:gd name="T7" fmla="*/ 1 h 168"/>
                <a:gd name="T8" fmla="*/ 29 w 285"/>
                <a:gd name="T9" fmla="*/ 69 h 168"/>
                <a:gd name="T10" fmla="*/ 2 w 285"/>
                <a:gd name="T11" fmla="*/ 85 h 168"/>
                <a:gd name="T12" fmla="*/ 2 w 285"/>
                <a:gd name="T13" fmla="*/ 91 h 168"/>
                <a:gd name="T14" fmla="*/ 6 w 285"/>
                <a:gd name="T15" fmla="*/ 93 h 168"/>
                <a:gd name="T16" fmla="*/ 135 w 285"/>
                <a:gd name="T17" fmla="*/ 167 h 168"/>
                <a:gd name="T18" fmla="*/ 141 w 285"/>
                <a:gd name="T19" fmla="*/ 167 h 168"/>
                <a:gd name="T20" fmla="*/ 265 w 285"/>
                <a:gd name="T21" fmla="*/ 96 h 168"/>
                <a:gd name="T22" fmla="*/ 281 w 285"/>
                <a:gd name="T23" fmla="*/ 86 h 168"/>
                <a:gd name="T24" fmla="*/ 281 w 285"/>
                <a:gd name="T25" fmla="*/ 7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168">
                  <a:moveTo>
                    <a:pt x="281" y="76"/>
                  </a:moveTo>
                  <a:cubicBezTo>
                    <a:pt x="281" y="76"/>
                    <a:pt x="281" y="76"/>
                    <a:pt x="281" y="76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1" y="0"/>
                    <a:pt x="148" y="0"/>
                    <a:pt x="146" y="1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0" y="86"/>
                    <a:pt x="0" y="89"/>
                    <a:pt x="2" y="91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7" y="168"/>
                    <a:pt x="139" y="168"/>
                    <a:pt x="141" y="167"/>
                  </a:cubicBezTo>
                  <a:cubicBezTo>
                    <a:pt x="265" y="96"/>
                    <a:pt x="265" y="96"/>
                    <a:pt x="265" y="96"/>
                  </a:cubicBezTo>
                  <a:cubicBezTo>
                    <a:pt x="281" y="86"/>
                    <a:pt x="281" y="86"/>
                    <a:pt x="281" y="86"/>
                  </a:cubicBezTo>
                  <a:cubicBezTo>
                    <a:pt x="285" y="84"/>
                    <a:pt x="285" y="78"/>
                    <a:pt x="281" y="76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lïḑé"/>
            <p:cNvSpPr/>
            <p:nvPr/>
          </p:nvSpPr>
          <p:spPr bwMode="auto">
            <a:xfrm>
              <a:off x="3568700" y="5354638"/>
              <a:ext cx="501650" cy="303213"/>
            </a:xfrm>
            <a:custGeom>
              <a:avLst/>
              <a:gdLst>
                <a:gd name="T0" fmla="*/ 147 w 152"/>
                <a:gd name="T1" fmla="*/ 1 h 92"/>
                <a:gd name="T2" fmla="*/ 136 w 152"/>
                <a:gd name="T3" fmla="*/ 8 h 92"/>
                <a:gd name="T4" fmla="*/ 131 w 152"/>
                <a:gd name="T5" fmla="*/ 12 h 92"/>
                <a:gd name="T6" fmla="*/ 17 w 152"/>
                <a:gd name="T7" fmla="*/ 10 h 92"/>
                <a:gd name="T8" fmla="*/ 14 w 152"/>
                <a:gd name="T9" fmla="*/ 7 h 92"/>
                <a:gd name="T10" fmla="*/ 0 w 152"/>
                <a:gd name="T11" fmla="*/ 4 h 92"/>
                <a:gd name="T12" fmla="*/ 0 w 152"/>
                <a:gd name="T13" fmla="*/ 49 h 92"/>
                <a:gd name="T14" fmla="*/ 1 w 152"/>
                <a:gd name="T15" fmla="*/ 51 h 92"/>
                <a:gd name="T16" fmla="*/ 3 w 152"/>
                <a:gd name="T17" fmla="*/ 52 h 92"/>
                <a:gd name="T18" fmla="*/ 72 w 152"/>
                <a:gd name="T19" fmla="*/ 92 h 92"/>
                <a:gd name="T20" fmla="*/ 75 w 152"/>
                <a:gd name="T21" fmla="*/ 92 h 92"/>
                <a:gd name="T22" fmla="*/ 141 w 152"/>
                <a:gd name="T23" fmla="*/ 53 h 92"/>
                <a:gd name="T24" fmla="*/ 150 w 152"/>
                <a:gd name="T25" fmla="*/ 48 h 92"/>
                <a:gd name="T26" fmla="*/ 152 w 152"/>
                <a:gd name="T27" fmla="*/ 46 h 92"/>
                <a:gd name="T28" fmla="*/ 152 w 152"/>
                <a:gd name="T29" fmla="*/ 46 h 92"/>
                <a:gd name="T30" fmla="*/ 152 w 152"/>
                <a:gd name="T31" fmla="*/ 0 h 92"/>
                <a:gd name="T32" fmla="*/ 147 w 152"/>
                <a:gd name="T33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2">
                  <a:moveTo>
                    <a:pt x="147" y="1"/>
                  </a:moveTo>
                  <a:cubicBezTo>
                    <a:pt x="136" y="8"/>
                    <a:pt x="136" y="8"/>
                    <a:pt x="136" y="8"/>
                  </a:cubicBezTo>
                  <a:cubicBezTo>
                    <a:pt x="131" y="12"/>
                    <a:pt x="131" y="12"/>
                    <a:pt x="131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1" y="5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4" y="92"/>
                    <a:pt x="75" y="92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2" y="47"/>
                    <a:pt x="152" y="46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47" y="1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ṩľîḍé"/>
            <p:cNvSpPr/>
            <p:nvPr/>
          </p:nvSpPr>
          <p:spPr bwMode="auto">
            <a:xfrm>
              <a:off x="3568700" y="5213351"/>
              <a:ext cx="501650" cy="296863"/>
            </a:xfrm>
            <a:custGeom>
              <a:avLst/>
              <a:gdLst>
                <a:gd name="T0" fmla="*/ 150 w 152"/>
                <a:gd name="T1" fmla="*/ 41 h 90"/>
                <a:gd name="T2" fmla="*/ 150 w 152"/>
                <a:gd name="T3" fmla="*/ 40 h 90"/>
                <a:gd name="T4" fmla="*/ 81 w 152"/>
                <a:gd name="T5" fmla="*/ 1 h 90"/>
                <a:gd name="T6" fmla="*/ 78 w 152"/>
                <a:gd name="T7" fmla="*/ 1 h 90"/>
                <a:gd name="T8" fmla="*/ 15 w 152"/>
                <a:gd name="T9" fmla="*/ 37 h 90"/>
                <a:gd name="T10" fmla="*/ 1 w 152"/>
                <a:gd name="T11" fmla="*/ 45 h 90"/>
                <a:gd name="T12" fmla="*/ 1 w 152"/>
                <a:gd name="T13" fmla="*/ 48 h 90"/>
                <a:gd name="T14" fmla="*/ 3 w 152"/>
                <a:gd name="T15" fmla="*/ 50 h 90"/>
                <a:gd name="T16" fmla="*/ 72 w 152"/>
                <a:gd name="T17" fmla="*/ 89 h 90"/>
                <a:gd name="T18" fmla="*/ 75 w 152"/>
                <a:gd name="T19" fmla="*/ 89 h 90"/>
                <a:gd name="T20" fmla="*/ 141 w 152"/>
                <a:gd name="T21" fmla="*/ 51 h 90"/>
                <a:gd name="T22" fmla="*/ 150 w 152"/>
                <a:gd name="T23" fmla="*/ 46 h 90"/>
                <a:gd name="T24" fmla="*/ 150 w 152"/>
                <a:gd name="T25" fmla="*/ 4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90">
                  <a:moveTo>
                    <a:pt x="150" y="41"/>
                  </a:moveTo>
                  <a:cubicBezTo>
                    <a:pt x="150" y="40"/>
                    <a:pt x="150" y="40"/>
                    <a:pt x="150" y="4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0" y="0"/>
                    <a:pt x="79" y="0"/>
                    <a:pt x="78" y="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90"/>
                    <a:pt x="74" y="90"/>
                    <a:pt x="75" y="89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2" y="45"/>
                    <a:pt x="152" y="42"/>
                    <a:pt x="150" y="4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ḷidé"/>
            <p:cNvSpPr/>
            <p:nvPr/>
          </p:nvSpPr>
          <p:spPr bwMode="auto">
            <a:xfrm>
              <a:off x="6681788" y="2768601"/>
              <a:ext cx="795338" cy="1044575"/>
            </a:xfrm>
            <a:custGeom>
              <a:avLst/>
              <a:gdLst>
                <a:gd name="T0" fmla="*/ 233 w 241"/>
                <a:gd name="T1" fmla="*/ 129 h 317"/>
                <a:gd name="T2" fmla="*/ 13 w 241"/>
                <a:gd name="T3" fmla="*/ 1 h 317"/>
                <a:gd name="T4" fmla="*/ 8 w 241"/>
                <a:gd name="T5" fmla="*/ 1 h 317"/>
                <a:gd name="T6" fmla="*/ 8 w 241"/>
                <a:gd name="T7" fmla="*/ 1 h 317"/>
                <a:gd name="T8" fmla="*/ 8 w 241"/>
                <a:gd name="T9" fmla="*/ 1 h 317"/>
                <a:gd name="T10" fmla="*/ 8 w 241"/>
                <a:gd name="T11" fmla="*/ 1 h 317"/>
                <a:gd name="T12" fmla="*/ 0 w 241"/>
                <a:gd name="T13" fmla="*/ 6 h 317"/>
                <a:gd name="T14" fmla="*/ 6 w 241"/>
                <a:gd name="T15" fmla="*/ 28 h 317"/>
                <a:gd name="T16" fmla="*/ 6 w 241"/>
                <a:gd name="T17" fmla="*/ 174 h 317"/>
                <a:gd name="T18" fmla="*/ 14 w 241"/>
                <a:gd name="T19" fmla="*/ 187 h 317"/>
                <a:gd name="T20" fmla="*/ 226 w 241"/>
                <a:gd name="T21" fmla="*/ 310 h 317"/>
                <a:gd name="T22" fmla="*/ 228 w 241"/>
                <a:gd name="T23" fmla="*/ 317 h 317"/>
                <a:gd name="T24" fmla="*/ 237 w 241"/>
                <a:gd name="T25" fmla="*/ 312 h 317"/>
                <a:gd name="T26" fmla="*/ 237 w 241"/>
                <a:gd name="T27" fmla="*/ 312 h 317"/>
                <a:gd name="T28" fmla="*/ 241 w 241"/>
                <a:gd name="T29" fmla="*/ 305 h 317"/>
                <a:gd name="T30" fmla="*/ 241 w 241"/>
                <a:gd name="T31" fmla="*/ 142 h 317"/>
                <a:gd name="T32" fmla="*/ 233 w 241"/>
                <a:gd name="T33" fmla="*/ 12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317">
                  <a:moveTo>
                    <a:pt x="233" y="129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174"/>
                    <a:pt x="6" y="174"/>
                    <a:pt x="6" y="174"/>
                  </a:cubicBezTo>
                  <a:cubicBezTo>
                    <a:pt x="6" y="180"/>
                    <a:pt x="9" y="184"/>
                    <a:pt x="14" y="187"/>
                  </a:cubicBezTo>
                  <a:cubicBezTo>
                    <a:pt x="226" y="310"/>
                    <a:pt x="226" y="310"/>
                    <a:pt x="226" y="310"/>
                  </a:cubicBezTo>
                  <a:cubicBezTo>
                    <a:pt x="228" y="317"/>
                    <a:pt x="228" y="317"/>
                    <a:pt x="228" y="317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9" y="310"/>
                    <a:pt x="241" y="308"/>
                    <a:pt x="241" y="305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41" y="137"/>
                    <a:pt x="238" y="131"/>
                    <a:pt x="233" y="129"/>
                  </a:cubicBezTo>
                  <a:close/>
                </a:path>
              </a:pathLst>
            </a:custGeom>
            <a:solidFill>
              <a:srgbClr val="8C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śļídé"/>
            <p:cNvSpPr/>
            <p:nvPr/>
          </p:nvSpPr>
          <p:spPr bwMode="auto">
            <a:xfrm>
              <a:off x="6675438" y="2781301"/>
              <a:ext cx="771525" cy="1041400"/>
            </a:xfrm>
            <a:custGeom>
              <a:avLst/>
              <a:gdLst>
                <a:gd name="T0" fmla="*/ 234 w 234"/>
                <a:gd name="T1" fmla="*/ 143 h 316"/>
                <a:gd name="T2" fmla="*/ 234 w 234"/>
                <a:gd name="T3" fmla="*/ 306 h 316"/>
                <a:gd name="T4" fmla="*/ 222 w 234"/>
                <a:gd name="T5" fmla="*/ 313 h 316"/>
                <a:gd name="T6" fmla="*/ 7 w 234"/>
                <a:gd name="T7" fmla="*/ 188 h 316"/>
                <a:gd name="T8" fmla="*/ 0 w 234"/>
                <a:gd name="T9" fmla="*/ 175 h 316"/>
                <a:gd name="T10" fmla="*/ 0 w 234"/>
                <a:gd name="T11" fmla="*/ 6 h 316"/>
                <a:gd name="T12" fmla="*/ 6 w 234"/>
                <a:gd name="T13" fmla="*/ 2 h 316"/>
                <a:gd name="T14" fmla="*/ 227 w 234"/>
                <a:gd name="T15" fmla="*/ 130 h 316"/>
                <a:gd name="T16" fmla="*/ 234 w 234"/>
                <a:gd name="T17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316">
                  <a:moveTo>
                    <a:pt x="234" y="143"/>
                  </a:moveTo>
                  <a:cubicBezTo>
                    <a:pt x="234" y="306"/>
                    <a:pt x="234" y="306"/>
                    <a:pt x="234" y="306"/>
                  </a:cubicBezTo>
                  <a:cubicBezTo>
                    <a:pt x="234" y="312"/>
                    <a:pt x="228" y="316"/>
                    <a:pt x="222" y="313"/>
                  </a:cubicBezTo>
                  <a:cubicBezTo>
                    <a:pt x="7" y="188"/>
                    <a:pt x="7" y="188"/>
                    <a:pt x="7" y="188"/>
                  </a:cubicBezTo>
                  <a:cubicBezTo>
                    <a:pt x="2" y="185"/>
                    <a:pt x="0" y="180"/>
                    <a:pt x="0" y="17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2"/>
                  </a:cubicBezTo>
                  <a:cubicBezTo>
                    <a:pt x="227" y="130"/>
                    <a:pt x="227" y="130"/>
                    <a:pt x="227" y="130"/>
                  </a:cubicBezTo>
                  <a:cubicBezTo>
                    <a:pt x="231" y="132"/>
                    <a:pt x="234" y="138"/>
                    <a:pt x="234" y="143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sḷíďè"/>
            <p:cNvSpPr/>
            <p:nvPr/>
          </p:nvSpPr>
          <p:spPr bwMode="auto">
            <a:xfrm>
              <a:off x="6691313" y="2847976"/>
              <a:ext cx="736600" cy="901700"/>
            </a:xfrm>
            <a:custGeom>
              <a:avLst/>
              <a:gdLst>
                <a:gd name="T0" fmla="*/ 464 w 464"/>
                <a:gd name="T1" fmla="*/ 269 h 568"/>
                <a:gd name="T2" fmla="*/ 464 w 464"/>
                <a:gd name="T3" fmla="*/ 568 h 568"/>
                <a:gd name="T4" fmla="*/ 0 w 464"/>
                <a:gd name="T5" fmla="*/ 301 h 568"/>
                <a:gd name="T6" fmla="*/ 0 w 464"/>
                <a:gd name="T7" fmla="*/ 0 h 568"/>
                <a:gd name="T8" fmla="*/ 464 w 464"/>
                <a:gd name="T9" fmla="*/ 269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568">
                  <a:moveTo>
                    <a:pt x="464" y="269"/>
                  </a:moveTo>
                  <a:lnTo>
                    <a:pt x="464" y="568"/>
                  </a:lnTo>
                  <a:lnTo>
                    <a:pt x="0" y="301"/>
                  </a:lnTo>
                  <a:lnTo>
                    <a:pt x="0" y="0"/>
                  </a:lnTo>
                  <a:lnTo>
                    <a:pt x="464" y="269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ṧľíḑè"/>
            <p:cNvSpPr/>
            <p:nvPr/>
          </p:nvSpPr>
          <p:spPr bwMode="auto">
            <a:xfrm>
              <a:off x="6189663" y="3384551"/>
              <a:ext cx="1247775" cy="720725"/>
            </a:xfrm>
            <a:custGeom>
              <a:avLst/>
              <a:gdLst>
                <a:gd name="T0" fmla="*/ 3 w 378"/>
                <a:gd name="T1" fmla="*/ 78 h 219"/>
                <a:gd name="T2" fmla="*/ 134 w 378"/>
                <a:gd name="T3" fmla="*/ 2 h 219"/>
                <a:gd name="T4" fmla="*/ 145 w 378"/>
                <a:gd name="T5" fmla="*/ 2 h 219"/>
                <a:gd name="T6" fmla="*/ 375 w 378"/>
                <a:gd name="T7" fmla="*/ 135 h 219"/>
                <a:gd name="T8" fmla="*/ 375 w 378"/>
                <a:gd name="T9" fmla="*/ 141 h 219"/>
                <a:gd name="T10" fmla="*/ 244 w 378"/>
                <a:gd name="T11" fmla="*/ 217 h 219"/>
                <a:gd name="T12" fmla="*/ 233 w 378"/>
                <a:gd name="T13" fmla="*/ 217 h 219"/>
                <a:gd name="T14" fmla="*/ 3 w 378"/>
                <a:gd name="T15" fmla="*/ 84 h 219"/>
                <a:gd name="T16" fmla="*/ 3 w 378"/>
                <a:gd name="T17" fmla="*/ 7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19">
                  <a:moveTo>
                    <a:pt x="3" y="78"/>
                  </a:move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2" y="0"/>
                    <a:pt x="145" y="2"/>
                  </a:cubicBezTo>
                  <a:cubicBezTo>
                    <a:pt x="375" y="135"/>
                    <a:pt x="375" y="135"/>
                    <a:pt x="375" y="135"/>
                  </a:cubicBezTo>
                  <a:cubicBezTo>
                    <a:pt x="378" y="137"/>
                    <a:pt x="378" y="139"/>
                    <a:pt x="375" y="141"/>
                  </a:cubicBezTo>
                  <a:cubicBezTo>
                    <a:pt x="244" y="217"/>
                    <a:pt x="244" y="217"/>
                    <a:pt x="244" y="217"/>
                  </a:cubicBezTo>
                  <a:cubicBezTo>
                    <a:pt x="241" y="219"/>
                    <a:pt x="236" y="219"/>
                    <a:pt x="233" y="217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0" y="83"/>
                    <a:pt x="0" y="80"/>
                    <a:pt x="3" y="78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ḷîḋe"/>
            <p:cNvSpPr/>
            <p:nvPr/>
          </p:nvSpPr>
          <p:spPr bwMode="auto">
            <a:xfrm>
              <a:off x="6996113" y="3838576"/>
              <a:ext cx="438150" cy="296863"/>
            </a:xfrm>
            <a:custGeom>
              <a:avLst/>
              <a:gdLst>
                <a:gd name="T0" fmla="*/ 0 w 133"/>
                <a:gd name="T1" fmla="*/ 79 h 90"/>
                <a:gd name="T2" fmla="*/ 131 w 133"/>
                <a:gd name="T3" fmla="*/ 3 h 90"/>
                <a:gd name="T4" fmla="*/ 133 w 133"/>
                <a:gd name="T5" fmla="*/ 0 h 90"/>
                <a:gd name="T6" fmla="*/ 133 w 133"/>
                <a:gd name="T7" fmla="*/ 11 h 90"/>
                <a:gd name="T8" fmla="*/ 131 w 133"/>
                <a:gd name="T9" fmla="*/ 14 h 90"/>
                <a:gd name="T10" fmla="*/ 0 w 133"/>
                <a:gd name="T11" fmla="*/ 90 h 90"/>
                <a:gd name="T12" fmla="*/ 0 w 133"/>
                <a:gd name="T13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90">
                  <a:moveTo>
                    <a:pt x="0" y="79"/>
                  </a:moveTo>
                  <a:cubicBezTo>
                    <a:pt x="131" y="3"/>
                    <a:pt x="131" y="3"/>
                    <a:pt x="131" y="3"/>
                  </a:cubicBezTo>
                  <a:cubicBezTo>
                    <a:pt x="133" y="2"/>
                    <a:pt x="133" y="1"/>
                    <a:pt x="133" y="0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3" y="12"/>
                    <a:pt x="133" y="13"/>
                    <a:pt x="131" y="14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79"/>
                  </a:lnTo>
                  <a:close/>
                </a:path>
              </a:pathLst>
            </a:custGeom>
            <a:solidFill>
              <a:srgbClr val="D8D2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lîḓê"/>
            <p:cNvSpPr/>
            <p:nvPr/>
          </p:nvSpPr>
          <p:spPr bwMode="auto">
            <a:xfrm>
              <a:off x="6192838" y="3651251"/>
              <a:ext cx="803275" cy="490538"/>
            </a:xfrm>
            <a:custGeom>
              <a:avLst/>
              <a:gdLst>
                <a:gd name="T0" fmla="*/ 0 w 243"/>
                <a:gd name="T1" fmla="*/ 0 h 149"/>
                <a:gd name="T2" fmla="*/ 2 w 243"/>
                <a:gd name="T3" fmla="*/ 3 h 149"/>
                <a:gd name="T4" fmla="*/ 232 w 243"/>
                <a:gd name="T5" fmla="*/ 136 h 149"/>
                <a:gd name="T6" fmla="*/ 243 w 243"/>
                <a:gd name="T7" fmla="*/ 136 h 149"/>
                <a:gd name="T8" fmla="*/ 243 w 243"/>
                <a:gd name="T9" fmla="*/ 147 h 149"/>
                <a:gd name="T10" fmla="*/ 232 w 243"/>
                <a:gd name="T11" fmla="*/ 147 h 149"/>
                <a:gd name="T12" fmla="*/ 2 w 243"/>
                <a:gd name="T13" fmla="*/ 14 h 149"/>
                <a:gd name="T14" fmla="*/ 0 w 243"/>
                <a:gd name="T15" fmla="*/ 11 h 149"/>
                <a:gd name="T16" fmla="*/ 0 w 243"/>
                <a:gd name="T1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149">
                  <a:moveTo>
                    <a:pt x="0" y="0"/>
                  </a:moveTo>
                  <a:cubicBezTo>
                    <a:pt x="0" y="1"/>
                    <a:pt x="0" y="3"/>
                    <a:pt x="2" y="3"/>
                  </a:cubicBezTo>
                  <a:cubicBezTo>
                    <a:pt x="232" y="136"/>
                    <a:pt x="232" y="136"/>
                    <a:pt x="232" y="136"/>
                  </a:cubicBezTo>
                  <a:cubicBezTo>
                    <a:pt x="235" y="138"/>
                    <a:pt x="240" y="138"/>
                    <a:pt x="243" y="136"/>
                  </a:cubicBezTo>
                  <a:cubicBezTo>
                    <a:pt x="243" y="147"/>
                    <a:pt x="243" y="147"/>
                    <a:pt x="243" y="147"/>
                  </a:cubicBezTo>
                  <a:cubicBezTo>
                    <a:pt x="240" y="149"/>
                    <a:pt x="235" y="149"/>
                    <a:pt x="232" y="14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3"/>
                    <a:pt x="0" y="12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9C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ṧ1íḓé"/>
            <p:cNvSpPr/>
            <p:nvPr/>
          </p:nvSpPr>
          <p:spPr bwMode="auto">
            <a:xfrm>
              <a:off x="6586538" y="3463926"/>
              <a:ext cx="174625" cy="98425"/>
            </a:xfrm>
            <a:custGeom>
              <a:avLst/>
              <a:gdLst>
                <a:gd name="T0" fmla="*/ 52 w 53"/>
                <a:gd name="T1" fmla="*/ 22 h 30"/>
                <a:gd name="T2" fmla="*/ 52 w 53"/>
                <a:gd name="T3" fmla="*/ 24 h 30"/>
                <a:gd name="T4" fmla="*/ 42 w 53"/>
                <a:gd name="T5" fmla="*/ 30 h 30"/>
                <a:gd name="T6" fmla="*/ 39 w 53"/>
                <a:gd name="T7" fmla="*/ 30 h 30"/>
                <a:gd name="T8" fmla="*/ 1 w 53"/>
                <a:gd name="T9" fmla="*/ 8 h 30"/>
                <a:gd name="T10" fmla="*/ 1 w 53"/>
                <a:gd name="T11" fmla="*/ 6 h 30"/>
                <a:gd name="T12" fmla="*/ 11 w 53"/>
                <a:gd name="T13" fmla="*/ 0 h 30"/>
                <a:gd name="T14" fmla="*/ 14 w 53"/>
                <a:gd name="T15" fmla="*/ 0 h 30"/>
                <a:gd name="T16" fmla="*/ 52 w 53"/>
                <a:gd name="T17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0">
                  <a:moveTo>
                    <a:pt x="52" y="22"/>
                  </a:moveTo>
                  <a:cubicBezTo>
                    <a:pt x="53" y="23"/>
                    <a:pt x="53" y="24"/>
                    <a:pt x="52" y="24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1" y="30"/>
                    <a:pt x="40" y="30"/>
                    <a:pt x="39" y="3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52" y="22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śḷîďè"/>
            <p:cNvSpPr/>
            <p:nvPr/>
          </p:nvSpPr>
          <p:spPr bwMode="auto">
            <a:xfrm>
              <a:off x="6529388" y="3495676"/>
              <a:ext cx="152400" cy="90488"/>
            </a:xfrm>
            <a:custGeom>
              <a:avLst/>
              <a:gdLst>
                <a:gd name="T0" fmla="*/ 45 w 46"/>
                <a:gd name="T1" fmla="*/ 18 h 27"/>
                <a:gd name="T2" fmla="*/ 45 w 46"/>
                <a:gd name="T3" fmla="*/ 20 h 27"/>
                <a:gd name="T4" fmla="*/ 35 w 46"/>
                <a:gd name="T5" fmla="*/ 26 h 27"/>
                <a:gd name="T6" fmla="*/ 31 w 46"/>
                <a:gd name="T7" fmla="*/ 26 h 27"/>
                <a:gd name="T8" fmla="*/ 1 w 46"/>
                <a:gd name="T9" fmla="*/ 9 h 27"/>
                <a:gd name="T10" fmla="*/ 1 w 46"/>
                <a:gd name="T11" fmla="*/ 7 h 27"/>
                <a:gd name="T12" fmla="*/ 11 w 46"/>
                <a:gd name="T13" fmla="*/ 1 h 27"/>
                <a:gd name="T14" fmla="*/ 14 w 46"/>
                <a:gd name="T15" fmla="*/ 1 h 27"/>
                <a:gd name="T16" fmla="*/ 45 w 46"/>
                <a:gd name="T17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7">
                  <a:moveTo>
                    <a:pt x="45" y="18"/>
                  </a:moveTo>
                  <a:cubicBezTo>
                    <a:pt x="46" y="19"/>
                    <a:pt x="46" y="20"/>
                    <a:pt x="45" y="20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7"/>
                    <a:pt x="32" y="27"/>
                    <a:pt x="31" y="26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45" y="18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ṡļiḍé"/>
            <p:cNvSpPr/>
            <p:nvPr/>
          </p:nvSpPr>
          <p:spPr bwMode="auto">
            <a:xfrm>
              <a:off x="6480175" y="3529013"/>
              <a:ext cx="198438" cy="115888"/>
            </a:xfrm>
            <a:custGeom>
              <a:avLst/>
              <a:gdLst>
                <a:gd name="T0" fmla="*/ 59 w 60"/>
                <a:gd name="T1" fmla="*/ 27 h 35"/>
                <a:gd name="T2" fmla="*/ 59 w 60"/>
                <a:gd name="T3" fmla="*/ 29 h 35"/>
                <a:gd name="T4" fmla="*/ 49 w 60"/>
                <a:gd name="T5" fmla="*/ 34 h 35"/>
                <a:gd name="T6" fmla="*/ 46 w 60"/>
                <a:gd name="T7" fmla="*/ 34 h 35"/>
                <a:gd name="T8" fmla="*/ 1 w 60"/>
                <a:gd name="T9" fmla="*/ 8 h 35"/>
                <a:gd name="T10" fmla="*/ 1 w 60"/>
                <a:gd name="T11" fmla="*/ 6 h 35"/>
                <a:gd name="T12" fmla="*/ 11 w 60"/>
                <a:gd name="T13" fmla="*/ 1 h 35"/>
                <a:gd name="T14" fmla="*/ 14 w 60"/>
                <a:gd name="T15" fmla="*/ 1 h 35"/>
                <a:gd name="T16" fmla="*/ 59 w 60"/>
                <a:gd name="T17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9" y="27"/>
                  </a:moveTo>
                  <a:cubicBezTo>
                    <a:pt x="60" y="27"/>
                    <a:pt x="60" y="28"/>
                    <a:pt x="59" y="29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8" y="35"/>
                    <a:pt x="46" y="35"/>
                    <a:pt x="46" y="3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59" y="2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ľídê"/>
            <p:cNvSpPr/>
            <p:nvPr/>
          </p:nvSpPr>
          <p:spPr bwMode="auto">
            <a:xfrm>
              <a:off x="6572250" y="3648076"/>
              <a:ext cx="347663" cy="201613"/>
            </a:xfrm>
            <a:custGeom>
              <a:avLst/>
              <a:gdLst>
                <a:gd name="T0" fmla="*/ 104 w 105"/>
                <a:gd name="T1" fmla="*/ 52 h 61"/>
                <a:gd name="T2" fmla="*/ 104 w 105"/>
                <a:gd name="T3" fmla="*/ 54 h 61"/>
                <a:gd name="T4" fmla="*/ 94 w 105"/>
                <a:gd name="T5" fmla="*/ 60 h 61"/>
                <a:gd name="T6" fmla="*/ 91 w 105"/>
                <a:gd name="T7" fmla="*/ 60 h 61"/>
                <a:gd name="T8" fmla="*/ 1 w 105"/>
                <a:gd name="T9" fmla="*/ 8 h 61"/>
                <a:gd name="T10" fmla="*/ 1 w 105"/>
                <a:gd name="T11" fmla="*/ 6 h 61"/>
                <a:gd name="T12" fmla="*/ 11 w 105"/>
                <a:gd name="T13" fmla="*/ 1 h 61"/>
                <a:gd name="T14" fmla="*/ 14 w 105"/>
                <a:gd name="T15" fmla="*/ 1 h 61"/>
                <a:gd name="T16" fmla="*/ 104 w 105"/>
                <a:gd name="T17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1">
                  <a:moveTo>
                    <a:pt x="104" y="52"/>
                  </a:moveTo>
                  <a:cubicBezTo>
                    <a:pt x="105" y="53"/>
                    <a:pt x="105" y="54"/>
                    <a:pt x="104" y="54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1"/>
                    <a:pt x="92" y="61"/>
                    <a:pt x="91" y="6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lnTo>
                    <a:pt x="104" y="52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1ídé"/>
            <p:cNvSpPr/>
            <p:nvPr/>
          </p:nvSpPr>
          <p:spPr bwMode="auto">
            <a:xfrm>
              <a:off x="7226300" y="3763963"/>
              <a:ext cx="138113" cy="77788"/>
            </a:xfrm>
            <a:custGeom>
              <a:avLst/>
              <a:gdLst>
                <a:gd name="T0" fmla="*/ 42 w 42"/>
                <a:gd name="T1" fmla="*/ 16 h 24"/>
                <a:gd name="T2" fmla="*/ 42 w 42"/>
                <a:gd name="T3" fmla="*/ 18 h 24"/>
                <a:gd name="T4" fmla="*/ 32 w 42"/>
                <a:gd name="T5" fmla="*/ 24 h 24"/>
                <a:gd name="T6" fmla="*/ 28 w 42"/>
                <a:gd name="T7" fmla="*/ 24 h 24"/>
                <a:gd name="T8" fmla="*/ 1 w 42"/>
                <a:gd name="T9" fmla="*/ 8 h 24"/>
                <a:gd name="T10" fmla="*/ 1 w 42"/>
                <a:gd name="T11" fmla="*/ 6 h 24"/>
                <a:gd name="T12" fmla="*/ 11 w 42"/>
                <a:gd name="T13" fmla="*/ 0 h 24"/>
                <a:gd name="T14" fmla="*/ 14 w 42"/>
                <a:gd name="T15" fmla="*/ 0 h 24"/>
                <a:gd name="T16" fmla="*/ 42 w 4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2" y="16"/>
                  </a:moveTo>
                  <a:cubicBezTo>
                    <a:pt x="42" y="17"/>
                    <a:pt x="42" y="18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ṥľïḑe"/>
            <p:cNvSpPr/>
            <p:nvPr/>
          </p:nvSpPr>
          <p:spPr bwMode="auto">
            <a:xfrm>
              <a:off x="7226300" y="3829051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S1ïḍè"/>
            <p:cNvSpPr/>
            <p:nvPr/>
          </p:nvSpPr>
          <p:spPr bwMode="auto">
            <a:xfrm>
              <a:off x="7177088" y="38036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ṩļíḓê"/>
            <p:cNvSpPr/>
            <p:nvPr/>
          </p:nvSpPr>
          <p:spPr bwMode="auto">
            <a:xfrm>
              <a:off x="7127875" y="377348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s1îḍê"/>
            <p:cNvSpPr/>
            <p:nvPr/>
          </p:nvSpPr>
          <p:spPr bwMode="auto">
            <a:xfrm>
              <a:off x="7078663" y="3743326"/>
              <a:ext cx="80963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$ḷíḍé"/>
            <p:cNvSpPr/>
            <p:nvPr/>
          </p:nvSpPr>
          <p:spPr bwMode="auto">
            <a:xfrm>
              <a:off x="7027863" y="37179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lïḋè"/>
            <p:cNvSpPr/>
            <p:nvPr/>
          </p:nvSpPr>
          <p:spPr bwMode="auto">
            <a:xfrm>
              <a:off x="6981825" y="3687763"/>
              <a:ext cx="79375" cy="49213"/>
            </a:xfrm>
            <a:custGeom>
              <a:avLst/>
              <a:gdLst>
                <a:gd name="T0" fmla="*/ 23 w 24"/>
                <a:gd name="T1" fmla="*/ 6 h 15"/>
                <a:gd name="T2" fmla="*/ 23 w 24"/>
                <a:gd name="T3" fmla="*/ 8 h 15"/>
                <a:gd name="T4" fmla="*/ 14 w 24"/>
                <a:gd name="T5" fmla="*/ 14 h 15"/>
                <a:gd name="T6" fmla="*/ 10 w 24"/>
                <a:gd name="T7" fmla="*/ 14 h 15"/>
                <a:gd name="T8" fmla="*/ 0 w 24"/>
                <a:gd name="T9" fmla="*/ 9 h 15"/>
                <a:gd name="T10" fmla="*/ 0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3 w 24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3" y="6"/>
                  </a:moveTo>
                  <a:cubicBezTo>
                    <a:pt x="24" y="7"/>
                    <a:pt x="24" y="8"/>
                    <a:pt x="23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3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şḷîďè"/>
            <p:cNvSpPr/>
            <p:nvPr/>
          </p:nvSpPr>
          <p:spPr bwMode="auto">
            <a:xfrm>
              <a:off x="6932613" y="366077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0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śľiḓé"/>
            <p:cNvSpPr/>
            <p:nvPr/>
          </p:nvSpPr>
          <p:spPr bwMode="auto">
            <a:xfrm>
              <a:off x="6883400" y="363220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4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ṥlíďê"/>
            <p:cNvSpPr/>
            <p:nvPr/>
          </p:nvSpPr>
          <p:spPr bwMode="auto">
            <a:xfrm>
              <a:off x="6834188" y="3602038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1íḑè"/>
            <p:cNvSpPr/>
            <p:nvPr/>
          </p:nvSpPr>
          <p:spPr bwMode="auto">
            <a:xfrm>
              <a:off x="6783388" y="35750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šļíḍê"/>
            <p:cNvSpPr/>
            <p:nvPr/>
          </p:nvSpPr>
          <p:spPr bwMode="auto">
            <a:xfrm>
              <a:off x="6734175" y="3546476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ṣliḍê"/>
            <p:cNvSpPr/>
            <p:nvPr/>
          </p:nvSpPr>
          <p:spPr bwMode="auto">
            <a:xfrm>
              <a:off x="6694488" y="34607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ş1îďe"/>
            <p:cNvSpPr/>
            <p:nvPr/>
          </p:nvSpPr>
          <p:spPr bwMode="auto">
            <a:xfrm>
              <a:off x="6638925" y="3427413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ľidê"/>
            <p:cNvSpPr/>
            <p:nvPr/>
          </p:nvSpPr>
          <p:spPr bwMode="auto">
            <a:xfrm>
              <a:off x="7048500" y="37957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sļíḋè"/>
            <p:cNvSpPr/>
            <p:nvPr/>
          </p:nvSpPr>
          <p:spPr bwMode="auto">
            <a:xfrm>
              <a:off x="6999288" y="376713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ṥlíḋe"/>
            <p:cNvSpPr/>
            <p:nvPr/>
          </p:nvSpPr>
          <p:spPr bwMode="auto">
            <a:xfrm>
              <a:off x="6948488" y="37401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3 h 14"/>
                <a:gd name="T6" fmla="*/ 11 w 25"/>
                <a:gd name="T7" fmla="*/ 13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4"/>
                    <a:pt x="11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ḷîḋe"/>
            <p:cNvSpPr/>
            <p:nvPr/>
          </p:nvSpPr>
          <p:spPr bwMode="auto">
            <a:xfrm>
              <a:off x="6899275" y="37099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líḋe"/>
            <p:cNvSpPr/>
            <p:nvPr/>
          </p:nvSpPr>
          <p:spPr bwMode="auto">
            <a:xfrm>
              <a:off x="6850063" y="3681413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şḻïďé"/>
            <p:cNvSpPr/>
            <p:nvPr/>
          </p:nvSpPr>
          <p:spPr bwMode="auto">
            <a:xfrm>
              <a:off x="6800850" y="36544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ḻîdè"/>
            <p:cNvSpPr/>
            <p:nvPr/>
          </p:nvSpPr>
          <p:spPr bwMode="auto">
            <a:xfrm>
              <a:off x="6751638" y="3624263"/>
              <a:ext cx="82550" cy="50800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5 w 25"/>
                <a:gd name="T5" fmla="*/ 14 h 15"/>
                <a:gd name="T6" fmla="*/ 11 w 25"/>
                <a:gd name="T7" fmla="*/ 14 h 15"/>
                <a:gd name="T8" fmla="*/ 1 w 25"/>
                <a:gd name="T9" fmla="*/ 8 h 15"/>
                <a:gd name="T10" fmla="*/ 1 w 25"/>
                <a:gd name="T11" fmla="*/ 6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2" y="15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ṥľïďê"/>
            <p:cNvSpPr/>
            <p:nvPr/>
          </p:nvSpPr>
          <p:spPr bwMode="auto">
            <a:xfrm>
              <a:off x="6705600" y="3595688"/>
              <a:ext cx="77788" cy="49213"/>
            </a:xfrm>
            <a:custGeom>
              <a:avLst/>
              <a:gdLst>
                <a:gd name="T0" fmla="*/ 24 w 24"/>
                <a:gd name="T1" fmla="*/ 7 h 15"/>
                <a:gd name="T2" fmla="*/ 24 w 24"/>
                <a:gd name="T3" fmla="*/ 9 h 15"/>
                <a:gd name="T4" fmla="*/ 14 w 24"/>
                <a:gd name="T5" fmla="*/ 14 h 15"/>
                <a:gd name="T6" fmla="*/ 10 w 24"/>
                <a:gd name="T7" fmla="*/ 14 h 15"/>
                <a:gd name="T8" fmla="*/ 1 w 24"/>
                <a:gd name="T9" fmla="*/ 9 h 15"/>
                <a:gd name="T10" fmla="*/ 1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4 w 24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4" y="7"/>
                    <a:pt x="24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ŝḷiďê"/>
            <p:cNvSpPr/>
            <p:nvPr/>
          </p:nvSpPr>
          <p:spPr bwMode="auto">
            <a:xfrm>
              <a:off x="6996113" y="382587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4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šḻíďe"/>
            <p:cNvSpPr/>
            <p:nvPr/>
          </p:nvSpPr>
          <p:spPr bwMode="auto">
            <a:xfrm>
              <a:off x="6945313" y="3795713"/>
              <a:ext cx="82550" cy="50800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Sḻîḓè"/>
            <p:cNvSpPr/>
            <p:nvPr/>
          </p:nvSpPr>
          <p:spPr bwMode="auto">
            <a:xfrm>
              <a:off x="6935788" y="38623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5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ṩļîḍe"/>
            <p:cNvSpPr/>
            <p:nvPr/>
          </p:nvSpPr>
          <p:spPr bwMode="auto">
            <a:xfrm>
              <a:off x="6991350" y="3892551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ḻíḑé"/>
            <p:cNvSpPr/>
            <p:nvPr/>
          </p:nvSpPr>
          <p:spPr bwMode="auto">
            <a:xfrm>
              <a:off x="7048500" y="3924301"/>
              <a:ext cx="82550" cy="49213"/>
            </a:xfrm>
            <a:custGeom>
              <a:avLst/>
              <a:gdLst>
                <a:gd name="T0" fmla="*/ 24 w 25"/>
                <a:gd name="T1" fmla="*/ 7 h 15"/>
                <a:gd name="T2" fmla="*/ 24 w 25"/>
                <a:gd name="T3" fmla="*/ 9 h 15"/>
                <a:gd name="T4" fmla="*/ 14 w 25"/>
                <a:gd name="T5" fmla="*/ 14 h 15"/>
                <a:gd name="T6" fmla="*/ 10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7"/>
                  </a:moveTo>
                  <a:cubicBezTo>
                    <a:pt x="25" y="7"/>
                    <a:pt x="25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ṥ1íḓé"/>
            <p:cNvSpPr/>
            <p:nvPr/>
          </p:nvSpPr>
          <p:spPr bwMode="auto">
            <a:xfrm>
              <a:off x="6886575" y="38322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ṣ1ïḍe"/>
            <p:cNvSpPr/>
            <p:nvPr/>
          </p:nvSpPr>
          <p:spPr bwMode="auto">
            <a:xfrm>
              <a:off x="6896100" y="37703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ṣlïde"/>
            <p:cNvSpPr/>
            <p:nvPr/>
          </p:nvSpPr>
          <p:spPr bwMode="auto">
            <a:xfrm>
              <a:off x="6846888" y="3740151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4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4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ṩḷiḋè"/>
            <p:cNvSpPr/>
            <p:nvPr/>
          </p:nvSpPr>
          <p:spPr bwMode="auto">
            <a:xfrm>
              <a:off x="6797675" y="3713163"/>
              <a:ext cx="82550" cy="47625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lîďe"/>
            <p:cNvSpPr/>
            <p:nvPr/>
          </p:nvSpPr>
          <p:spPr bwMode="auto">
            <a:xfrm>
              <a:off x="6748463" y="3684588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1 h 14"/>
                <a:gd name="T14" fmla="*/ 15 w 25"/>
                <a:gd name="T15" fmla="*/ 1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šľiḍè"/>
            <p:cNvSpPr/>
            <p:nvPr/>
          </p:nvSpPr>
          <p:spPr bwMode="auto">
            <a:xfrm>
              <a:off x="6700838" y="3654426"/>
              <a:ext cx="79375" cy="49213"/>
            </a:xfrm>
            <a:custGeom>
              <a:avLst/>
              <a:gdLst>
                <a:gd name="T0" fmla="*/ 24 w 24"/>
                <a:gd name="T1" fmla="*/ 7 h 15"/>
                <a:gd name="T2" fmla="*/ 24 w 24"/>
                <a:gd name="T3" fmla="*/ 9 h 15"/>
                <a:gd name="T4" fmla="*/ 14 w 24"/>
                <a:gd name="T5" fmla="*/ 14 h 15"/>
                <a:gd name="T6" fmla="*/ 10 w 24"/>
                <a:gd name="T7" fmla="*/ 14 h 15"/>
                <a:gd name="T8" fmla="*/ 1 w 24"/>
                <a:gd name="T9" fmla="*/ 9 h 15"/>
                <a:gd name="T10" fmla="*/ 1 w 24"/>
                <a:gd name="T11" fmla="*/ 7 h 15"/>
                <a:gd name="T12" fmla="*/ 10 w 24"/>
                <a:gd name="T13" fmla="*/ 1 h 15"/>
                <a:gd name="T14" fmla="*/ 14 w 24"/>
                <a:gd name="T15" fmla="*/ 1 h 15"/>
                <a:gd name="T16" fmla="*/ 24 w 24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4" y="7"/>
                    <a:pt x="24" y="8"/>
                    <a:pt x="2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1" y="15"/>
                    <a:pt x="10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24" y="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ṡlíḋe"/>
            <p:cNvSpPr/>
            <p:nvPr/>
          </p:nvSpPr>
          <p:spPr bwMode="auto">
            <a:xfrm>
              <a:off x="6651625" y="3629026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0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4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1" y="14"/>
                    <a:pt x="10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ḻîdê"/>
            <p:cNvSpPr/>
            <p:nvPr/>
          </p:nvSpPr>
          <p:spPr bwMode="auto">
            <a:xfrm>
              <a:off x="6519863" y="3617913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ṩḻïde"/>
            <p:cNvSpPr/>
            <p:nvPr/>
          </p:nvSpPr>
          <p:spPr bwMode="auto">
            <a:xfrm>
              <a:off x="6470650" y="3589338"/>
              <a:ext cx="82550" cy="49213"/>
            </a:xfrm>
            <a:custGeom>
              <a:avLst/>
              <a:gdLst>
                <a:gd name="T0" fmla="*/ 24 w 25"/>
                <a:gd name="T1" fmla="*/ 6 h 15"/>
                <a:gd name="T2" fmla="*/ 24 w 25"/>
                <a:gd name="T3" fmla="*/ 8 h 15"/>
                <a:gd name="T4" fmla="*/ 14 w 25"/>
                <a:gd name="T5" fmla="*/ 14 h 15"/>
                <a:gd name="T6" fmla="*/ 11 w 25"/>
                <a:gd name="T7" fmla="*/ 14 h 15"/>
                <a:gd name="T8" fmla="*/ 1 w 25"/>
                <a:gd name="T9" fmla="*/ 9 h 15"/>
                <a:gd name="T10" fmla="*/ 1 w 25"/>
                <a:gd name="T11" fmla="*/ 7 h 15"/>
                <a:gd name="T12" fmla="*/ 11 w 25"/>
                <a:gd name="T13" fmla="*/ 1 h 15"/>
                <a:gd name="T14" fmla="*/ 15 w 25"/>
                <a:gd name="T15" fmla="*/ 1 h 15"/>
                <a:gd name="T16" fmla="*/ 24 w 25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24" y="6"/>
                  </a:moveTo>
                  <a:cubicBezTo>
                    <a:pt x="25" y="7"/>
                    <a:pt x="25" y="8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5"/>
                    <a:pt x="12" y="15"/>
                    <a:pt x="11" y="1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4" y="0"/>
                    <a:pt x="15" y="1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ŝľîdê"/>
            <p:cNvSpPr/>
            <p:nvPr/>
          </p:nvSpPr>
          <p:spPr bwMode="auto">
            <a:xfrm>
              <a:off x="6421438" y="356235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5 w 25"/>
                <a:gd name="T5" fmla="*/ 13 h 14"/>
                <a:gd name="T6" fmla="*/ 11 w 25"/>
                <a:gd name="T7" fmla="*/ 13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4"/>
                    <a:pt x="11" y="1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ŝḷidé"/>
            <p:cNvSpPr/>
            <p:nvPr/>
          </p:nvSpPr>
          <p:spPr bwMode="auto">
            <a:xfrm>
              <a:off x="6651625" y="3568701"/>
              <a:ext cx="82550" cy="46038"/>
            </a:xfrm>
            <a:custGeom>
              <a:avLst/>
              <a:gdLst>
                <a:gd name="T0" fmla="*/ 24 w 25"/>
                <a:gd name="T1" fmla="*/ 6 h 14"/>
                <a:gd name="T2" fmla="*/ 24 w 25"/>
                <a:gd name="T3" fmla="*/ 8 h 14"/>
                <a:gd name="T4" fmla="*/ 14 w 25"/>
                <a:gd name="T5" fmla="*/ 14 h 14"/>
                <a:gd name="T6" fmla="*/ 11 w 25"/>
                <a:gd name="T7" fmla="*/ 14 h 14"/>
                <a:gd name="T8" fmla="*/ 1 w 25"/>
                <a:gd name="T9" fmla="*/ 8 h 14"/>
                <a:gd name="T10" fmla="*/ 1 w 25"/>
                <a:gd name="T11" fmla="*/ 6 h 14"/>
                <a:gd name="T12" fmla="*/ 11 w 25"/>
                <a:gd name="T13" fmla="*/ 0 h 14"/>
                <a:gd name="T14" fmla="*/ 15 w 25"/>
                <a:gd name="T15" fmla="*/ 0 h 14"/>
                <a:gd name="T16" fmla="*/ 24 w 25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6"/>
                  </a:moveTo>
                  <a:cubicBezTo>
                    <a:pt x="25" y="6"/>
                    <a:pt x="25" y="7"/>
                    <a:pt x="24" y="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24" y="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ṩ1ïďé"/>
            <p:cNvSpPr/>
            <p:nvPr/>
          </p:nvSpPr>
          <p:spPr bwMode="auto">
            <a:xfrm>
              <a:off x="7110413" y="3697288"/>
              <a:ext cx="142875" cy="79375"/>
            </a:xfrm>
            <a:custGeom>
              <a:avLst/>
              <a:gdLst>
                <a:gd name="T0" fmla="*/ 42 w 43"/>
                <a:gd name="T1" fmla="*/ 16 h 24"/>
                <a:gd name="T2" fmla="*/ 42 w 43"/>
                <a:gd name="T3" fmla="*/ 18 h 24"/>
                <a:gd name="T4" fmla="*/ 32 w 43"/>
                <a:gd name="T5" fmla="*/ 24 h 24"/>
                <a:gd name="T6" fmla="*/ 28 w 43"/>
                <a:gd name="T7" fmla="*/ 24 h 24"/>
                <a:gd name="T8" fmla="*/ 1 w 43"/>
                <a:gd name="T9" fmla="*/ 8 h 24"/>
                <a:gd name="T10" fmla="*/ 1 w 43"/>
                <a:gd name="T11" fmla="*/ 6 h 24"/>
                <a:gd name="T12" fmla="*/ 11 w 43"/>
                <a:gd name="T13" fmla="*/ 0 h 24"/>
                <a:gd name="T14" fmla="*/ 14 w 43"/>
                <a:gd name="T15" fmla="*/ 0 h 24"/>
                <a:gd name="T16" fmla="*/ 42 w 43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4">
                  <a:moveTo>
                    <a:pt x="42" y="16"/>
                  </a:moveTo>
                  <a:cubicBezTo>
                    <a:pt x="43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Slîḓé"/>
            <p:cNvSpPr/>
            <p:nvPr/>
          </p:nvSpPr>
          <p:spPr bwMode="auto">
            <a:xfrm>
              <a:off x="6996113" y="3632201"/>
              <a:ext cx="141288" cy="77788"/>
            </a:xfrm>
            <a:custGeom>
              <a:avLst/>
              <a:gdLst>
                <a:gd name="T0" fmla="*/ 42 w 43"/>
                <a:gd name="T1" fmla="*/ 16 h 24"/>
                <a:gd name="T2" fmla="*/ 42 w 43"/>
                <a:gd name="T3" fmla="*/ 18 h 24"/>
                <a:gd name="T4" fmla="*/ 32 w 43"/>
                <a:gd name="T5" fmla="*/ 24 h 24"/>
                <a:gd name="T6" fmla="*/ 29 w 43"/>
                <a:gd name="T7" fmla="*/ 24 h 24"/>
                <a:gd name="T8" fmla="*/ 1 w 43"/>
                <a:gd name="T9" fmla="*/ 8 h 24"/>
                <a:gd name="T10" fmla="*/ 1 w 43"/>
                <a:gd name="T11" fmla="*/ 6 h 24"/>
                <a:gd name="T12" fmla="*/ 11 w 43"/>
                <a:gd name="T13" fmla="*/ 0 h 24"/>
                <a:gd name="T14" fmla="*/ 15 w 43"/>
                <a:gd name="T15" fmla="*/ 0 h 24"/>
                <a:gd name="T16" fmla="*/ 42 w 43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4">
                  <a:moveTo>
                    <a:pt x="42" y="16"/>
                  </a:moveTo>
                  <a:cubicBezTo>
                    <a:pt x="43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30" y="24"/>
                    <a:pt x="29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0"/>
                    <a:pt x="15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ṣḷíḓè"/>
            <p:cNvSpPr/>
            <p:nvPr/>
          </p:nvSpPr>
          <p:spPr bwMode="auto">
            <a:xfrm>
              <a:off x="6883400" y="3565526"/>
              <a:ext cx="138113" cy="79375"/>
            </a:xfrm>
            <a:custGeom>
              <a:avLst/>
              <a:gdLst>
                <a:gd name="T0" fmla="*/ 41 w 42"/>
                <a:gd name="T1" fmla="*/ 16 h 24"/>
                <a:gd name="T2" fmla="*/ 41 w 42"/>
                <a:gd name="T3" fmla="*/ 18 h 24"/>
                <a:gd name="T4" fmla="*/ 31 w 42"/>
                <a:gd name="T5" fmla="*/ 24 h 24"/>
                <a:gd name="T6" fmla="*/ 28 w 42"/>
                <a:gd name="T7" fmla="*/ 24 h 24"/>
                <a:gd name="T8" fmla="*/ 0 w 42"/>
                <a:gd name="T9" fmla="*/ 8 h 24"/>
                <a:gd name="T10" fmla="*/ 0 w 42"/>
                <a:gd name="T11" fmla="*/ 6 h 24"/>
                <a:gd name="T12" fmla="*/ 10 w 42"/>
                <a:gd name="T13" fmla="*/ 0 h 24"/>
                <a:gd name="T14" fmla="*/ 14 w 42"/>
                <a:gd name="T15" fmla="*/ 0 h 24"/>
                <a:gd name="T16" fmla="*/ 41 w 42"/>
                <a:gd name="T1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4">
                  <a:moveTo>
                    <a:pt x="41" y="16"/>
                  </a:moveTo>
                  <a:cubicBezTo>
                    <a:pt x="42" y="16"/>
                    <a:pt x="42" y="17"/>
                    <a:pt x="41" y="18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4"/>
                    <a:pt x="29" y="24"/>
                    <a:pt x="28" y="2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0"/>
                    <a:pt x="14" y="0"/>
                  </a:cubicBezTo>
                  <a:lnTo>
                    <a:pt x="41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Sḷíḋé"/>
            <p:cNvSpPr/>
            <p:nvPr/>
          </p:nvSpPr>
          <p:spPr bwMode="auto">
            <a:xfrm>
              <a:off x="6767513" y="3495676"/>
              <a:ext cx="138113" cy="82550"/>
            </a:xfrm>
            <a:custGeom>
              <a:avLst/>
              <a:gdLst>
                <a:gd name="T0" fmla="*/ 41 w 42"/>
                <a:gd name="T1" fmla="*/ 17 h 25"/>
                <a:gd name="T2" fmla="*/ 41 w 42"/>
                <a:gd name="T3" fmla="*/ 19 h 25"/>
                <a:gd name="T4" fmla="*/ 32 w 42"/>
                <a:gd name="T5" fmla="*/ 25 h 25"/>
                <a:gd name="T6" fmla="*/ 28 w 42"/>
                <a:gd name="T7" fmla="*/ 25 h 25"/>
                <a:gd name="T8" fmla="*/ 1 w 42"/>
                <a:gd name="T9" fmla="*/ 9 h 25"/>
                <a:gd name="T10" fmla="*/ 1 w 42"/>
                <a:gd name="T11" fmla="*/ 7 h 25"/>
                <a:gd name="T12" fmla="*/ 11 w 42"/>
                <a:gd name="T13" fmla="*/ 1 h 25"/>
                <a:gd name="T14" fmla="*/ 14 w 42"/>
                <a:gd name="T15" fmla="*/ 1 h 25"/>
                <a:gd name="T16" fmla="*/ 41 w 42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5">
                  <a:moveTo>
                    <a:pt x="41" y="17"/>
                  </a:moveTo>
                  <a:cubicBezTo>
                    <a:pt x="42" y="17"/>
                    <a:pt x="42" y="18"/>
                    <a:pt x="41" y="19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1" y="25"/>
                    <a:pt x="29" y="25"/>
                    <a:pt x="28" y="2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3" y="0"/>
                    <a:pt x="14" y="1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$lídé"/>
            <p:cNvSpPr/>
            <p:nvPr/>
          </p:nvSpPr>
          <p:spPr bwMode="auto">
            <a:xfrm>
              <a:off x="7107238" y="3829051"/>
              <a:ext cx="139700" cy="82550"/>
            </a:xfrm>
            <a:custGeom>
              <a:avLst/>
              <a:gdLst>
                <a:gd name="T0" fmla="*/ 41 w 42"/>
                <a:gd name="T1" fmla="*/ 17 h 25"/>
                <a:gd name="T2" fmla="*/ 41 w 42"/>
                <a:gd name="T3" fmla="*/ 19 h 25"/>
                <a:gd name="T4" fmla="*/ 31 w 42"/>
                <a:gd name="T5" fmla="*/ 24 h 25"/>
                <a:gd name="T6" fmla="*/ 28 w 42"/>
                <a:gd name="T7" fmla="*/ 24 h 25"/>
                <a:gd name="T8" fmla="*/ 1 w 42"/>
                <a:gd name="T9" fmla="*/ 9 h 25"/>
                <a:gd name="T10" fmla="*/ 1 w 42"/>
                <a:gd name="T11" fmla="*/ 7 h 25"/>
                <a:gd name="T12" fmla="*/ 10 w 42"/>
                <a:gd name="T13" fmla="*/ 1 h 25"/>
                <a:gd name="T14" fmla="*/ 14 w 42"/>
                <a:gd name="T15" fmla="*/ 1 h 25"/>
                <a:gd name="T16" fmla="*/ 41 w 42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5">
                  <a:moveTo>
                    <a:pt x="41" y="17"/>
                  </a:moveTo>
                  <a:cubicBezTo>
                    <a:pt x="42" y="17"/>
                    <a:pt x="42" y="18"/>
                    <a:pt x="41" y="1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5"/>
                    <a:pt x="28" y="2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śļíďé"/>
            <p:cNvSpPr/>
            <p:nvPr/>
          </p:nvSpPr>
          <p:spPr bwMode="auto">
            <a:xfrm>
              <a:off x="7051675" y="3862388"/>
              <a:ext cx="141288" cy="82550"/>
            </a:xfrm>
            <a:custGeom>
              <a:avLst/>
              <a:gdLst>
                <a:gd name="T0" fmla="*/ 42 w 43"/>
                <a:gd name="T1" fmla="*/ 16 h 25"/>
                <a:gd name="T2" fmla="*/ 42 w 43"/>
                <a:gd name="T3" fmla="*/ 18 h 25"/>
                <a:gd name="T4" fmla="*/ 32 w 43"/>
                <a:gd name="T5" fmla="*/ 24 h 25"/>
                <a:gd name="T6" fmla="*/ 28 w 43"/>
                <a:gd name="T7" fmla="*/ 24 h 25"/>
                <a:gd name="T8" fmla="*/ 1 w 43"/>
                <a:gd name="T9" fmla="*/ 8 h 25"/>
                <a:gd name="T10" fmla="*/ 1 w 43"/>
                <a:gd name="T11" fmla="*/ 6 h 25"/>
                <a:gd name="T12" fmla="*/ 11 w 43"/>
                <a:gd name="T13" fmla="*/ 0 h 25"/>
                <a:gd name="T14" fmla="*/ 14 w 43"/>
                <a:gd name="T15" fmla="*/ 0 h 25"/>
                <a:gd name="T16" fmla="*/ 42 w 43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42" y="16"/>
                  </a:moveTo>
                  <a:cubicBezTo>
                    <a:pt x="42" y="17"/>
                    <a:pt x="43" y="17"/>
                    <a:pt x="42" y="1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5"/>
                    <a:pt x="29" y="24"/>
                    <a:pt x="28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1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Sľíde"/>
            <p:cNvSpPr/>
            <p:nvPr/>
          </p:nvSpPr>
          <p:spPr bwMode="auto">
            <a:xfrm>
              <a:off x="6467475" y="3713163"/>
              <a:ext cx="355600" cy="204788"/>
            </a:xfrm>
            <a:custGeom>
              <a:avLst/>
              <a:gdLst>
                <a:gd name="T0" fmla="*/ 107 w 108"/>
                <a:gd name="T1" fmla="*/ 40 h 62"/>
                <a:gd name="T2" fmla="*/ 107 w 108"/>
                <a:gd name="T3" fmla="*/ 42 h 62"/>
                <a:gd name="T4" fmla="*/ 73 w 108"/>
                <a:gd name="T5" fmla="*/ 62 h 62"/>
                <a:gd name="T6" fmla="*/ 70 w 108"/>
                <a:gd name="T7" fmla="*/ 62 h 62"/>
                <a:gd name="T8" fmla="*/ 1 w 108"/>
                <a:gd name="T9" fmla="*/ 22 h 62"/>
                <a:gd name="T10" fmla="*/ 1 w 108"/>
                <a:gd name="T11" fmla="*/ 20 h 62"/>
                <a:gd name="T12" fmla="*/ 34 w 108"/>
                <a:gd name="T13" fmla="*/ 0 h 62"/>
                <a:gd name="T14" fmla="*/ 38 w 108"/>
                <a:gd name="T15" fmla="*/ 0 h 62"/>
                <a:gd name="T16" fmla="*/ 107 w 108"/>
                <a:gd name="T1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62">
                  <a:moveTo>
                    <a:pt x="107" y="40"/>
                  </a:moveTo>
                  <a:cubicBezTo>
                    <a:pt x="108" y="41"/>
                    <a:pt x="108" y="42"/>
                    <a:pt x="107" y="4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2" y="62"/>
                    <a:pt x="71" y="62"/>
                    <a:pt x="70" y="6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7" y="0"/>
                    <a:pt x="38" y="0"/>
                  </a:cubicBezTo>
                  <a:lnTo>
                    <a:pt x="107" y="40"/>
                  </a:lnTo>
                  <a:close/>
                </a:path>
              </a:pathLst>
            </a:custGeom>
            <a:solidFill>
              <a:srgbClr val="8CBE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ṡḻïḋé"/>
            <p:cNvSpPr/>
            <p:nvPr/>
          </p:nvSpPr>
          <p:spPr bwMode="auto">
            <a:xfrm>
              <a:off x="6748463" y="2946401"/>
              <a:ext cx="207963" cy="141288"/>
            </a:xfrm>
            <a:custGeom>
              <a:avLst/>
              <a:gdLst>
                <a:gd name="T0" fmla="*/ 131 w 131"/>
                <a:gd name="T1" fmla="*/ 89 h 89"/>
                <a:gd name="T2" fmla="*/ 131 w 131"/>
                <a:gd name="T3" fmla="*/ 75 h 89"/>
                <a:gd name="T4" fmla="*/ 0 w 131"/>
                <a:gd name="T5" fmla="*/ 0 h 89"/>
                <a:gd name="T6" fmla="*/ 0 w 131"/>
                <a:gd name="T7" fmla="*/ 14 h 89"/>
                <a:gd name="T8" fmla="*/ 131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89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1íďê"/>
            <p:cNvSpPr/>
            <p:nvPr/>
          </p:nvSpPr>
          <p:spPr bwMode="auto">
            <a:xfrm>
              <a:off x="6748463" y="29892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ṡlíďê"/>
            <p:cNvSpPr/>
            <p:nvPr/>
          </p:nvSpPr>
          <p:spPr bwMode="auto">
            <a:xfrm>
              <a:off x="6748463" y="3035301"/>
              <a:ext cx="207963" cy="141288"/>
            </a:xfrm>
            <a:custGeom>
              <a:avLst/>
              <a:gdLst>
                <a:gd name="T0" fmla="*/ 131 w 131"/>
                <a:gd name="T1" fmla="*/ 89 h 89"/>
                <a:gd name="T2" fmla="*/ 131 w 131"/>
                <a:gd name="T3" fmla="*/ 75 h 89"/>
                <a:gd name="T4" fmla="*/ 0 w 131"/>
                <a:gd name="T5" fmla="*/ 0 h 89"/>
                <a:gd name="T6" fmla="*/ 0 w 131"/>
                <a:gd name="T7" fmla="*/ 14 h 89"/>
                <a:gd name="T8" fmla="*/ 131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31" y="89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8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ṥ1îḋé"/>
            <p:cNvSpPr/>
            <p:nvPr/>
          </p:nvSpPr>
          <p:spPr bwMode="auto">
            <a:xfrm>
              <a:off x="7150100" y="31670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ļiḑé"/>
            <p:cNvSpPr/>
            <p:nvPr/>
          </p:nvSpPr>
          <p:spPr bwMode="auto">
            <a:xfrm>
              <a:off x="7150100" y="3213101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5 h 91"/>
                <a:gd name="T4" fmla="*/ 0 w 131"/>
                <a:gd name="T5" fmla="*/ 0 h 91"/>
                <a:gd name="T6" fmla="*/ 0 w 131"/>
                <a:gd name="T7" fmla="*/ 15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ṧḻïḍê"/>
            <p:cNvSpPr/>
            <p:nvPr/>
          </p:nvSpPr>
          <p:spPr bwMode="auto">
            <a:xfrm>
              <a:off x="7150100" y="3255963"/>
              <a:ext cx="207963" cy="144463"/>
            </a:xfrm>
            <a:custGeom>
              <a:avLst/>
              <a:gdLst>
                <a:gd name="T0" fmla="*/ 131 w 131"/>
                <a:gd name="T1" fmla="*/ 91 h 91"/>
                <a:gd name="T2" fmla="*/ 131 w 131"/>
                <a:gd name="T3" fmla="*/ 77 h 91"/>
                <a:gd name="T4" fmla="*/ 0 w 131"/>
                <a:gd name="T5" fmla="*/ 0 h 91"/>
                <a:gd name="T6" fmla="*/ 0 w 131"/>
                <a:gd name="T7" fmla="*/ 14 h 91"/>
                <a:gd name="T8" fmla="*/ 131 w 131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1">
                  <a:moveTo>
                    <a:pt x="131" y="91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31" y="91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ḻîde"/>
            <p:cNvSpPr/>
            <p:nvPr/>
          </p:nvSpPr>
          <p:spPr bwMode="auto">
            <a:xfrm>
              <a:off x="7150100" y="3357563"/>
              <a:ext cx="207963" cy="146050"/>
            </a:xfrm>
            <a:custGeom>
              <a:avLst/>
              <a:gdLst>
                <a:gd name="T0" fmla="*/ 131 w 131"/>
                <a:gd name="T1" fmla="*/ 92 h 92"/>
                <a:gd name="T2" fmla="*/ 131 w 131"/>
                <a:gd name="T3" fmla="*/ 77 h 92"/>
                <a:gd name="T4" fmla="*/ 0 w 131"/>
                <a:gd name="T5" fmla="*/ 0 h 92"/>
                <a:gd name="T6" fmla="*/ 0 w 131"/>
                <a:gd name="T7" fmla="*/ 15 h 92"/>
                <a:gd name="T8" fmla="*/ 131 w 13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2">
                  <a:moveTo>
                    <a:pt x="131" y="92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şlîḑé"/>
            <p:cNvSpPr/>
            <p:nvPr/>
          </p:nvSpPr>
          <p:spPr bwMode="auto">
            <a:xfrm>
              <a:off x="7150100" y="3403601"/>
              <a:ext cx="207963" cy="142875"/>
            </a:xfrm>
            <a:custGeom>
              <a:avLst/>
              <a:gdLst>
                <a:gd name="T0" fmla="*/ 131 w 131"/>
                <a:gd name="T1" fmla="*/ 90 h 90"/>
                <a:gd name="T2" fmla="*/ 131 w 131"/>
                <a:gd name="T3" fmla="*/ 75 h 90"/>
                <a:gd name="T4" fmla="*/ 0 w 131"/>
                <a:gd name="T5" fmla="*/ 0 h 90"/>
                <a:gd name="T6" fmla="*/ 0 w 131"/>
                <a:gd name="T7" fmla="*/ 15 h 90"/>
                <a:gd name="T8" fmla="*/ 131 w 131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0">
                  <a:moveTo>
                    <a:pt x="131" y="90"/>
                  </a:moveTo>
                  <a:lnTo>
                    <a:pt x="131" y="7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ślîďè"/>
            <p:cNvSpPr/>
            <p:nvPr/>
          </p:nvSpPr>
          <p:spPr bwMode="auto">
            <a:xfrm>
              <a:off x="7150100" y="3446463"/>
              <a:ext cx="207963" cy="146050"/>
            </a:xfrm>
            <a:custGeom>
              <a:avLst/>
              <a:gdLst>
                <a:gd name="T0" fmla="*/ 131 w 131"/>
                <a:gd name="T1" fmla="*/ 92 h 92"/>
                <a:gd name="T2" fmla="*/ 131 w 131"/>
                <a:gd name="T3" fmla="*/ 77 h 92"/>
                <a:gd name="T4" fmla="*/ 0 w 131"/>
                <a:gd name="T5" fmla="*/ 0 h 92"/>
                <a:gd name="T6" fmla="*/ 0 w 131"/>
                <a:gd name="T7" fmla="*/ 15 h 92"/>
                <a:gd name="T8" fmla="*/ 131 w 131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92">
                  <a:moveTo>
                    <a:pt x="131" y="92"/>
                  </a:moveTo>
                  <a:lnTo>
                    <a:pt x="131" y="7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31" y="9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ś1íďe"/>
            <p:cNvSpPr/>
            <p:nvPr/>
          </p:nvSpPr>
          <p:spPr bwMode="auto">
            <a:xfrm>
              <a:off x="6740525" y="3130551"/>
              <a:ext cx="168275" cy="247650"/>
            </a:xfrm>
            <a:custGeom>
              <a:avLst/>
              <a:gdLst>
                <a:gd name="T0" fmla="*/ 27 w 51"/>
                <a:gd name="T1" fmla="*/ 39 h 75"/>
                <a:gd name="T2" fmla="*/ 27 w 51"/>
                <a:gd name="T3" fmla="*/ 9 h 75"/>
                <a:gd name="T4" fmla="*/ 26 w 51"/>
                <a:gd name="T5" fmla="*/ 8 h 75"/>
                <a:gd name="T6" fmla="*/ 0 w 51"/>
                <a:gd name="T7" fmla="*/ 23 h 75"/>
                <a:gd name="T8" fmla="*/ 25 w 51"/>
                <a:gd name="T9" fmla="*/ 67 h 75"/>
                <a:gd name="T10" fmla="*/ 51 w 51"/>
                <a:gd name="T11" fmla="*/ 52 h 75"/>
                <a:gd name="T12" fmla="*/ 51 w 51"/>
                <a:gd name="T13" fmla="*/ 51 h 75"/>
                <a:gd name="T14" fmla="*/ 27 w 51"/>
                <a:gd name="T15" fmla="*/ 3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75">
                  <a:moveTo>
                    <a:pt x="27" y="39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8"/>
                  </a:cubicBezTo>
                  <a:cubicBezTo>
                    <a:pt x="12" y="0"/>
                    <a:pt x="0" y="7"/>
                    <a:pt x="0" y="23"/>
                  </a:cubicBezTo>
                  <a:cubicBezTo>
                    <a:pt x="0" y="39"/>
                    <a:pt x="11" y="58"/>
                    <a:pt x="25" y="67"/>
                  </a:cubicBezTo>
                  <a:cubicBezTo>
                    <a:pt x="39" y="75"/>
                    <a:pt x="51" y="68"/>
                    <a:pt x="51" y="52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ľíḍe"/>
            <p:cNvSpPr/>
            <p:nvPr/>
          </p:nvSpPr>
          <p:spPr bwMode="auto">
            <a:xfrm>
              <a:off x="3525838" y="1377951"/>
              <a:ext cx="592138" cy="1004888"/>
            </a:xfrm>
            <a:custGeom>
              <a:avLst/>
              <a:gdLst>
                <a:gd name="T0" fmla="*/ 21 w 179"/>
                <a:gd name="T1" fmla="*/ 85 h 305"/>
                <a:gd name="T2" fmla="*/ 0 w 179"/>
                <a:gd name="T3" fmla="*/ 122 h 305"/>
                <a:gd name="T4" fmla="*/ 0 w 179"/>
                <a:gd name="T5" fmla="*/ 286 h 305"/>
                <a:gd name="T6" fmla="*/ 22 w 179"/>
                <a:gd name="T7" fmla="*/ 298 h 305"/>
                <a:gd name="T8" fmla="*/ 158 w 179"/>
                <a:gd name="T9" fmla="*/ 220 h 305"/>
                <a:gd name="T10" fmla="*/ 179 w 179"/>
                <a:gd name="T11" fmla="*/ 182 h 305"/>
                <a:gd name="T12" fmla="*/ 179 w 179"/>
                <a:gd name="T13" fmla="*/ 19 h 305"/>
                <a:gd name="T14" fmla="*/ 157 w 179"/>
                <a:gd name="T15" fmla="*/ 6 h 305"/>
                <a:gd name="T16" fmla="*/ 21 w 179"/>
                <a:gd name="T17" fmla="*/ 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305">
                  <a:moveTo>
                    <a:pt x="21" y="85"/>
                  </a:moveTo>
                  <a:cubicBezTo>
                    <a:pt x="9" y="92"/>
                    <a:pt x="0" y="108"/>
                    <a:pt x="0" y="122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9"/>
                    <a:pt x="10" y="305"/>
                    <a:pt x="22" y="298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70" y="213"/>
                    <a:pt x="179" y="196"/>
                    <a:pt x="179" y="182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5"/>
                    <a:pt x="169" y="0"/>
                    <a:pt x="157" y="6"/>
                  </a:cubicBezTo>
                  <a:lnTo>
                    <a:pt x="21" y="85"/>
                  </a:lnTo>
                  <a:close/>
                </a:path>
              </a:pathLst>
            </a:custGeom>
            <a:solidFill>
              <a:srgbClr val="FFD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şḻíḑé"/>
            <p:cNvSpPr/>
            <p:nvPr/>
          </p:nvSpPr>
          <p:spPr bwMode="auto">
            <a:xfrm>
              <a:off x="4283075" y="900113"/>
              <a:ext cx="342900" cy="582613"/>
            </a:xfrm>
            <a:custGeom>
              <a:avLst/>
              <a:gdLst>
                <a:gd name="T0" fmla="*/ 103 w 104"/>
                <a:gd name="T1" fmla="*/ 11 h 177"/>
                <a:gd name="T2" fmla="*/ 91 w 104"/>
                <a:gd name="T3" fmla="*/ 4 h 177"/>
                <a:gd name="T4" fmla="*/ 12 w 104"/>
                <a:gd name="T5" fmla="*/ 49 h 177"/>
                <a:gd name="T6" fmla="*/ 0 w 104"/>
                <a:gd name="T7" fmla="*/ 71 h 177"/>
                <a:gd name="T8" fmla="*/ 0 w 104"/>
                <a:gd name="T9" fmla="*/ 165 h 177"/>
                <a:gd name="T10" fmla="*/ 13 w 104"/>
                <a:gd name="T11" fmla="*/ 173 h 177"/>
                <a:gd name="T12" fmla="*/ 91 w 104"/>
                <a:gd name="T13" fmla="*/ 127 h 177"/>
                <a:gd name="T14" fmla="*/ 104 w 104"/>
                <a:gd name="T15" fmla="*/ 106 h 177"/>
                <a:gd name="T16" fmla="*/ 103 w 104"/>
                <a:gd name="T17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77">
                  <a:moveTo>
                    <a:pt x="103" y="11"/>
                  </a:moveTo>
                  <a:cubicBezTo>
                    <a:pt x="103" y="3"/>
                    <a:pt x="98" y="0"/>
                    <a:pt x="91" y="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5" y="53"/>
                    <a:pt x="0" y="63"/>
                    <a:pt x="0" y="7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3"/>
                    <a:pt x="6" y="177"/>
                    <a:pt x="13" y="173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98" y="123"/>
                    <a:pt x="104" y="114"/>
                    <a:pt x="104" y="106"/>
                  </a:cubicBezTo>
                  <a:lnTo>
                    <a:pt x="103" y="11"/>
                  </a:ln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ṧľïdè"/>
            <p:cNvSpPr/>
            <p:nvPr/>
          </p:nvSpPr>
          <p:spPr bwMode="auto">
            <a:xfrm>
              <a:off x="8367713" y="1892301"/>
              <a:ext cx="250825" cy="427038"/>
            </a:xfrm>
            <a:custGeom>
              <a:avLst/>
              <a:gdLst>
                <a:gd name="T0" fmla="*/ 0 w 76"/>
                <a:gd name="T1" fmla="*/ 9 h 130"/>
                <a:gd name="T2" fmla="*/ 10 w 76"/>
                <a:gd name="T3" fmla="*/ 3 h 130"/>
                <a:gd name="T4" fmla="*/ 67 w 76"/>
                <a:gd name="T5" fmla="*/ 37 h 130"/>
                <a:gd name="T6" fmla="*/ 76 w 76"/>
                <a:gd name="T7" fmla="*/ 52 h 130"/>
                <a:gd name="T8" fmla="*/ 76 w 76"/>
                <a:gd name="T9" fmla="*/ 122 h 130"/>
                <a:gd name="T10" fmla="*/ 67 w 76"/>
                <a:gd name="T11" fmla="*/ 127 h 130"/>
                <a:gd name="T12" fmla="*/ 9 w 76"/>
                <a:gd name="T13" fmla="*/ 94 h 130"/>
                <a:gd name="T14" fmla="*/ 0 w 76"/>
                <a:gd name="T15" fmla="*/ 78 h 130"/>
                <a:gd name="T16" fmla="*/ 0 w 76"/>
                <a:gd name="T17" fmla="*/ 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30">
                  <a:moveTo>
                    <a:pt x="0" y="9"/>
                  </a:moveTo>
                  <a:cubicBezTo>
                    <a:pt x="0" y="3"/>
                    <a:pt x="5" y="0"/>
                    <a:pt x="10" y="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2" y="39"/>
                    <a:pt x="76" y="47"/>
                    <a:pt x="76" y="5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7"/>
                    <a:pt x="72" y="130"/>
                    <a:pt x="67" y="127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4" y="91"/>
                    <a:pt x="0" y="84"/>
                    <a:pt x="0" y="78"/>
                  </a:cubicBezTo>
                  <a:lnTo>
                    <a:pt x="0" y="9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ṡļiḓè"/>
            <p:cNvSpPr/>
            <p:nvPr/>
          </p:nvSpPr>
          <p:spPr bwMode="auto">
            <a:xfrm>
              <a:off x="6865938" y="5630863"/>
              <a:ext cx="644525" cy="198438"/>
            </a:xfrm>
            <a:prstGeom prst="ellipse">
              <a:avLst/>
            </a:prstGeom>
            <a:solidFill>
              <a:srgbClr val="2B39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$ḻîḓe"/>
            <p:cNvSpPr/>
            <p:nvPr/>
          </p:nvSpPr>
          <p:spPr bwMode="auto">
            <a:xfrm>
              <a:off x="6008688" y="3160713"/>
              <a:ext cx="633413" cy="196850"/>
            </a:xfrm>
            <a:custGeom>
              <a:avLst/>
              <a:gdLst>
                <a:gd name="T0" fmla="*/ 98 w 192"/>
                <a:gd name="T1" fmla="*/ 0 h 60"/>
                <a:gd name="T2" fmla="*/ 0 w 192"/>
                <a:gd name="T3" fmla="*/ 30 h 60"/>
                <a:gd name="T4" fmla="*/ 98 w 192"/>
                <a:gd name="T5" fmla="*/ 60 h 60"/>
                <a:gd name="T6" fmla="*/ 192 w 192"/>
                <a:gd name="T7" fmla="*/ 38 h 60"/>
                <a:gd name="T8" fmla="*/ 130 w 192"/>
                <a:gd name="T9" fmla="*/ 2 h 60"/>
                <a:gd name="T10" fmla="*/ 98 w 192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60">
                  <a:moveTo>
                    <a:pt x="98" y="0"/>
                  </a:moveTo>
                  <a:cubicBezTo>
                    <a:pt x="44" y="0"/>
                    <a:pt x="0" y="14"/>
                    <a:pt x="0" y="30"/>
                  </a:cubicBezTo>
                  <a:cubicBezTo>
                    <a:pt x="0" y="46"/>
                    <a:pt x="44" y="60"/>
                    <a:pt x="98" y="60"/>
                  </a:cubicBezTo>
                  <a:cubicBezTo>
                    <a:pt x="143" y="60"/>
                    <a:pt x="180" y="50"/>
                    <a:pt x="192" y="38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20" y="1"/>
                    <a:pt x="109" y="0"/>
                    <a:pt x="98" y="0"/>
                  </a:cubicBezTo>
                </a:path>
              </a:pathLst>
            </a:custGeom>
            <a:solidFill>
              <a:srgbClr val="2A2721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ľïḓe"/>
            <p:cNvSpPr/>
            <p:nvPr/>
          </p:nvSpPr>
          <p:spPr bwMode="auto">
            <a:xfrm>
              <a:off x="6437313" y="3167063"/>
              <a:ext cx="214313" cy="119063"/>
            </a:xfrm>
            <a:custGeom>
              <a:avLst/>
              <a:gdLst>
                <a:gd name="T0" fmla="*/ 0 w 65"/>
                <a:gd name="T1" fmla="*/ 0 h 36"/>
                <a:gd name="T2" fmla="*/ 62 w 65"/>
                <a:gd name="T3" fmla="*/ 36 h 36"/>
                <a:gd name="T4" fmla="*/ 65 w 65"/>
                <a:gd name="T5" fmla="*/ 28 h 36"/>
                <a:gd name="T6" fmla="*/ 0 w 65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6">
                  <a:moveTo>
                    <a:pt x="0" y="0"/>
                  </a:moveTo>
                  <a:cubicBezTo>
                    <a:pt x="62" y="36"/>
                    <a:pt x="62" y="36"/>
                    <a:pt x="62" y="36"/>
                  </a:cubicBezTo>
                  <a:cubicBezTo>
                    <a:pt x="64" y="33"/>
                    <a:pt x="65" y="31"/>
                    <a:pt x="65" y="28"/>
                  </a:cubicBezTo>
                  <a:cubicBezTo>
                    <a:pt x="65" y="15"/>
                    <a:pt x="38" y="4"/>
                    <a:pt x="0" y="0"/>
                  </a:cubicBezTo>
                </a:path>
              </a:pathLst>
            </a:custGeom>
            <a:solidFill>
              <a:srgbClr val="28379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$ļiḑé"/>
            <p:cNvSpPr/>
            <p:nvPr/>
          </p:nvSpPr>
          <p:spPr bwMode="auto">
            <a:xfrm>
              <a:off x="5210175" y="3433763"/>
              <a:ext cx="642938" cy="195263"/>
            </a:xfrm>
            <a:prstGeom prst="ellipse">
              <a:avLst/>
            </a:prstGeom>
            <a:solidFill>
              <a:srgbClr val="2A2721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şļîďe"/>
            <p:cNvSpPr/>
            <p:nvPr/>
          </p:nvSpPr>
          <p:spPr bwMode="auto">
            <a:xfrm>
              <a:off x="5368925" y="1852613"/>
              <a:ext cx="92075" cy="514350"/>
            </a:xfrm>
            <a:custGeom>
              <a:avLst/>
              <a:gdLst>
                <a:gd name="T0" fmla="*/ 0 w 58"/>
                <a:gd name="T1" fmla="*/ 33 h 324"/>
                <a:gd name="T2" fmla="*/ 58 w 58"/>
                <a:gd name="T3" fmla="*/ 0 h 324"/>
                <a:gd name="T4" fmla="*/ 58 w 58"/>
                <a:gd name="T5" fmla="*/ 290 h 324"/>
                <a:gd name="T6" fmla="*/ 0 w 58"/>
                <a:gd name="T7" fmla="*/ 324 h 324"/>
                <a:gd name="T8" fmla="*/ 0 w 58"/>
                <a:gd name="T9" fmla="*/ 3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4">
                  <a:moveTo>
                    <a:pt x="0" y="33"/>
                  </a:moveTo>
                  <a:lnTo>
                    <a:pt x="58" y="0"/>
                  </a:lnTo>
                  <a:lnTo>
                    <a:pt x="58" y="290"/>
                  </a:lnTo>
                  <a:lnTo>
                    <a:pt x="0" y="324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lîḋé"/>
            <p:cNvSpPr/>
            <p:nvPr/>
          </p:nvSpPr>
          <p:spPr bwMode="auto">
            <a:xfrm>
              <a:off x="5497513" y="1779588"/>
              <a:ext cx="92075" cy="511175"/>
            </a:xfrm>
            <a:custGeom>
              <a:avLst/>
              <a:gdLst>
                <a:gd name="T0" fmla="*/ 0 w 58"/>
                <a:gd name="T1" fmla="*/ 33 h 322"/>
                <a:gd name="T2" fmla="*/ 58 w 58"/>
                <a:gd name="T3" fmla="*/ 0 h 322"/>
                <a:gd name="T4" fmla="*/ 58 w 58"/>
                <a:gd name="T5" fmla="*/ 289 h 322"/>
                <a:gd name="T6" fmla="*/ 0 w 58"/>
                <a:gd name="T7" fmla="*/ 322 h 322"/>
                <a:gd name="T8" fmla="*/ 0 w 58"/>
                <a:gd name="T9" fmla="*/ 3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2">
                  <a:moveTo>
                    <a:pt x="0" y="33"/>
                  </a:moveTo>
                  <a:lnTo>
                    <a:pt x="58" y="0"/>
                  </a:lnTo>
                  <a:lnTo>
                    <a:pt x="58" y="289"/>
                  </a:lnTo>
                  <a:lnTo>
                    <a:pt x="0" y="3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šľiďe"/>
            <p:cNvSpPr/>
            <p:nvPr/>
          </p:nvSpPr>
          <p:spPr bwMode="auto">
            <a:xfrm>
              <a:off x="5629275" y="1703388"/>
              <a:ext cx="88900" cy="514350"/>
            </a:xfrm>
            <a:custGeom>
              <a:avLst/>
              <a:gdLst>
                <a:gd name="T0" fmla="*/ 0 w 56"/>
                <a:gd name="T1" fmla="*/ 34 h 324"/>
                <a:gd name="T2" fmla="*/ 56 w 56"/>
                <a:gd name="T3" fmla="*/ 0 h 324"/>
                <a:gd name="T4" fmla="*/ 56 w 56"/>
                <a:gd name="T5" fmla="*/ 291 h 324"/>
                <a:gd name="T6" fmla="*/ 0 w 56"/>
                <a:gd name="T7" fmla="*/ 324 h 324"/>
                <a:gd name="T8" fmla="*/ 0 w 56"/>
                <a:gd name="T9" fmla="*/ 3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4">
                  <a:moveTo>
                    <a:pt x="0" y="34"/>
                  </a:moveTo>
                  <a:lnTo>
                    <a:pt x="56" y="0"/>
                  </a:lnTo>
                  <a:lnTo>
                    <a:pt x="56" y="291"/>
                  </a:lnTo>
                  <a:lnTo>
                    <a:pt x="0" y="32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1ïḑè"/>
            <p:cNvSpPr/>
            <p:nvPr/>
          </p:nvSpPr>
          <p:spPr bwMode="auto">
            <a:xfrm>
              <a:off x="5757863" y="1631951"/>
              <a:ext cx="92075" cy="509588"/>
            </a:xfrm>
            <a:custGeom>
              <a:avLst/>
              <a:gdLst>
                <a:gd name="T0" fmla="*/ 0 w 58"/>
                <a:gd name="T1" fmla="*/ 33 h 321"/>
                <a:gd name="T2" fmla="*/ 58 w 58"/>
                <a:gd name="T3" fmla="*/ 0 h 321"/>
                <a:gd name="T4" fmla="*/ 58 w 58"/>
                <a:gd name="T5" fmla="*/ 288 h 321"/>
                <a:gd name="T6" fmla="*/ 0 w 58"/>
                <a:gd name="T7" fmla="*/ 321 h 321"/>
                <a:gd name="T8" fmla="*/ 0 w 58"/>
                <a:gd name="T9" fmla="*/ 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21">
                  <a:moveTo>
                    <a:pt x="0" y="33"/>
                  </a:moveTo>
                  <a:lnTo>
                    <a:pt x="58" y="0"/>
                  </a:lnTo>
                  <a:lnTo>
                    <a:pt x="58" y="288"/>
                  </a:lnTo>
                  <a:lnTo>
                    <a:pt x="0" y="321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šḻíḋê"/>
            <p:cNvSpPr/>
            <p:nvPr/>
          </p:nvSpPr>
          <p:spPr bwMode="auto">
            <a:xfrm>
              <a:off x="4516438" y="1938338"/>
              <a:ext cx="257175" cy="177800"/>
            </a:xfrm>
            <a:custGeom>
              <a:avLst/>
              <a:gdLst>
                <a:gd name="T0" fmla="*/ 162 w 162"/>
                <a:gd name="T1" fmla="*/ 0 h 112"/>
                <a:gd name="T2" fmla="*/ 162 w 162"/>
                <a:gd name="T3" fmla="*/ 18 h 112"/>
                <a:gd name="T4" fmla="*/ 0 w 162"/>
                <a:gd name="T5" fmla="*/ 112 h 112"/>
                <a:gd name="T6" fmla="*/ 0 w 162"/>
                <a:gd name="T7" fmla="*/ 93 h 112"/>
                <a:gd name="T8" fmla="*/ 162 w 162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0"/>
                  </a:moveTo>
                  <a:lnTo>
                    <a:pt x="162" y="18"/>
                  </a:ln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Sḷïḍé"/>
            <p:cNvSpPr/>
            <p:nvPr/>
          </p:nvSpPr>
          <p:spPr bwMode="auto">
            <a:xfrm>
              <a:off x="4516438" y="1993901"/>
              <a:ext cx="257175" cy="177800"/>
            </a:xfrm>
            <a:custGeom>
              <a:avLst/>
              <a:gdLst>
                <a:gd name="T0" fmla="*/ 162 w 162"/>
                <a:gd name="T1" fmla="*/ 17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7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7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ṧlïḍê"/>
            <p:cNvSpPr/>
            <p:nvPr/>
          </p:nvSpPr>
          <p:spPr bwMode="auto">
            <a:xfrm>
              <a:off x="4516438" y="2046288"/>
              <a:ext cx="257175" cy="177800"/>
            </a:xfrm>
            <a:custGeom>
              <a:avLst/>
              <a:gdLst>
                <a:gd name="T0" fmla="*/ 162 w 162"/>
                <a:gd name="T1" fmla="*/ 19 h 112"/>
                <a:gd name="T2" fmla="*/ 0 w 162"/>
                <a:gd name="T3" fmla="*/ 112 h 112"/>
                <a:gd name="T4" fmla="*/ 0 w 162"/>
                <a:gd name="T5" fmla="*/ 96 h 112"/>
                <a:gd name="T6" fmla="*/ 162 w 162"/>
                <a:gd name="T7" fmla="*/ 0 h 112"/>
                <a:gd name="T8" fmla="*/ 162 w 162"/>
                <a:gd name="T9" fmla="*/ 1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9"/>
                  </a:moveTo>
                  <a:lnTo>
                    <a:pt x="0" y="112"/>
                  </a:lnTo>
                  <a:lnTo>
                    <a:pt x="0" y="96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s1ïḍê"/>
            <p:cNvSpPr/>
            <p:nvPr/>
          </p:nvSpPr>
          <p:spPr bwMode="auto">
            <a:xfrm>
              <a:off x="4516438" y="2101851"/>
              <a:ext cx="257175" cy="179388"/>
            </a:xfrm>
            <a:custGeom>
              <a:avLst/>
              <a:gdLst>
                <a:gd name="T0" fmla="*/ 162 w 162"/>
                <a:gd name="T1" fmla="*/ 19 h 113"/>
                <a:gd name="T2" fmla="*/ 0 w 162"/>
                <a:gd name="T3" fmla="*/ 113 h 113"/>
                <a:gd name="T4" fmla="*/ 0 w 162"/>
                <a:gd name="T5" fmla="*/ 94 h 113"/>
                <a:gd name="T6" fmla="*/ 162 w 162"/>
                <a:gd name="T7" fmla="*/ 0 h 113"/>
                <a:gd name="T8" fmla="*/ 162 w 162"/>
                <a:gd name="T9" fmla="*/ 1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3">
                  <a:moveTo>
                    <a:pt x="162" y="19"/>
                  </a:moveTo>
                  <a:lnTo>
                    <a:pt x="0" y="113"/>
                  </a:lnTo>
                  <a:lnTo>
                    <a:pt x="0" y="94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ṣlíďe"/>
            <p:cNvSpPr/>
            <p:nvPr/>
          </p:nvSpPr>
          <p:spPr bwMode="auto">
            <a:xfrm>
              <a:off x="4516438" y="2224088"/>
              <a:ext cx="257175" cy="177800"/>
            </a:xfrm>
            <a:custGeom>
              <a:avLst/>
              <a:gdLst>
                <a:gd name="T0" fmla="*/ 162 w 162"/>
                <a:gd name="T1" fmla="*/ 0 h 112"/>
                <a:gd name="T2" fmla="*/ 162 w 162"/>
                <a:gd name="T3" fmla="*/ 19 h 112"/>
                <a:gd name="T4" fmla="*/ 0 w 162"/>
                <a:gd name="T5" fmla="*/ 112 h 112"/>
                <a:gd name="T6" fmla="*/ 0 w 162"/>
                <a:gd name="T7" fmla="*/ 94 h 112"/>
                <a:gd name="T8" fmla="*/ 162 w 162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0"/>
                  </a:moveTo>
                  <a:lnTo>
                    <a:pt x="162" y="19"/>
                  </a:lnTo>
                  <a:lnTo>
                    <a:pt x="0" y="112"/>
                  </a:lnTo>
                  <a:lnTo>
                    <a:pt x="0" y="9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şľíḋe"/>
            <p:cNvSpPr/>
            <p:nvPr/>
          </p:nvSpPr>
          <p:spPr bwMode="auto">
            <a:xfrm>
              <a:off x="4516438" y="2281238"/>
              <a:ext cx="257175" cy="177800"/>
            </a:xfrm>
            <a:custGeom>
              <a:avLst/>
              <a:gdLst>
                <a:gd name="T0" fmla="*/ 162 w 162"/>
                <a:gd name="T1" fmla="*/ 16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6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6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ṣḷíďe"/>
            <p:cNvSpPr/>
            <p:nvPr/>
          </p:nvSpPr>
          <p:spPr bwMode="auto">
            <a:xfrm>
              <a:off x="4516438" y="2333626"/>
              <a:ext cx="257175" cy="177800"/>
            </a:xfrm>
            <a:custGeom>
              <a:avLst/>
              <a:gdLst>
                <a:gd name="T0" fmla="*/ 162 w 162"/>
                <a:gd name="T1" fmla="*/ 18 h 112"/>
                <a:gd name="T2" fmla="*/ 0 w 162"/>
                <a:gd name="T3" fmla="*/ 112 h 112"/>
                <a:gd name="T4" fmla="*/ 0 w 162"/>
                <a:gd name="T5" fmla="*/ 95 h 112"/>
                <a:gd name="T6" fmla="*/ 162 w 162"/>
                <a:gd name="T7" fmla="*/ 0 h 112"/>
                <a:gd name="T8" fmla="*/ 162 w 162"/>
                <a:gd name="T9" fmla="*/ 1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8"/>
                  </a:moveTo>
                  <a:lnTo>
                    <a:pt x="0" y="112"/>
                  </a:lnTo>
                  <a:lnTo>
                    <a:pt x="0" y="95"/>
                  </a:lnTo>
                  <a:lnTo>
                    <a:pt x="162" y="0"/>
                  </a:lnTo>
                  <a:lnTo>
                    <a:pt x="162" y="1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ṥľîḍe"/>
            <p:cNvSpPr/>
            <p:nvPr/>
          </p:nvSpPr>
          <p:spPr bwMode="auto">
            <a:xfrm>
              <a:off x="4516438" y="2389188"/>
              <a:ext cx="257175" cy="177800"/>
            </a:xfrm>
            <a:custGeom>
              <a:avLst/>
              <a:gdLst>
                <a:gd name="T0" fmla="*/ 162 w 162"/>
                <a:gd name="T1" fmla="*/ 19 h 112"/>
                <a:gd name="T2" fmla="*/ 0 w 162"/>
                <a:gd name="T3" fmla="*/ 112 h 112"/>
                <a:gd name="T4" fmla="*/ 0 w 162"/>
                <a:gd name="T5" fmla="*/ 93 h 112"/>
                <a:gd name="T6" fmla="*/ 162 w 162"/>
                <a:gd name="T7" fmla="*/ 0 h 112"/>
                <a:gd name="T8" fmla="*/ 162 w 162"/>
                <a:gd name="T9" fmla="*/ 1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12">
                  <a:moveTo>
                    <a:pt x="162" y="19"/>
                  </a:moveTo>
                  <a:lnTo>
                    <a:pt x="0" y="112"/>
                  </a:lnTo>
                  <a:lnTo>
                    <a:pt x="0" y="93"/>
                  </a:lnTo>
                  <a:lnTo>
                    <a:pt x="162" y="0"/>
                  </a:lnTo>
                  <a:lnTo>
                    <a:pt x="162" y="19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1íďé"/>
            <p:cNvSpPr/>
            <p:nvPr/>
          </p:nvSpPr>
          <p:spPr bwMode="auto">
            <a:xfrm>
              <a:off x="4899025" y="2043113"/>
              <a:ext cx="354013" cy="517525"/>
            </a:xfrm>
            <a:custGeom>
              <a:avLst/>
              <a:gdLst>
                <a:gd name="T0" fmla="*/ 53 w 107"/>
                <a:gd name="T1" fmla="*/ 17 h 157"/>
                <a:gd name="T2" fmla="*/ 0 w 107"/>
                <a:gd name="T3" fmla="*/ 110 h 157"/>
                <a:gd name="T4" fmla="*/ 54 w 107"/>
                <a:gd name="T5" fmla="*/ 140 h 157"/>
                <a:gd name="T6" fmla="*/ 107 w 107"/>
                <a:gd name="T7" fmla="*/ 48 h 157"/>
                <a:gd name="T8" fmla="*/ 53 w 107"/>
                <a:gd name="T9" fmla="*/ 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7">
                  <a:moveTo>
                    <a:pt x="53" y="17"/>
                  </a:moveTo>
                  <a:cubicBezTo>
                    <a:pt x="24" y="34"/>
                    <a:pt x="0" y="76"/>
                    <a:pt x="0" y="110"/>
                  </a:cubicBezTo>
                  <a:cubicBezTo>
                    <a:pt x="0" y="144"/>
                    <a:pt x="24" y="157"/>
                    <a:pt x="54" y="140"/>
                  </a:cubicBezTo>
                  <a:cubicBezTo>
                    <a:pt x="83" y="123"/>
                    <a:pt x="107" y="82"/>
                    <a:pt x="107" y="48"/>
                  </a:cubicBezTo>
                  <a:cubicBezTo>
                    <a:pt x="107" y="14"/>
                    <a:pt x="83" y="0"/>
                    <a:pt x="53" y="17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ṩľiďé"/>
            <p:cNvSpPr/>
            <p:nvPr/>
          </p:nvSpPr>
          <p:spPr bwMode="auto">
            <a:xfrm>
              <a:off x="6988175" y="4603751"/>
              <a:ext cx="400050" cy="254000"/>
            </a:xfrm>
            <a:custGeom>
              <a:avLst/>
              <a:gdLst>
                <a:gd name="T0" fmla="*/ 116 w 121"/>
                <a:gd name="T1" fmla="*/ 31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30 h 77"/>
                <a:gd name="T8" fmla="*/ 0 w 121"/>
                <a:gd name="T9" fmla="*/ 39 h 77"/>
                <a:gd name="T10" fmla="*/ 5 w 121"/>
                <a:gd name="T11" fmla="*/ 47 h 77"/>
                <a:gd name="T12" fmla="*/ 53 w 121"/>
                <a:gd name="T13" fmla="*/ 75 h 77"/>
                <a:gd name="T14" fmla="*/ 62 w 121"/>
                <a:gd name="T15" fmla="*/ 77 h 77"/>
                <a:gd name="T16" fmla="*/ 72 w 121"/>
                <a:gd name="T17" fmla="*/ 75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1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9"/>
                  </a:cubicBezTo>
                  <a:cubicBezTo>
                    <a:pt x="0" y="42"/>
                    <a:pt x="2" y="45"/>
                    <a:pt x="5" y="47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6" y="77"/>
                    <a:pt x="59" y="77"/>
                    <a:pt x="62" y="77"/>
                  </a:cubicBezTo>
                  <a:cubicBezTo>
                    <a:pt x="66" y="77"/>
                    <a:pt x="69" y="77"/>
                    <a:pt x="72" y="75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8"/>
                    <a:pt x="121" y="44"/>
                    <a:pt x="121" y="40"/>
                  </a:cubicBezTo>
                  <a:cubicBezTo>
                    <a:pt x="121" y="36"/>
                    <a:pt x="119" y="33"/>
                    <a:pt x="116" y="3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ṡ1îḍè"/>
            <p:cNvSpPr/>
            <p:nvPr/>
          </p:nvSpPr>
          <p:spPr bwMode="auto">
            <a:xfrm>
              <a:off x="7351713" y="4395788"/>
              <a:ext cx="400050" cy="254000"/>
            </a:xfrm>
            <a:custGeom>
              <a:avLst/>
              <a:gdLst>
                <a:gd name="T0" fmla="*/ 116 w 121"/>
                <a:gd name="T1" fmla="*/ 30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29 h 77"/>
                <a:gd name="T8" fmla="*/ 0 w 121"/>
                <a:gd name="T9" fmla="*/ 38 h 77"/>
                <a:gd name="T10" fmla="*/ 5 w 121"/>
                <a:gd name="T11" fmla="*/ 46 h 77"/>
                <a:gd name="T12" fmla="*/ 53 w 121"/>
                <a:gd name="T13" fmla="*/ 74 h 77"/>
                <a:gd name="T14" fmla="*/ 62 w 121"/>
                <a:gd name="T15" fmla="*/ 77 h 77"/>
                <a:gd name="T16" fmla="*/ 72 w 121"/>
                <a:gd name="T17" fmla="*/ 74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0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31"/>
                    <a:pt x="0" y="34"/>
                    <a:pt x="0" y="38"/>
                  </a:cubicBezTo>
                  <a:cubicBezTo>
                    <a:pt x="0" y="42"/>
                    <a:pt x="2" y="45"/>
                    <a:pt x="5" y="46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9" y="77"/>
                    <a:pt x="62" y="77"/>
                  </a:cubicBezTo>
                  <a:cubicBezTo>
                    <a:pt x="66" y="77"/>
                    <a:pt x="69" y="76"/>
                    <a:pt x="72" y="74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7"/>
                    <a:pt x="121" y="43"/>
                    <a:pt x="121" y="40"/>
                  </a:cubicBezTo>
                  <a:cubicBezTo>
                    <a:pt x="121" y="36"/>
                    <a:pt x="119" y="32"/>
                    <a:pt x="116" y="3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śļiḓê"/>
            <p:cNvSpPr/>
            <p:nvPr/>
          </p:nvSpPr>
          <p:spPr bwMode="auto">
            <a:xfrm>
              <a:off x="7715250" y="4184651"/>
              <a:ext cx="398463" cy="254000"/>
            </a:xfrm>
            <a:custGeom>
              <a:avLst/>
              <a:gdLst>
                <a:gd name="T0" fmla="*/ 116 w 121"/>
                <a:gd name="T1" fmla="*/ 31 h 77"/>
                <a:gd name="T2" fmla="*/ 67 w 121"/>
                <a:gd name="T3" fmla="*/ 3 h 77"/>
                <a:gd name="T4" fmla="*/ 51 w 121"/>
                <a:gd name="T5" fmla="*/ 3 h 77"/>
                <a:gd name="T6" fmla="*/ 5 w 121"/>
                <a:gd name="T7" fmla="*/ 30 h 77"/>
                <a:gd name="T8" fmla="*/ 0 w 121"/>
                <a:gd name="T9" fmla="*/ 38 h 77"/>
                <a:gd name="T10" fmla="*/ 5 w 121"/>
                <a:gd name="T11" fmla="*/ 47 h 77"/>
                <a:gd name="T12" fmla="*/ 53 w 121"/>
                <a:gd name="T13" fmla="*/ 74 h 77"/>
                <a:gd name="T14" fmla="*/ 62 w 121"/>
                <a:gd name="T15" fmla="*/ 77 h 77"/>
                <a:gd name="T16" fmla="*/ 72 w 121"/>
                <a:gd name="T17" fmla="*/ 74 h 77"/>
                <a:gd name="T18" fmla="*/ 116 w 121"/>
                <a:gd name="T19" fmla="*/ 49 h 77"/>
                <a:gd name="T20" fmla="*/ 121 w 121"/>
                <a:gd name="T21" fmla="*/ 40 h 77"/>
                <a:gd name="T22" fmla="*/ 116 w 121"/>
                <a:gd name="T23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77">
                  <a:moveTo>
                    <a:pt x="116" y="31"/>
                  </a:moveTo>
                  <a:cubicBezTo>
                    <a:pt x="67" y="3"/>
                    <a:pt x="67" y="3"/>
                    <a:pt x="67" y="3"/>
                  </a:cubicBezTo>
                  <a:cubicBezTo>
                    <a:pt x="62" y="0"/>
                    <a:pt x="56" y="0"/>
                    <a:pt x="51" y="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2" y="32"/>
                    <a:pt x="0" y="35"/>
                    <a:pt x="0" y="38"/>
                  </a:cubicBezTo>
                  <a:cubicBezTo>
                    <a:pt x="0" y="42"/>
                    <a:pt x="2" y="45"/>
                    <a:pt x="5" y="47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6" y="76"/>
                    <a:pt x="59" y="77"/>
                    <a:pt x="62" y="77"/>
                  </a:cubicBezTo>
                  <a:cubicBezTo>
                    <a:pt x="66" y="77"/>
                    <a:pt x="69" y="76"/>
                    <a:pt x="72" y="74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9" y="47"/>
                    <a:pt x="121" y="44"/>
                    <a:pt x="121" y="40"/>
                  </a:cubicBezTo>
                  <a:cubicBezTo>
                    <a:pt x="121" y="36"/>
                    <a:pt x="119" y="33"/>
                    <a:pt x="116" y="3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ṩ1ïdê"/>
            <p:cNvSpPr/>
            <p:nvPr/>
          </p:nvSpPr>
          <p:spPr bwMode="auto">
            <a:xfrm>
              <a:off x="7058025" y="5608638"/>
              <a:ext cx="220663" cy="214313"/>
            </a:xfrm>
            <a:custGeom>
              <a:avLst/>
              <a:gdLst>
                <a:gd name="T0" fmla="*/ 34 w 67"/>
                <a:gd name="T1" fmla="*/ 14 h 65"/>
                <a:gd name="T2" fmla="*/ 42 w 67"/>
                <a:gd name="T3" fmla="*/ 32 h 65"/>
                <a:gd name="T4" fmla="*/ 63 w 67"/>
                <a:gd name="T5" fmla="*/ 54 h 65"/>
                <a:gd name="T6" fmla="*/ 31 w 67"/>
                <a:gd name="T7" fmla="*/ 57 h 65"/>
                <a:gd name="T8" fmla="*/ 4 w 67"/>
                <a:gd name="T9" fmla="*/ 40 h 65"/>
                <a:gd name="T10" fmla="*/ 5 w 67"/>
                <a:gd name="T11" fmla="*/ 9 h 65"/>
                <a:gd name="T12" fmla="*/ 34 w 67"/>
                <a:gd name="T13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5">
                  <a:moveTo>
                    <a:pt x="34" y="14"/>
                  </a:moveTo>
                  <a:cubicBezTo>
                    <a:pt x="34" y="14"/>
                    <a:pt x="35" y="28"/>
                    <a:pt x="42" y="32"/>
                  </a:cubicBezTo>
                  <a:cubicBezTo>
                    <a:pt x="49" y="35"/>
                    <a:pt x="67" y="48"/>
                    <a:pt x="63" y="54"/>
                  </a:cubicBezTo>
                  <a:cubicBezTo>
                    <a:pt x="59" y="60"/>
                    <a:pt x="45" y="65"/>
                    <a:pt x="31" y="57"/>
                  </a:cubicBezTo>
                  <a:cubicBezTo>
                    <a:pt x="16" y="49"/>
                    <a:pt x="8" y="42"/>
                    <a:pt x="4" y="40"/>
                  </a:cubicBezTo>
                  <a:cubicBezTo>
                    <a:pt x="0" y="37"/>
                    <a:pt x="4" y="17"/>
                    <a:pt x="5" y="9"/>
                  </a:cubicBezTo>
                  <a:cubicBezTo>
                    <a:pt x="6" y="0"/>
                    <a:pt x="34" y="14"/>
                    <a:pt x="34" y="1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šlïḍè"/>
            <p:cNvSpPr/>
            <p:nvPr/>
          </p:nvSpPr>
          <p:spPr bwMode="auto">
            <a:xfrm>
              <a:off x="7170738" y="4840288"/>
              <a:ext cx="214313" cy="712788"/>
            </a:xfrm>
            <a:custGeom>
              <a:avLst/>
              <a:gdLst>
                <a:gd name="T0" fmla="*/ 44 w 65"/>
                <a:gd name="T1" fmla="*/ 31 h 216"/>
                <a:gd name="T2" fmla="*/ 65 w 65"/>
                <a:gd name="T3" fmla="*/ 149 h 216"/>
                <a:gd name="T4" fmla="*/ 9 w 65"/>
                <a:gd name="T5" fmla="*/ 216 h 216"/>
                <a:gd name="T6" fmla="*/ 1 w 65"/>
                <a:gd name="T7" fmla="*/ 163 h 216"/>
                <a:gd name="T8" fmla="*/ 24 w 65"/>
                <a:gd name="T9" fmla="*/ 136 h 216"/>
                <a:gd name="T10" fmla="*/ 6 w 65"/>
                <a:gd name="T11" fmla="*/ 76 h 216"/>
                <a:gd name="T12" fmla="*/ 0 w 65"/>
                <a:gd name="T13" fmla="*/ 21 h 216"/>
                <a:gd name="T14" fmla="*/ 15 w 65"/>
                <a:gd name="T15" fmla="*/ 0 h 216"/>
                <a:gd name="T16" fmla="*/ 44 w 65"/>
                <a:gd name="T17" fmla="*/ 8 h 216"/>
                <a:gd name="T18" fmla="*/ 44 w 65"/>
                <a:gd name="T19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216">
                  <a:moveTo>
                    <a:pt x="44" y="31"/>
                  </a:moveTo>
                  <a:cubicBezTo>
                    <a:pt x="44" y="31"/>
                    <a:pt x="65" y="143"/>
                    <a:pt x="65" y="149"/>
                  </a:cubicBezTo>
                  <a:cubicBezTo>
                    <a:pt x="65" y="155"/>
                    <a:pt x="9" y="216"/>
                    <a:pt x="9" y="216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4" y="136"/>
                    <a:pt x="24" y="136"/>
                    <a:pt x="24" y="13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8"/>
                    <a:pt x="44" y="8"/>
                    <a:pt x="44" y="8"/>
                  </a:cubicBezTo>
                  <a:lnTo>
                    <a:pt x="44" y="31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s1ïḋê"/>
            <p:cNvSpPr/>
            <p:nvPr/>
          </p:nvSpPr>
          <p:spPr bwMode="auto">
            <a:xfrm>
              <a:off x="7054850" y="4910138"/>
              <a:ext cx="165100" cy="784225"/>
            </a:xfrm>
            <a:custGeom>
              <a:avLst/>
              <a:gdLst>
                <a:gd name="T0" fmla="*/ 4 w 50"/>
                <a:gd name="T1" fmla="*/ 0 h 238"/>
                <a:gd name="T2" fmla="*/ 5 w 50"/>
                <a:gd name="T3" fmla="*/ 125 h 238"/>
                <a:gd name="T4" fmla="*/ 0 w 50"/>
                <a:gd name="T5" fmla="*/ 226 h 238"/>
                <a:gd name="T6" fmla="*/ 41 w 50"/>
                <a:gd name="T7" fmla="*/ 231 h 238"/>
                <a:gd name="T8" fmla="*/ 49 w 50"/>
                <a:gd name="T9" fmla="*/ 125 h 238"/>
                <a:gd name="T10" fmla="*/ 50 w 50"/>
                <a:gd name="T11" fmla="*/ 39 h 238"/>
                <a:gd name="T12" fmla="*/ 50 w 50"/>
                <a:gd name="T13" fmla="*/ 15 h 238"/>
                <a:gd name="T14" fmla="*/ 4 w 50"/>
                <a:gd name="T1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38">
                  <a:moveTo>
                    <a:pt x="4" y="0"/>
                  </a:moveTo>
                  <a:cubicBezTo>
                    <a:pt x="4" y="0"/>
                    <a:pt x="5" y="110"/>
                    <a:pt x="5" y="125"/>
                  </a:cubicBezTo>
                  <a:cubicBezTo>
                    <a:pt x="5" y="140"/>
                    <a:pt x="0" y="226"/>
                    <a:pt x="0" y="226"/>
                  </a:cubicBezTo>
                  <a:cubicBezTo>
                    <a:pt x="0" y="226"/>
                    <a:pt x="6" y="238"/>
                    <a:pt x="41" y="231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Sḷiḓé"/>
            <p:cNvSpPr/>
            <p:nvPr/>
          </p:nvSpPr>
          <p:spPr bwMode="auto">
            <a:xfrm>
              <a:off x="7210425" y="5038726"/>
              <a:ext cx="39688" cy="250825"/>
            </a:xfrm>
            <a:custGeom>
              <a:avLst/>
              <a:gdLst>
                <a:gd name="T0" fmla="*/ 6 w 25"/>
                <a:gd name="T1" fmla="*/ 0 h 158"/>
                <a:gd name="T2" fmla="*/ 25 w 25"/>
                <a:gd name="T3" fmla="*/ 158 h 158"/>
                <a:gd name="T4" fmla="*/ 0 w 25"/>
                <a:gd name="T5" fmla="*/ 87 h 158"/>
                <a:gd name="T6" fmla="*/ 6 w 25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58">
                  <a:moveTo>
                    <a:pt x="6" y="0"/>
                  </a:moveTo>
                  <a:lnTo>
                    <a:pt x="25" y="158"/>
                  </a:lnTo>
                  <a:lnTo>
                    <a:pt x="0" y="8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$1iḍe"/>
            <p:cNvSpPr/>
            <p:nvPr/>
          </p:nvSpPr>
          <p:spPr bwMode="auto">
            <a:xfrm>
              <a:off x="7189788" y="4886326"/>
              <a:ext cx="119063" cy="57150"/>
            </a:xfrm>
            <a:custGeom>
              <a:avLst/>
              <a:gdLst>
                <a:gd name="T0" fmla="*/ 0 w 36"/>
                <a:gd name="T1" fmla="*/ 14 h 17"/>
                <a:gd name="T2" fmla="*/ 36 w 36"/>
                <a:gd name="T3" fmla="*/ 9 h 17"/>
                <a:gd name="T4" fmla="*/ 33 w 36"/>
                <a:gd name="T5" fmla="*/ 0 h 17"/>
                <a:gd name="T6" fmla="*/ 0 w 36"/>
                <a:gd name="T7" fmla="*/ 4 h 17"/>
                <a:gd name="T8" fmla="*/ 0 w 36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0" y="14"/>
                  </a:moveTo>
                  <a:cubicBezTo>
                    <a:pt x="0" y="14"/>
                    <a:pt x="19" y="17"/>
                    <a:pt x="36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ļíḋè"/>
            <p:cNvSpPr/>
            <p:nvPr/>
          </p:nvSpPr>
          <p:spPr bwMode="auto">
            <a:xfrm>
              <a:off x="6942138" y="4965701"/>
              <a:ext cx="82550" cy="161925"/>
            </a:xfrm>
            <a:custGeom>
              <a:avLst/>
              <a:gdLst>
                <a:gd name="T0" fmla="*/ 1 w 25"/>
                <a:gd name="T1" fmla="*/ 8 h 49"/>
                <a:gd name="T2" fmla="*/ 1 w 25"/>
                <a:gd name="T3" fmla="*/ 24 h 49"/>
                <a:gd name="T4" fmla="*/ 7 w 25"/>
                <a:gd name="T5" fmla="*/ 45 h 49"/>
                <a:gd name="T6" fmla="*/ 20 w 25"/>
                <a:gd name="T7" fmla="*/ 47 h 49"/>
                <a:gd name="T8" fmla="*/ 16 w 25"/>
                <a:gd name="T9" fmla="*/ 33 h 49"/>
                <a:gd name="T10" fmla="*/ 16 w 25"/>
                <a:gd name="T11" fmla="*/ 21 h 49"/>
                <a:gd name="T12" fmla="*/ 18 w 25"/>
                <a:gd name="T13" fmla="*/ 25 h 49"/>
                <a:gd name="T14" fmla="*/ 21 w 25"/>
                <a:gd name="T15" fmla="*/ 32 h 49"/>
                <a:gd name="T16" fmla="*/ 22 w 25"/>
                <a:gd name="T17" fmla="*/ 32 h 49"/>
                <a:gd name="T18" fmla="*/ 23 w 25"/>
                <a:gd name="T19" fmla="*/ 32 h 49"/>
                <a:gd name="T20" fmla="*/ 23 w 25"/>
                <a:gd name="T21" fmla="*/ 22 h 49"/>
                <a:gd name="T22" fmla="*/ 18 w 25"/>
                <a:gd name="T23" fmla="*/ 0 h 49"/>
                <a:gd name="T24" fmla="*/ 1 w 25"/>
                <a:gd name="T25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49">
                  <a:moveTo>
                    <a:pt x="1" y="8"/>
                  </a:moveTo>
                  <a:cubicBezTo>
                    <a:pt x="1" y="8"/>
                    <a:pt x="1" y="19"/>
                    <a:pt x="1" y="24"/>
                  </a:cubicBezTo>
                  <a:cubicBezTo>
                    <a:pt x="0" y="33"/>
                    <a:pt x="4" y="42"/>
                    <a:pt x="7" y="45"/>
                  </a:cubicBezTo>
                  <a:cubicBezTo>
                    <a:pt x="10" y="47"/>
                    <a:pt x="17" y="49"/>
                    <a:pt x="20" y="47"/>
                  </a:cubicBezTo>
                  <a:cubicBezTo>
                    <a:pt x="23" y="46"/>
                    <a:pt x="17" y="37"/>
                    <a:pt x="16" y="33"/>
                  </a:cubicBezTo>
                  <a:cubicBezTo>
                    <a:pt x="14" y="24"/>
                    <a:pt x="16" y="21"/>
                    <a:pt x="16" y="21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7"/>
                    <a:pt x="20" y="29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0"/>
                    <a:pt x="25" y="24"/>
                    <a:pt x="23" y="22"/>
                  </a:cubicBezTo>
                  <a:cubicBezTo>
                    <a:pt x="22" y="19"/>
                    <a:pt x="18" y="0"/>
                    <a:pt x="18" y="0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ṡľîḑê"/>
            <p:cNvSpPr/>
            <p:nvPr/>
          </p:nvSpPr>
          <p:spPr bwMode="auto">
            <a:xfrm>
              <a:off x="7575550" y="4867276"/>
              <a:ext cx="130175" cy="125413"/>
            </a:xfrm>
            <a:custGeom>
              <a:avLst/>
              <a:gdLst>
                <a:gd name="T0" fmla="*/ 29 w 39"/>
                <a:gd name="T1" fmla="*/ 11 h 38"/>
                <a:gd name="T2" fmla="*/ 26 w 39"/>
                <a:gd name="T3" fmla="*/ 9 h 38"/>
                <a:gd name="T4" fmla="*/ 27 w 39"/>
                <a:gd name="T5" fmla="*/ 8 h 38"/>
                <a:gd name="T6" fmla="*/ 35 w 39"/>
                <a:gd name="T7" fmla="*/ 9 h 38"/>
                <a:gd name="T8" fmla="*/ 36 w 39"/>
                <a:gd name="T9" fmla="*/ 7 h 38"/>
                <a:gd name="T10" fmla="*/ 26 w 39"/>
                <a:gd name="T11" fmla="*/ 3 h 38"/>
                <a:gd name="T12" fmla="*/ 18 w 39"/>
                <a:gd name="T13" fmla="*/ 1 h 38"/>
                <a:gd name="T14" fmla="*/ 14 w 39"/>
                <a:gd name="T15" fmla="*/ 1 h 38"/>
                <a:gd name="T16" fmla="*/ 11 w 39"/>
                <a:gd name="T17" fmla="*/ 0 h 38"/>
                <a:gd name="T18" fmla="*/ 10 w 39"/>
                <a:gd name="T19" fmla="*/ 0 h 38"/>
                <a:gd name="T20" fmla="*/ 0 w 39"/>
                <a:gd name="T21" fmla="*/ 13 h 38"/>
                <a:gd name="T22" fmla="*/ 5 w 39"/>
                <a:gd name="T23" fmla="*/ 18 h 38"/>
                <a:gd name="T24" fmla="*/ 16 w 39"/>
                <a:gd name="T25" fmla="*/ 25 h 38"/>
                <a:gd name="T26" fmla="*/ 24 w 39"/>
                <a:gd name="T27" fmla="*/ 30 h 38"/>
                <a:gd name="T28" fmla="*/ 29 w 39"/>
                <a:gd name="T29" fmla="*/ 36 h 38"/>
                <a:gd name="T30" fmla="*/ 39 w 39"/>
                <a:gd name="T31" fmla="*/ 24 h 38"/>
                <a:gd name="T32" fmla="*/ 34 w 39"/>
                <a:gd name="T33" fmla="*/ 15 h 38"/>
                <a:gd name="T34" fmla="*/ 30 w 39"/>
                <a:gd name="T35" fmla="*/ 11 h 38"/>
                <a:gd name="T36" fmla="*/ 29 w 39"/>
                <a:gd name="T37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" h="38">
                  <a:moveTo>
                    <a:pt x="29" y="11"/>
                  </a:moveTo>
                  <a:cubicBezTo>
                    <a:pt x="28" y="10"/>
                    <a:pt x="26" y="10"/>
                    <a:pt x="26" y="9"/>
                  </a:cubicBezTo>
                  <a:cubicBezTo>
                    <a:pt x="25" y="8"/>
                    <a:pt x="26" y="8"/>
                    <a:pt x="27" y="8"/>
                  </a:cubicBezTo>
                  <a:cubicBezTo>
                    <a:pt x="30" y="8"/>
                    <a:pt x="32" y="9"/>
                    <a:pt x="35" y="9"/>
                  </a:cubicBezTo>
                  <a:cubicBezTo>
                    <a:pt x="36" y="9"/>
                    <a:pt x="37" y="8"/>
                    <a:pt x="36" y="7"/>
                  </a:cubicBezTo>
                  <a:cubicBezTo>
                    <a:pt x="34" y="5"/>
                    <a:pt x="29" y="4"/>
                    <a:pt x="26" y="3"/>
                  </a:cubicBezTo>
                  <a:cubicBezTo>
                    <a:pt x="23" y="2"/>
                    <a:pt x="20" y="1"/>
                    <a:pt x="18" y="1"/>
                  </a:cubicBezTo>
                  <a:cubicBezTo>
                    <a:pt x="17" y="1"/>
                    <a:pt x="15" y="1"/>
                    <a:pt x="14" y="1"/>
                  </a:cubicBezTo>
                  <a:cubicBezTo>
                    <a:pt x="13" y="1"/>
                    <a:pt x="11" y="1"/>
                    <a:pt x="11" y="0"/>
                  </a:cubicBezTo>
                  <a:cubicBezTo>
                    <a:pt x="10" y="0"/>
                    <a:pt x="11" y="0"/>
                    <a:pt x="1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5"/>
                    <a:pt x="3" y="17"/>
                    <a:pt x="5" y="18"/>
                  </a:cubicBezTo>
                  <a:cubicBezTo>
                    <a:pt x="9" y="22"/>
                    <a:pt x="11" y="23"/>
                    <a:pt x="16" y="25"/>
                  </a:cubicBezTo>
                  <a:cubicBezTo>
                    <a:pt x="19" y="26"/>
                    <a:pt x="21" y="28"/>
                    <a:pt x="24" y="30"/>
                  </a:cubicBezTo>
                  <a:cubicBezTo>
                    <a:pt x="26" y="32"/>
                    <a:pt x="26" y="35"/>
                    <a:pt x="29" y="36"/>
                  </a:cubicBezTo>
                  <a:cubicBezTo>
                    <a:pt x="33" y="38"/>
                    <a:pt x="39" y="32"/>
                    <a:pt x="39" y="24"/>
                  </a:cubicBezTo>
                  <a:cubicBezTo>
                    <a:pt x="39" y="21"/>
                    <a:pt x="37" y="17"/>
                    <a:pt x="34" y="15"/>
                  </a:cubicBezTo>
                  <a:cubicBezTo>
                    <a:pt x="33" y="13"/>
                    <a:pt x="31" y="12"/>
                    <a:pt x="30" y="11"/>
                  </a:cubicBezTo>
                  <a:cubicBezTo>
                    <a:pt x="30" y="11"/>
                    <a:pt x="29" y="11"/>
                    <a:pt x="29" y="11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ṣḻîḑè"/>
            <p:cNvSpPr/>
            <p:nvPr/>
          </p:nvSpPr>
          <p:spPr bwMode="auto">
            <a:xfrm>
              <a:off x="6935788" y="4956176"/>
              <a:ext cx="82550" cy="52388"/>
            </a:xfrm>
            <a:custGeom>
              <a:avLst/>
              <a:gdLst>
                <a:gd name="T0" fmla="*/ 0 w 25"/>
                <a:gd name="T1" fmla="*/ 5 h 16"/>
                <a:gd name="T2" fmla="*/ 0 w 25"/>
                <a:gd name="T3" fmla="*/ 15 h 16"/>
                <a:gd name="T4" fmla="*/ 25 w 25"/>
                <a:gd name="T5" fmla="*/ 10 h 16"/>
                <a:gd name="T6" fmla="*/ 25 w 25"/>
                <a:gd name="T7" fmla="*/ 0 h 16"/>
                <a:gd name="T8" fmla="*/ 0 w 25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0" y="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4" y="16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ṩ1îḑé"/>
            <p:cNvSpPr/>
            <p:nvPr/>
          </p:nvSpPr>
          <p:spPr bwMode="auto">
            <a:xfrm>
              <a:off x="7556500" y="4840288"/>
              <a:ext cx="66675" cy="92075"/>
            </a:xfrm>
            <a:custGeom>
              <a:avLst/>
              <a:gdLst>
                <a:gd name="T0" fmla="*/ 0 w 20"/>
                <a:gd name="T1" fmla="*/ 22 h 28"/>
                <a:gd name="T2" fmla="*/ 8 w 20"/>
                <a:gd name="T3" fmla="*/ 28 h 28"/>
                <a:gd name="T4" fmla="*/ 20 w 20"/>
                <a:gd name="T5" fmla="*/ 6 h 28"/>
                <a:gd name="T6" fmla="*/ 12 w 20"/>
                <a:gd name="T7" fmla="*/ 0 h 28"/>
                <a:gd name="T8" fmla="*/ 0 w 2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18" y="18"/>
                    <a:pt x="20" y="6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sḷîḓê"/>
            <p:cNvSpPr/>
            <p:nvPr/>
          </p:nvSpPr>
          <p:spPr bwMode="auto">
            <a:xfrm>
              <a:off x="7156450" y="4373563"/>
              <a:ext cx="115888" cy="71438"/>
            </a:xfrm>
            <a:custGeom>
              <a:avLst/>
              <a:gdLst>
                <a:gd name="T0" fmla="*/ 0 w 35"/>
                <a:gd name="T1" fmla="*/ 5 h 22"/>
                <a:gd name="T2" fmla="*/ 2 w 35"/>
                <a:gd name="T3" fmla="*/ 7 h 22"/>
                <a:gd name="T4" fmla="*/ 33 w 35"/>
                <a:gd name="T5" fmla="*/ 22 h 22"/>
                <a:gd name="T6" fmla="*/ 35 w 35"/>
                <a:gd name="T7" fmla="*/ 12 h 22"/>
                <a:gd name="T8" fmla="*/ 0 w 35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0" y="5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18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ṡľiḋê"/>
            <p:cNvSpPr/>
            <p:nvPr/>
          </p:nvSpPr>
          <p:spPr bwMode="auto">
            <a:xfrm>
              <a:off x="7159625" y="4359276"/>
              <a:ext cx="109538" cy="125413"/>
            </a:xfrm>
            <a:custGeom>
              <a:avLst/>
              <a:gdLst>
                <a:gd name="T0" fmla="*/ 2 w 33"/>
                <a:gd name="T1" fmla="*/ 0 h 38"/>
                <a:gd name="T2" fmla="*/ 0 w 33"/>
                <a:gd name="T3" fmla="*/ 14 h 38"/>
                <a:gd name="T4" fmla="*/ 13 w 33"/>
                <a:gd name="T5" fmla="*/ 28 h 38"/>
                <a:gd name="T6" fmla="*/ 24 w 33"/>
                <a:gd name="T7" fmla="*/ 38 h 38"/>
                <a:gd name="T8" fmla="*/ 31 w 33"/>
                <a:gd name="T9" fmla="*/ 38 h 38"/>
                <a:gd name="T10" fmla="*/ 33 w 33"/>
                <a:gd name="T11" fmla="*/ 30 h 38"/>
                <a:gd name="T12" fmla="*/ 32 w 33"/>
                <a:gd name="T13" fmla="*/ 6 h 38"/>
                <a:gd name="T14" fmla="*/ 2 w 33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38">
                  <a:moveTo>
                    <a:pt x="2" y="0"/>
                  </a:moveTo>
                  <a:cubicBezTo>
                    <a:pt x="2" y="0"/>
                    <a:pt x="1" y="6"/>
                    <a:pt x="0" y="14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0" y="13"/>
                    <a:pt x="32" y="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ṧḻîḑê"/>
            <p:cNvSpPr/>
            <p:nvPr/>
          </p:nvSpPr>
          <p:spPr bwMode="auto">
            <a:xfrm>
              <a:off x="7315200" y="4441826"/>
              <a:ext cx="296863" cy="481013"/>
            </a:xfrm>
            <a:custGeom>
              <a:avLst/>
              <a:gdLst>
                <a:gd name="T0" fmla="*/ 7 w 90"/>
                <a:gd name="T1" fmla="*/ 0 h 146"/>
                <a:gd name="T2" fmla="*/ 34 w 90"/>
                <a:gd name="T3" fmla="*/ 78 h 146"/>
                <a:gd name="T4" fmla="*/ 90 w 90"/>
                <a:gd name="T5" fmla="*/ 122 h 146"/>
                <a:gd name="T6" fmla="*/ 75 w 90"/>
                <a:gd name="T7" fmla="*/ 146 h 146"/>
                <a:gd name="T8" fmla="*/ 17 w 90"/>
                <a:gd name="T9" fmla="*/ 105 h 146"/>
                <a:gd name="T10" fmla="*/ 8 w 90"/>
                <a:gd name="T11" fmla="*/ 89 h 146"/>
                <a:gd name="T12" fmla="*/ 0 w 90"/>
                <a:gd name="T13" fmla="*/ 25 h 146"/>
                <a:gd name="T14" fmla="*/ 7 w 90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46">
                  <a:moveTo>
                    <a:pt x="7" y="0"/>
                  </a:moveTo>
                  <a:cubicBezTo>
                    <a:pt x="7" y="0"/>
                    <a:pt x="27" y="62"/>
                    <a:pt x="34" y="78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0" y="122"/>
                    <a:pt x="89" y="137"/>
                    <a:pt x="75" y="146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$ľïḑe"/>
            <p:cNvSpPr/>
            <p:nvPr/>
          </p:nvSpPr>
          <p:spPr bwMode="auto">
            <a:xfrm>
              <a:off x="7127875" y="4408488"/>
              <a:ext cx="187325" cy="511175"/>
            </a:xfrm>
            <a:custGeom>
              <a:avLst/>
              <a:gdLst>
                <a:gd name="T0" fmla="*/ 19 w 57"/>
                <a:gd name="T1" fmla="*/ 151 h 155"/>
                <a:gd name="T2" fmla="*/ 52 w 57"/>
                <a:gd name="T3" fmla="*/ 147 h 155"/>
                <a:gd name="T4" fmla="*/ 57 w 57"/>
                <a:gd name="T5" fmla="*/ 10 h 155"/>
                <a:gd name="T6" fmla="*/ 41 w 57"/>
                <a:gd name="T7" fmla="*/ 13 h 155"/>
                <a:gd name="T8" fmla="*/ 25 w 57"/>
                <a:gd name="T9" fmla="*/ 10 h 155"/>
                <a:gd name="T10" fmla="*/ 6 w 57"/>
                <a:gd name="T11" fmla="*/ 0 h 155"/>
                <a:gd name="T12" fmla="*/ 0 w 57"/>
                <a:gd name="T13" fmla="*/ 10 h 155"/>
                <a:gd name="T14" fmla="*/ 9 w 57"/>
                <a:gd name="T15" fmla="*/ 115 h 155"/>
                <a:gd name="T16" fmla="*/ 19 w 57"/>
                <a:gd name="T17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55">
                  <a:moveTo>
                    <a:pt x="19" y="151"/>
                  </a:moveTo>
                  <a:cubicBezTo>
                    <a:pt x="19" y="151"/>
                    <a:pt x="33" y="155"/>
                    <a:pt x="52" y="147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115"/>
                    <a:pt x="9" y="115"/>
                    <a:pt x="9" y="115"/>
                  </a:cubicBezTo>
                  <a:lnTo>
                    <a:pt x="19" y="151"/>
                  </a:lnTo>
                  <a:close/>
                </a:path>
              </a:pathLst>
            </a:custGeom>
            <a:solidFill>
              <a:srgbClr val="40A6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ṡḷïḓê"/>
            <p:cNvSpPr/>
            <p:nvPr/>
          </p:nvSpPr>
          <p:spPr bwMode="auto">
            <a:xfrm>
              <a:off x="7272338" y="4419601"/>
              <a:ext cx="79375" cy="552450"/>
            </a:xfrm>
            <a:custGeom>
              <a:avLst/>
              <a:gdLst>
                <a:gd name="T0" fmla="*/ 3 w 24"/>
                <a:gd name="T1" fmla="*/ 28 h 168"/>
                <a:gd name="T2" fmla="*/ 5 w 24"/>
                <a:gd name="T3" fmla="*/ 168 h 168"/>
                <a:gd name="T4" fmla="*/ 18 w 24"/>
                <a:gd name="T5" fmla="*/ 162 h 168"/>
                <a:gd name="T6" fmla="*/ 20 w 24"/>
                <a:gd name="T7" fmla="*/ 7 h 168"/>
                <a:gd name="T8" fmla="*/ 0 w 24"/>
                <a:gd name="T9" fmla="*/ 0 h 168"/>
                <a:gd name="T10" fmla="*/ 1 w 24"/>
                <a:gd name="T11" fmla="*/ 6 h 168"/>
                <a:gd name="T12" fmla="*/ 3 w 24"/>
                <a:gd name="T13" fmla="*/ 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8">
                  <a:moveTo>
                    <a:pt x="3" y="28"/>
                  </a:moveTo>
                  <a:cubicBezTo>
                    <a:pt x="3" y="28"/>
                    <a:pt x="7" y="94"/>
                    <a:pt x="5" y="168"/>
                  </a:cubicBezTo>
                  <a:cubicBezTo>
                    <a:pt x="5" y="168"/>
                    <a:pt x="12" y="166"/>
                    <a:pt x="18" y="162"/>
                  </a:cubicBezTo>
                  <a:cubicBezTo>
                    <a:pt x="18" y="162"/>
                    <a:pt x="24" y="69"/>
                    <a:pt x="2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3" y="28"/>
                  </a:ln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lïḋe"/>
            <p:cNvSpPr/>
            <p:nvPr/>
          </p:nvSpPr>
          <p:spPr bwMode="auto">
            <a:xfrm>
              <a:off x="7143750" y="4389438"/>
              <a:ext cx="98425" cy="95250"/>
            </a:xfrm>
            <a:custGeom>
              <a:avLst/>
              <a:gdLst>
                <a:gd name="T0" fmla="*/ 8 w 62"/>
                <a:gd name="T1" fmla="*/ 0 h 60"/>
                <a:gd name="T2" fmla="*/ 0 w 62"/>
                <a:gd name="T3" fmla="*/ 15 h 60"/>
                <a:gd name="T4" fmla="*/ 44 w 62"/>
                <a:gd name="T5" fmla="*/ 60 h 60"/>
                <a:gd name="T6" fmla="*/ 62 w 62"/>
                <a:gd name="T7" fmla="*/ 37 h 60"/>
                <a:gd name="T8" fmla="*/ 8 w 6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8" y="0"/>
                  </a:moveTo>
                  <a:lnTo>
                    <a:pt x="0" y="15"/>
                  </a:lnTo>
                  <a:lnTo>
                    <a:pt x="44" y="60"/>
                  </a:lnTo>
                  <a:lnTo>
                    <a:pt x="62" y="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ṧļîḓe"/>
            <p:cNvSpPr/>
            <p:nvPr/>
          </p:nvSpPr>
          <p:spPr bwMode="auto">
            <a:xfrm>
              <a:off x="7011988" y="4413251"/>
              <a:ext cx="207963" cy="576263"/>
            </a:xfrm>
            <a:custGeom>
              <a:avLst/>
              <a:gdLst>
                <a:gd name="T0" fmla="*/ 0 w 63"/>
                <a:gd name="T1" fmla="*/ 21 h 175"/>
                <a:gd name="T2" fmla="*/ 40 w 63"/>
                <a:gd name="T3" fmla="*/ 0 h 175"/>
                <a:gd name="T4" fmla="*/ 57 w 63"/>
                <a:gd name="T5" fmla="*/ 175 h 175"/>
                <a:gd name="T6" fmla="*/ 12 w 63"/>
                <a:gd name="T7" fmla="*/ 165 h 175"/>
                <a:gd name="T8" fmla="*/ 0 w 63"/>
                <a:gd name="T9" fmla="*/ 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5">
                  <a:moveTo>
                    <a:pt x="0" y="21"/>
                  </a:moveTo>
                  <a:cubicBezTo>
                    <a:pt x="0" y="21"/>
                    <a:pt x="10" y="11"/>
                    <a:pt x="40" y="0"/>
                  </a:cubicBezTo>
                  <a:cubicBezTo>
                    <a:pt x="40" y="0"/>
                    <a:pt x="63" y="37"/>
                    <a:pt x="57" y="175"/>
                  </a:cubicBezTo>
                  <a:cubicBezTo>
                    <a:pt x="57" y="175"/>
                    <a:pt x="18" y="169"/>
                    <a:pt x="12" y="165"/>
                  </a:cubicBezTo>
                  <a:cubicBezTo>
                    <a:pt x="12" y="165"/>
                    <a:pt x="15" y="55"/>
                    <a:pt x="0" y="21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sľiďé"/>
            <p:cNvSpPr/>
            <p:nvPr/>
          </p:nvSpPr>
          <p:spPr bwMode="auto">
            <a:xfrm>
              <a:off x="7131050" y="4138613"/>
              <a:ext cx="193675" cy="274638"/>
            </a:xfrm>
            <a:custGeom>
              <a:avLst/>
              <a:gdLst>
                <a:gd name="T0" fmla="*/ 4 w 59"/>
                <a:gd name="T1" fmla="*/ 55 h 83"/>
                <a:gd name="T2" fmla="*/ 30 w 59"/>
                <a:gd name="T3" fmla="*/ 82 h 83"/>
                <a:gd name="T4" fmla="*/ 57 w 59"/>
                <a:gd name="T5" fmla="*/ 33 h 83"/>
                <a:gd name="T6" fmla="*/ 20 w 59"/>
                <a:gd name="T7" fmla="*/ 10 h 83"/>
                <a:gd name="T8" fmla="*/ 4 w 59"/>
                <a:gd name="T9" fmla="*/ 5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83">
                  <a:moveTo>
                    <a:pt x="4" y="55"/>
                  </a:moveTo>
                  <a:cubicBezTo>
                    <a:pt x="4" y="55"/>
                    <a:pt x="7" y="80"/>
                    <a:pt x="30" y="82"/>
                  </a:cubicBezTo>
                  <a:cubicBezTo>
                    <a:pt x="56" y="83"/>
                    <a:pt x="59" y="50"/>
                    <a:pt x="57" y="33"/>
                  </a:cubicBezTo>
                  <a:cubicBezTo>
                    <a:pt x="55" y="18"/>
                    <a:pt x="39" y="0"/>
                    <a:pt x="20" y="10"/>
                  </a:cubicBezTo>
                  <a:cubicBezTo>
                    <a:pt x="6" y="17"/>
                    <a:pt x="0" y="33"/>
                    <a:pt x="4" y="55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ŝḻíḋè"/>
            <p:cNvSpPr/>
            <p:nvPr/>
          </p:nvSpPr>
          <p:spPr bwMode="auto">
            <a:xfrm>
              <a:off x="7107238" y="4135438"/>
              <a:ext cx="228600" cy="234950"/>
            </a:xfrm>
            <a:custGeom>
              <a:avLst/>
              <a:gdLst>
                <a:gd name="T0" fmla="*/ 35 w 69"/>
                <a:gd name="T1" fmla="*/ 4 h 71"/>
                <a:gd name="T2" fmla="*/ 6 w 69"/>
                <a:gd name="T3" fmla="*/ 31 h 71"/>
                <a:gd name="T4" fmla="*/ 17 w 69"/>
                <a:gd name="T5" fmla="*/ 71 h 71"/>
                <a:gd name="T6" fmla="*/ 18 w 69"/>
                <a:gd name="T7" fmla="*/ 59 h 71"/>
                <a:gd name="T8" fmla="*/ 16 w 69"/>
                <a:gd name="T9" fmla="*/ 48 h 71"/>
                <a:gd name="T10" fmla="*/ 22 w 69"/>
                <a:gd name="T11" fmla="*/ 41 h 71"/>
                <a:gd name="T12" fmla="*/ 23 w 69"/>
                <a:gd name="T13" fmla="*/ 43 h 71"/>
                <a:gd name="T14" fmla="*/ 27 w 69"/>
                <a:gd name="T15" fmla="*/ 42 h 71"/>
                <a:gd name="T16" fmla="*/ 28 w 69"/>
                <a:gd name="T17" fmla="*/ 34 h 71"/>
                <a:gd name="T18" fmla="*/ 65 w 69"/>
                <a:gd name="T19" fmla="*/ 42 h 71"/>
                <a:gd name="T20" fmla="*/ 69 w 69"/>
                <a:gd name="T21" fmla="*/ 36 h 71"/>
                <a:gd name="T22" fmla="*/ 35 w 69"/>
                <a:gd name="T23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1">
                  <a:moveTo>
                    <a:pt x="35" y="4"/>
                  </a:moveTo>
                  <a:cubicBezTo>
                    <a:pt x="35" y="4"/>
                    <a:pt x="13" y="3"/>
                    <a:pt x="6" y="31"/>
                  </a:cubicBezTo>
                  <a:cubicBezTo>
                    <a:pt x="6" y="31"/>
                    <a:pt x="0" y="54"/>
                    <a:pt x="17" y="71"/>
                  </a:cubicBezTo>
                  <a:cubicBezTo>
                    <a:pt x="17" y="71"/>
                    <a:pt x="17" y="61"/>
                    <a:pt x="18" y="59"/>
                  </a:cubicBezTo>
                  <a:cubicBezTo>
                    <a:pt x="20" y="58"/>
                    <a:pt x="15" y="52"/>
                    <a:pt x="16" y="48"/>
                  </a:cubicBezTo>
                  <a:cubicBezTo>
                    <a:pt x="17" y="44"/>
                    <a:pt x="18" y="38"/>
                    <a:pt x="22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4" y="44"/>
                    <a:pt x="27" y="44"/>
                    <a:pt x="27" y="42"/>
                  </a:cubicBezTo>
                  <a:cubicBezTo>
                    <a:pt x="27" y="39"/>
                    <a:pt x="27" y="36"/>
                    <a:pt x="28" y="34"/>
                  </a:cubicBezTo>
                  <a:cubicBezTo>
                    <a:pt x="32" y="30"/>
                    <a:pt x="47" y="44"/>
                    <a:pt x="65" y="42"/>
                  </a:cubicBezTo>
                  <a:cubicBezTo>
                    <a:pt x="65" y="42"/>
                    <a:pt x="69" y="42"/>
                    <a:pt x="69" y="36"/>
                  </a:cubicBezTo>
                  <a:cubicBezTo>
                    <a:pt x="69" y="36"/>
                    <a:pt x="66" y="0"/>
                    <a:pt x="35" y="4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$ľîďè"/>
            <p:cNvSpPr/>
            <p:nvPr/>
          </p:nvSpPr>
          <p:spPr bwMode="auto">
            <a:xfrm>
              <a:off x="7242175" y="4413251"/>
              <a:ext cx="36513" cy="68263"/>
            </a:xfrm>
            <a:custGeom>
              <a:avLst/>
              <a:gdLst>
                <a:gd name="T0" fmla="*/ 0 w 23"/>
                <a:gd name="T1" fmla="*/ 22 h 43"/>
                <a:gd name="T2" fmla="*/ 23 w 23"/>
                <a:gd name="T3" fmla="*/ 43 h 43"/>
                <a:gd name="T4" fmla="*/ 19 w 23"/>
                <a:gd name="T5" fmla="*/ 0 h 43"/>
                <a:gd name="T6" fmla="*/ 0 w 23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0" y="22"/>
                  </a:moveTo>
                  <a:lnTo>
                    <a:pt x="23" y="43"/>
                  </a:lnTo>
                  <a:lnTo>
                    <a:pt x="19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6EC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šḷíḋè"/>
            <p:cNvSpPr/>
            <p:nvPr/>
          </p:nvSpPr>
          <p:spPr bwMode="auto">
            <a:xfrm>
              <a:off x="7219950" y="4448176"/>
              <a:ext cx="49213" cy="46038"/>
            </a:xfrm>
            <a:custGeom>
              <a:avLst/>
              <a:gdLst>
                <a:gd name="T0" fmla="*/ 14 w 31"/>
                <a:gd name="T1" fmla="*/ 0 h 29"/>
                <a:gd name="T2" fmla="*/ 31 w 31"/>
                <a:gd name="T3" fmla="*/ 15 h 29"/>
                <a:gd name="T4" fmla="*/ 25 w 31"/>
                <a:gd name="T5" fmla="*/ 27 h 29"/>
                <a:gd name="T6" fmla="*/ 10 w 31"/>
                <a:gd name="T7" fmla="*/ 29 h 29"/>
                <a:gd name="T8" fmla="*/ 0 w 31"/>
                <a:gd name="T9" fmla="*/ 19 h 29"/>
                <a:gd name="T10" fmla="*/ 14 w 3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9">
                  <a:moveTo>
                    <a:pt x="14" y="0"/>
                  </a:moveTo>
                  <a:lnTo>
                    <a:pt x="31" y="15"/>
                  </a:lnTo>
                  <a:lnTo>
                    <a:pt x="25" y="27"/>
                  </a:lnTo>
                  <a:lnTo>
                    <a:pt x="10" y="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šľîdé"/>
            <p:cNvSpPr/>
            <p:nvPr/>
          </p:nvSpPr>
          <p:spPr bwMode="auto">
            <a:xfrm>
              <a:off x="7229475" y="4491038"/>
              <a:ext cx="49213" cy="346075"/>
            </a:xfrm>
            <a:custGeom>
              <a:avLst/>
              <a:gdLst>
                <a:gd name="T0" fmla="*/ 19 w 31"/>
                <a:gd name="T1" fmla="*/ 0 h 218"/>
                <a:gd name="T2" fmla="*/ 31 w 31"/>
                <a:gd name="T3" fmla="*/ 189 h 218"/>
                <a:gd name="T4" fmla="*/ 17 w 31"/>
                <a:gd name="T5" fmla="*/ 218 h 218"/>
                <a:gd name="T6" fmla="*/ 0 w 31"/>
                <a:gd name="T7" fmla="*/ 191 h 218"/>
                <a:gd name="T8" fmla="*/ 4 w 31"/>
                <a:gd name="T9" fmla="*/ 2 h 218"/>
                <a:gd name="T10" fmla="*/ 19 w 31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18">
                  <a:moveTo>
                    <a:pt x="19" y="0"/>
                  </a:moveTo>
                  <a:lnTo>
                    <a:pt x="31" y="189"/>
                  </a:lnTo>
                  <a:lnTo>
                    <a:pt x="17" y="218"/>
                  </a:lnTo>
                  <a:lnTo>
                    <a:pt x="0" y="191"/>
                  </a:lnTo>
                  <a:lnTo>
                    <a:pt x="4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ṧľíḋè"/>
            <p:cNvSpPr/>
            <p:nvPr/>
          </p:nvSpPr>
          <p:spPr bwMode="auto">
            <a:xfrm>
              <a:off x="7199313" y="5321301"/>
              <a:ext cx="23813" cy="231775"/>
            </a:xfrm>
            <a:custGeom>
              <a:avLst/>
              <a:gdLst>
                <a:gd name="T0" fmla="*/ 11 w 15"/>
                <a:gd name="T1" fmla="*/ 5 h 146"/>
                <a:gd name="T2" fmla="*/ 0 w 15"/>
                <a:gd name="T3" fmla="*/ 146 h 146"/>
                <a:gd name="T4" fmla="*/ 15 w 15"/>
                <a:gd name="T5" fmla="*/ 129 h 146"/>
                <a:gd name="T6" fmla="*/ 15 w 15"/>
                <a:gd name="T7" fmla="*/ 0 h 146"/>
                <a:gd name="T8" fmla="*/ 11 w 15"/>
                <a:gd name="T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6">
                  <a:moveTo>
                    <a:pt x="11" y="5"/>
                  </a:moveTo>
                  <a:lnTo>
                    <a:pt x="0" y="146"/>
                  </a:lnTo>
                  <a:lnTo>
                    <a:pt x="15" y="129"/>
                  </a:lnTo>
                  <a:lnTo>
                    <a:pt x="15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ṥļïḍê"/>
            <p:cNvSpPr/>
            <p:nvPr/>
          </p:nvSpPr>
          <p:spPr bwMode="auto">
            <a:xfrm>
              <a:off x="7048500" y="4594226"/>
              <a:ext cx="46038" cy="153988"/>
            </a:xfrm>
            <a:custGeom>
              <a:avLst/>
              <a:gdLst>
                <a:gd name="T0" fmla="*/ 29 w 29"/>
                <a:gd name="T1" fmla="*/ 0 h 97"/>
                <a:gd name="T2" fmla="*/ 2 w 29"/>
                <a:gd name="T3" fmla="*/ 97 h 97"/>
                <a:gd name="T4" fmla="*/ 0 w 29"/>
                <a:gd name="T5" fmla="*/ 56 h 97"/>
                <a:gd name="T6" fmla="*/ 29 w 29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7">
                  <a:moveTo>
                    <a:pt x="29" y="0"/>
                  </a:moveTo>
                  <a:lnTo>
                    <a:pt x="2" y="97"/>
                  </a:lnTo>
                  <a:lnTo>
                    <a:pt x="0" y="5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ŝḷïḓe"/>
            <p:cNvSpPr/>
            <p:nvPr/>
          </p:nvSpPr>
          <p:spPr bwMode="auto">
            <a:xfrm>
              <a:off x="6932613" y="4408488"/>
              <a:ext cx="161925" cy="581025"/>
            </a:xfrm>
            <a:custGeom>
              <a:avLst/>
              <a:gdLst>
                <a:gd name="T0" fmla="*/ 22 w 49"/>
                <a:gd name="T1" fmla="*/ 24 h 176"/>
                <a:gd name="T2" fmla="*/ 0 w 49"/>
                <a:gd name="T3" fmla="*/ 107 h 176"/>
                <a:gd name="T4" fmla="*/ 0 w 49"/>
                <a:gd name="T5" fmla="*/ 176 h 176"/>
                <a:gd name="T6" fmla="*/ 26 w 49"/>
                <a:gd name="T7" fmla="*/ 170 h 176"/>
                <a:gd name="T8" fmla="*/ 49 w 49"/>
                <a:gd name="T9" fmla="*/ 56 h 176"/>
                <a:gd name="T10" fmla="*/ 22 w 49"/>
                <a:gd name="T11" fmla="*/ 2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76">
                  <a:moveTo>
                    <a:pt x="22" y="24"/>
                  </a:moveTo>
                  <a:cubicBezTo>
                    <a:pt x="22" y="24"/>
                    <a:pt x="3" y="76"/>
                    <a:pt x="0" y="107"/>
                  </a:cubicBezTo>
                  <a:cubicBezTo>
                    <a:pt x="0" y="107"/>
                    <a:pt x="0" y="154"/>
                    <a:pt x="0" y="176"/>
                  </a:cubicBezTo>
                  <a:cubicBezTo>
                    <a:pt x="0" y="176"/>
                    <a:pt x="15" y="176"/>
                    <a:pt x="26" y="170"/>
                  </a:cubicBezTo>
                  <a:cubicBezTo>
                    <a:pt x="26" y="170"/>
                    <a:pt x="23" y="99"/>
                    <a:pt x="49" y="56"/>
                  </a:cubicBezTo>
                  <a:cubicBezTo>
                    <a:pt x="49" y="56"/>
                    <a:pt x="42" y="0"/>
                    <a:pt x="22" y="24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ḻiḍê"/>
            <p:cNvSpPr/>
            <p:nvPr/>
          </p:nvSpPr>
          <p:spPr bwMode="auto">
            <a:xfrm>
              <a:off x="7204075" y="4279901"/>
              <a:ext cx="163513" cy="96838"/>
            </a:xfrm>
            <a:custGeom>
              <a:avLst/>
              <a:gdLst>
                <a:gd name="T0" fmla="*/ 4 w 50"/>
                <a:gd name="T1" fmla="*/ 3 h 29"/>
                <a:gd name="T2" fmla="*/ 35 w 50"/>
                <a:gd name="T3" fmla="*/ 0 h 29"/>
                <a:gd name="T4" fmla="*/ 37 w 50"/>
                <a:gd name="T5" fmla="*/ 0 h 29"/>
                <a:gd name="T6" fmla="*/ 50 w 50"/>
                <a:gd name="T7" fmla="*/ 7 h 29"/>
                <a:gd name="T8" fmla="*/ 13 w 50"/>
                <a:gd name="T9" fmla="*/ 29 h 29"/>
                <a:gd name="T10" fmla="*/ 0 w 50"/>
                <a:gd name="T11" fmla="*/ 22 h 29"/>
                <a:gd name="T12" fmla="*/ 0 w 50"/>
                <a:gd name="T13" fmla="*/ 19 h 29"/>
                <a:gd name="T14" fmla="*/ 2 w 50"/>
                <a:gd name="T15" fmla="*/ 4 h 29"/>
                <a:gd name="T16" fmla="*/ 4 w 50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9">
                  <a:moveTo>
                    <a:pt x="4" y="3"/>
                  </a:moveTo>
                  <a:cubicBezTo>
                    <a:pt x="23" y="6"/>
                    <a:pt x="32" y="3"/>
                    <a:pt x="35" y="0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sḷiḍe"/>
            <p:cNvSpPr/>
            <p:nvPr/>
          </p:nvSpPr>
          <p:spPr bwMode="auto">
            <a:xfrm>
              <a:off x="7242175" y="4303713"/>
              <a:ext cx="125413" cy="76200"/>
            </a:xfrm>
            <a:custGeom>
              <a:avLst/>
              <a:gdLst>
                <a:gd name="T0" fmla="*/ 4 w 38"/>
                <a:gd name="T1" fmla="*/ 3 h 23"/>
                <a:gd name="T2" fmla="*/ 36 w 38"/>
                <a:gd name="T3" fmla="*/ 0 h 23"/>
                <a:gd name="T4" fmla="*/ 38 w 38"/>
                <a:gd name="T5" fmla="*/ 1 h 23"/>
                <a:gd name="T6" fmla="*/ 36 w 38"/>
                <a:gd name="T7" fmla="*/ 17 h 23"/>
                <a:gd name="T8" fmla="*/ 34 w 38"/>
                <a:gd name="T9" fmla="*/ 19 h 23"/>
                <a:gd name="T10" fmla="*/ 2 w 38"/>
                <a:gd name="T11" fmla="*/ 22 h 23"/>
                <a:gd name="T12" fmla="*/ 0 w 38"/>
                <a:gd name="T13" fmla="*/ 21 h 23"/>
                <a:gd name="T14" fmla="*/ 2 w 38"/>
                <a:gd name="T15" fmla="*/ 5 h 23"/>
                <a:gd name="T16" fmla="*/ 4 w 38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3">
                  <a:moveTo>
                    <a:pt x="4" y="3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1"/>
                    <a:pt x="38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8"/>
                    <a:pt x="35" y="18"/>
                    <a:pt x="34" y="19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ŝḷiďè"/>
            <p:cNvSpPr/>
            <p:nvPr/>
          </p:nvSpPr>
          <p:spPr bwMode="auto">
            <a:xfrm>
              <a:off x="7121525" y="4224338"/>
              <a:ext cx="88900" cy="95250"/>
            </a:xfrm>
            <a:custGeom>
              <a:avLst/>
              <a:gdLst>
                <a:gd name="T0" fmla="*/ 27 w 27"/>
                <a:gd name="T1" fmla="*/ 23 h 29"/>
                <a:gd name="T2" fmla="*/ 3 w 27"/>
                <a:gd name="T3" fmla="*/ 0 h 29"/>
                <a:gd name="T4" fmla="*/ 1 w 27"/>
                <a:gd name="T5" fmla="*/ 7 h 29"/>
                <a:gd name="T6" fmla="*/ 26 w 27"/>
                <a:gd name="T7" fmla="*/ 29 h 29"/>
                <a:gd name="T8" fmla="*/ 27 w 27"/>
                <a:gd name="T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7" y="23"/>
                  </a:moveTo>
                  <a:cubicBezTo>
                    <a:pt x="27" y="23"/>
                    <a:pt x="10" y="13"/>
                    <a:pt x="3" y="0"/>
                  </a:cubicBezTo>
                  <a:cubicBezTo>
                    <a:pt x="3" y="0"/>
                    <a:pt x="0" y="2"/>
                    <a:pt x="1" y="7"/>
                  </a:cubicBezTo>
                  <a:cubicBezTo>
                    <a:pt x="1" y="7"/>
                    <a:pt x="11" y="22"/>
                    <a:pt x="26" y="29"/>
                  </a:cubicBezTo>
                  <a:lnTo>
                    <a:pt x="27" y="23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şḻiḓè"/>
            <p:cNvSpPr/>
            <p:nvPr/>
          </p:nvSpPr>
          <p:spPr bwMode="auto">
            <a:xfrm>
              <a:off x="4824413" y="2027238"/>
              <a:ext cx="141288" cy="174625"/>
            </a:xfrm>
            <a:custGeom>
              <a:avLst/>
              <a:gdLst>
                <a:gd name="T0" fmla="*/ 4 w 43"/>
                <a:gd name="T1" fmla="*/ 34 h 53"/>
                <a:gd name="T2" fmla="*/ 28 w 43"/>
                <a:gd name="T3" fmla="*/ 0 h 53"/>
                <a:gd name="T4" fmla="*/ 40 w 43"/>
                <a:gd name="T5" fmla="*/ 13 h 53"/>
                <a:gd name="T6" fmla="*/ 31 w 43"/>
                <a:gd name="T7" fmla="*/ 26 h 53"/>
                <a:gd name="T8" fmla="*/ 35 w 43"/>
                <a:gd name="T9" fmla="*/ 31 h 53"/>
                <a:gd name="T10" fmla="*/ 14 w 43"/>
                <a:gd name="T11" fmla="*/ 48 h 53"/>
                <a:gd name="T12" fmla="*/ 12 w 43"/>
                <a:gd name="T13" fmla="*/ 53 h 53"/>
                <a:gd name="T14" fmla="*/ 0 w 43"/>
                <a:gd name="T15" fmla="*/ 45 h 53"/>
                <a:gd name="T16" fmla="*/ 4 w 43"/>
                <a:gd name="T17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3">
                  <a:moveTo>
                    <a:pt x="4" y="34"/>
                  </a:moveTo>
                  <a:cubicBezTo>
                    <a:pt x="4" y="34"/>
                    <a:pt x="12" y="5"/>
                    <a:pt x="28" y="0"/>
                  </a:cubicBezTo>
                  <a:cubicBezTo>
                    <a:pt x="28" y="0"/>
                    <a:pt x="43" y="0"/>
                    <a:pt x="40" y="13"/>
                  </a:cubicBezTo>
                  <a:cubicBezTo>
                    <a:pt x="40" y="13"/>
                    <a:pt x="28" y="25"/>
                    <a:pt x="31" y="26"/>
                  </a:cubicBezTo>
                  <a:cubicBezTo>
                    <a:pt x="35" y="27"/>
                    <a:pt x="43" y="27"/>
                    <a:pt x="35" y="31"/>
                  </a:cubicBezTo>
                  <a:cubicBezTo>
                    <a:pt x="28" y="36"/>
                    <a:pt x="21" y="38"/>
                    <a:pt x="14" y="48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4" y="34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ľïḍé"/>
            <p:cNvSpPr/>
            <p:nvPr/>
          </p:nvSpPr>
          <p:spPr bwMode="auto">
            <a:xfrm>
              <a:off x="4421188" y="2106613"/>
              <a:ext cx="481013" cy="319088"/>
            </a:xfrm>
            <a:custGeom>
              <a:avLst/>
              <a:gdLst>
                <a:gd name="T0" fmla="*/ 22 w 146"/>
                <a:gd name="T1" fmla="*/ 62 h 97"/>
                <a:gd name="T2" fmla="*/ 126 w 146"/>
                <a:gd name="T3" fmla="*/ 3 h 97"/>
                <a:gd name="T4" fmla="*/ 146 w 146"/>
                <a:gd name="T5" fmla="*/ 16 h 97"/>
                <a:gd name="T6" fmla="*/ 27 w 146"/>
                <a:gd name="T7" fmla="*/ 95 h 97"/>
                <a:gd name="T8" fmla="*/ 22 w 146"/>
                <a:gd name="T9" fmla="*/ 6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97">
                  <a:moveTo>
                    <a:pt x="22" y="62"/>
                  </a:moveTo>
                  <a:cubicBezTo>
                    <a:pt x="22" y="62"/>
                    <a:pt x="89" y="62"/>
                    <a:pt x="126" y="3"/>
                  </a:cubicBezTo>
                  <a:cubicBezTo>
                    <a:pt x="126" y="3"/>
                    <a:pt x="140" y="0"/>
                    <a:pt x="146" y="16"/>
                  </a:cubicBezTo>
                  <a:cubicBezTo>
                    <a:pt x="146" y="16"/>
                    <a:pt x="106" y="97"/>
                    <a:pt x="27" y="95"/>
                  </a:cubicBezTo>
                  <a:cubicBezTo>
                    <a:pt x="27" y="95"/>
                    <a:pt x="0" y="76"/>
                    <a:pt x="22" y="62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ṧlídê"/>
            <p:cNvSpPr/>
            <p:nvPr/>
          </p:nvSpPr>
          <p:spPr bwMode="auto">
            <a:xfrm>
              <a:off x="4724400" y="2184401"/>
              <a:ext cx="69850" cy="76200"/>
            </a:xfrm>
            <a:custGeom>
              <a:avLst/>
              <a:gdLst>
                <a:gd name="T0" fmla="*/ 44 w 44"/>
                <a:gd name="T1" fmla="*/ 13 h 48"/>
                <a:gd name="T2" fmla="*/ 2 w 44"/>
                <a:gd name="T3" fmla="*/ 0 h 48"/>
                <a:gd name="T4" fmla="*/ 0 w 44"/>
                <a:gd name="T5" fmla="*/ 25 h 48"/>
                <a:gd name="T6" fmla="*/ 15 w 44"/>
                <a:gd name="T7" fmla="*/ 48 h 48"/>
                <a:gd name="T8" fmla="*/ 44 w 44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8">
                  <a:moveTo>
                    <a:pt x="44" y="13"/>
                  </a:moveTo>
                  <a:lnTo>
                    <a:pt x="2" y="0"/>
                  </a:lnTo>
                  <a:lnTo>
                    <a:pt x="0" y="25"/>
                  </a:lnTo>
                  <a:lnTo>
                    <a:pt x="15" y="48"/>
                  </a:lnTo>
                  <a:lnTo>
                    <a:pt x="44" y="13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Sľíḓe"/>
            <p:cNvSpPr/>
            <p:nvPr/>
          </p:nvSpPr>
          <p:spPr bwMode="auto">
            <a:xfrm>
              <a:off x="4751388" y="2192338"/>
              <a:ext cx="42863" cy="15875"/>
            </a:xfrm>
            <a:custGeom>
              <a:avLst/>
              <a:gdLst>
                <a:gd name="T0" fmla="*/ 21 w 27"/>
                <a:gd name="T1" fmla="*/ 10 h 10"/>
                <a:gd name="T2" fmla="*/ 0 w 27"/>
                <a:gd name="T3" fmla="*/ 4 h 10"/>
                <a:gd name="T4" fmla="*/ 0 w 27"/>
                <a:gd name="T5" fmla="*/ 0 h 10"/>
                <a:gd name="T6" fmla="*/ 27 w 27"/>
                <a:gd name="T7" fmla="*/ 8 h 10"/>
                <a:gd name="T8" fmla="*/ 21 w 27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">
                  <a:moveTo>
                    <a:pt x="21" y="1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7" y="8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ŝ1íḓé"/>
            <p:cNvSpPr/>
            <p:nvPr/>
          </p:nvSpPr>
          <p:spPr bwMode="auto">
            <a:xfrm>
              <a:off x="4905375" y="3078163"/>
              <a:ext cx="195263" cy="111125"/>
            </a:xfrm>
            <a:custGeom>
              <a:avLst/>
              <a:gdLst>
                <a:gd name="T0" fmla="*/ 26 w 59"/>
                <a:gd name="T1" fmla="*/ 4 h 34"/>
                <a:gd name="T2" fmla="*/ 43 w 59"/>
                <a:gd name="T3" fmla="*/ 1 h 34"/>
                <a:gd name="T4" fmla="*/ 47 w 59"/>
                <a:gd name="T5" fmla="*/ 20 h 34"/>
                <a:gd name="T6" fmla="*/ 13 w 59"/>
                <a:gd name="T7" fmla="*/ 33 h 34"/>
                <a:gd name="T8" fmla="*/ 1 w 59"/>
                <a:gd name="T9" fmla="*/ 28 h 34"/>
                <a:gd name="T10" fmla="*/ 2 w 59"/>
                <a:gd name="T11" fmla="*/ 2 h 34"/>
                <a:gd name="T12" fmla="*/ 26 w 59"/>
                <a:gd name="T1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34">
                  <a:moveTo>
                    <a:pt x="26" y="4"/>
                  </a:moveTo>
                  <a:cubicBezTo>
                    <a:pt x="26" y="4"/>
                    <a:pt x="37" y="1"/>
                    <a:pt x="43" y="1"/>
                  </a:cubicBezTo>
                  <a:cubicBezTo>
                    <a:pt x="50" y="0"/>
                    <a:pt x="59" y="12"/>
                    <a:pt x="47" y="20"/>
                  </a:cubicBezTo>
                  <a:cubicBezTo>
                    <a:pt x="35" y="27"/>
                    <a:pt x="19" y="34"/>
                    <a:pt x="13" y="33"/>
                  </a:cubicBezTo>
                  <a:cubicBezTo>
                    <a:pt x="7" y="31"/>
                    <a:pt x="1" y="29"/>
                    <a:pt x="1" y="28"/>
                  </a:cubicBezTo>
                  <a:cubicBezTo>
                    <a:pt x="0" y="27"/>
                    <a:pt x="2" y="2"/>
                    <a:pt x="2" y="2"/>
                  </a:cubicBezTo>
                  <a:lnTo>
                    <a:pt x="26" y="4"/>
                  </a:ln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šḷiďé"/>
            <p:cNvSpPr/>
            <p:nvPr/>
          </p:nvSpPr>
          <p:spPr bwMode="auto">
            <a:xfrm>
              <a:off x="4486275" y="2682876"/>
              <a:ext cx="531813" cy="438150"/>
            </a:xfrm>
            <a:custGeom>
              <a:avLst/>
              <a:gdLst>
                <a:gd name="T0" fmla="*/ 80 w 161"/>
                <a:gd name="T1" fmla="*/ 11 h 133"/>
                <a:gd name="T2" fmla="*/ 143 w 161"/>
                <a:gd name="T3" fmla="*/ 1 h 133"/>
                <a:gd name="T4" fmla="*/ 158 w 161"/>
                <a:gd name="T5" fmla="*/ 14 h 133"/>
                <a:gd name="T6" fmla="*/ 158 w 161"/>
                <a:gd name="T7" fmla="*/ 124 h 133"/>
                <a:gd name="T8" fmla="*/ 139 w 161"/>
                <a:gd name="T9" fmla="*/ 132 h 133"/>
                <a:gd name="T10" fmla="*/ 125 w 161"/>
                <a:gd name="T11" fmla="*/ 124 h 133"/>
                <a:gd name="T12" fmla="*/ 122 w 161"/>
                <a:gd name="T13" fmla="*/ 55 h 133"/>
                <a:gd name="T14" fmla="*/ 111 w 161"/>
                <a:gd name="T15" fmla="*/ 58 h 133"/>
                <a:gd name="T16" fmla="*/ 44 w 161"/>
                <a:gd name="T17" fmla="*/ 70 h 133"/>
                <a:gd name="T18" fmla="*/ 0 w 161"/>
                <a:gd name="T19" fmla="*/ 25 h 133"/>
                <a:gd name="T20" fmla="*/ 80 w 161"/>
                <a:gd name="T21" fmla="*/ 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33">
                  <a:moveTo>
                    <a:pt x="80" y="11"/>
                  </a:moveTo>
                  <a:cubicBezTo>
                    <a:pt x="80" y="11"/>
                    <a:pt x="121" y="3"/>
                    <a:pt x="143" y="1"/>
                  </a:cubicBezTo>
                  <a:cubicBezTo>
                    <a:pt x="151" y="0"/>
                    <a:pt x="158" y="6"/>
                    <a:pt x="158" y="14"/>
                  </a:cubicBezTo>
                  <a:cubicBezTo>
                    <a:pt x="159" y="34"/>
                    <a:pt x="161" y="94"/>
                    <a:pt x="158" y="124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2" y="133"/>
                    <a:pt x="125" y="132"/>
                    <a:pt x="125" y="124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0" y="53"/>
                    <a:pt x="115" y="55"/>
                    <a:pt x="111" y="58"/>
                  </a:cubicBezTo>
                  <a:cubicBezTo>
                    <a:pt x="96" y="64"/>
                    <a:pt x="59" y="76"/>
                    <a:pt x="44" y="70"/>
                  </a:cubicBezTo>
                  <a:cubicBezTo>
                    <a:pt x="44" y="70"/>
                    <a:pt x="0" y="55"/>
                    <a:pt x="0" y="25"/>
                  </a:cubicBezTo>
                  <a:lnTo>
                    <a:pt x="80" y="11"/>
                  </a:lnTo>
                  <a:close/>
                </a:path>
              </a:pathLst>
            </a:custGeom>
            <a:solidFill>
              <a:srgbClr val="556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ṣľîḍe"/>
            <p:cNvSpPr/>
            <p:nvPr/>
          </p:nvSpPr>
          <p:spPr bwMode="auto">
            <a:xfrm>
              <a:off x="4440238" y="2303463"/>
              <a:ext cx="336550" cy="569913"/>
            </a:xfrm>
            <a:custGeom>
              <a:avLst/>
              <a:gdLst>
                <a:gd name="T0" fmla="*/ 10 w 102"/>
                <a:gd name="T1" fmla="*/ 8 h 173"/>
                <a:gd name="T2" fmla="*/ 27 w 102"/>
                <a:gd name="T3" fmla="*/ 2 h 173"/>
                <a:gd name="T4" fmla="*/ 38 w 102"/>
                <a:gd name="T5" fmla="*/ 5 h 173"/>
                <a:gd name="T6" fmla="*/ 72 w 102"/>
                <a:gd name="T7" fmla="*/ 21 h 173"/>
                <a:gd name="T8" fmla="*/ 95 w 102"/>
                <a:gd name="T9" fmla="*/ 33 h 173"/>
                <a:gd name="T10" fmla="*/ 97 w 102"/>
                <a:gd name="T11" fmla="*/ 109 h 173"/>
                <a:gd name="T12" fmla="*/ 102 w 102"/>
                <a:gd name="T13" fmla="*/ 140 h 173"/>
                <a:gd name="T14" fmla="*/ 86 w 102"/>
                <a:gd name="T15" fmla="*/ 158 h 173"/>
                <a:gd name="T16" fmla="*/ 11 w 102"/>
                <a:gd name="T17" fmla="*/ 142 h 173"/>
                <a:gd name="T18" fmla="*/ 0 w 102"/>
                <a:gd name="T19" fmla="*/ 40 h 173"/>
                <a:gd name="T20" fmla="*/ 10 w 102"/>
                <a:gd name="T21" fmla="*/ 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73">
                  <a:moveTo>
                    <a:pt x="10" y="8"/>
                  </a:moveTo>
                  <a:cubicBezTo>
                    <a:pt x="14" y="3"/>
                    <a:pt x="21" y="0"/>
                    <a:pt x="27" y="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102" y="140"/>
                    <a:pt x="102" y="140"/>
                    <a:pt x="102" y="140"/>
                  </a:cubicBezTo>
                  <a:cubicBezTo>
                    <a:pt x="86" y="158"/>
                    <a:pt x="86" y="158"/>
                    <a:pt x="86" y="158"/>
                  </a:cubicBezTo>
                  <a:cubicBezTo>
                    <a:pt x="69" y="173"/>
                    <a:pt x="11" y="142"/>
                    <a:pt x="11" y="142"/>
                  </a:cubicBezTo>
                  <a:cubicBezTo>
                    <a:pt x="2" y="114"/>
                    <a:pt x="0" y="40"/>
                    <a:pt x="0" y="40"/>
                  </a:cubicBezTo>
                  <a:cubicBezTo>
                    <a:pt x="0" y="23"/>
                    <a:pt x="5" y="14"/>
                    <a:pt x="10" y="8"/>
                  </a:cubicBezTo>
                  <a:close/>
                </a:path>
              </a:pathLst>
            </a:custGeom>
            <a:solidFill>
              <a:srgbClr val="008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ŝḷiḍé"/>
            <p:cNvSpPr/>
            <p:nvPr/>
          </p:nvSpPr>
          <p:spPr bwMode="auto">
            <a:xfrm>
              <a:off x="4522788" y="2095501"/>
              <a:ext cx="238125" cy="271463"/>
            </a:xfrm>
            <a:custGeom>
              <a:avLst/>
              <a:gdLst>
                <a:gd name="T0" fmla="*/ 24 w 72"/>
                <a:gd name="T1" fmla="*/ 3 h 82"/>
                <a:gd name="T2" fmla="*/ 45 w 72"/>
                <a:gd name="T3" fmla="*/ 2 h 82"/>
                <a:gd name="T4" fmla="*/ 68 w 72"/>
                <a:gd name="T5" fmla="*/ 31 h 82"/>
                <a:gd name="T6" fmla="*/ 65 w 72"/>
                <a:gd name="T7" fmla="*/ 74 h 82"/>
                <a:gd name="T8" fmla="*/ 43 w 72"/>
                <a:gd name="T9" fmla="*/ 78 h 82"/>
                <a:gd name="T10" fmla="*/ 16 w 72"/>
                <a:gd name="T11" fmla="*/ 67 h 82"/>
                <a:gd name="T12" fmla="*/ 0 w 72"/>
                <a:gd name="T13" fmla="*/ 31 h 82"/>
                <a:gd name="T14" fmla="*/ 24 w 72"/>
                <a:gd name="T15" fmla="*/ 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82">
                  <a:moveTo>
                    <a:pt x="24" y="3"/>
                  </a:moveTo>
                  <a:cubicBezTo>
                    <a:pt x="32" y="2"/>
                    <a:pt x="37" y="0"/>
                    <a:pt x="45" y="2"/>
                  </a:cubicBezTo>
                  <a:cubicBezTo>
                    <a:pt x="58" y="6"/>
                    <a:pt x="65" y="19"/>
                    <a:pt x="68" y="31"/>
                  </a:cubicBezTo>
                  <a:cubicBezTo>
                    <a:pt x="71" y="44"/>
                    <a:pt x="72" y="63"/>
                    <a:pt x="65" y="74"/>
                  </a:cubicBezTo>
                  <a:cubicBezTo>
                    <a:pt x="61" y="82"/>
                    <a:pt x="50" y="80"/>
                    <a:pt x="43" y="78"/>
                  </a:cubicBezTo>
                  <a:cubicBezTo>
                    <a:pt x="35" y="76"/>
                    <a:pt x="23" y="72"/>
                    <a:pt x="16" y="67"/>
                  </a:cubicBezTo>
                  <a:cubicBezTo>
                    <a:pt x="6" y="59"/>
                    <a:pt x="1" y="43"/>
                    <a:pt x="0" y="31"/>
                  </a:cubicBezTo>
                  <a:cubicBezTo>
                    <a:pt x="0" y="21"/>
                    <a:pt x="12" y="5"/>
                    <a:pt x="24" y="3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šļïḍê"/>
            <p:cNvSpPr/>
            <p:nvPr/>
          </p:nvSpPr>
          <p:spPr bwMode="auto">
            <a:xfrm>
              <a:off x="4565650" y="2306638"/>
              <a:ext cx="115888" cy="76200"/>
            </a:xfrm>
            <a:custGeom>
              <a:avLst/>
              <a:gdLst>
                <a:gd name="T0" fmla="*/ 30 w 35"/>
                <a:gd name="T1" fmla="*/ 14 h 23"/>
                <a:gd name="T2" fmla="*/ 3 w 35"/>
                <a:gd name="T3" fmla="*/ 3 h 23"/>
                <a:gd name="T4" fmla="*/ 0 w 35"/>
                <a:gd name="T5" fmla="*/ 0 h 23"/>
                <a:gd name="T6" fmla="*/ 0 w 35"/>
                <a:gd name="T7" fmla="*/ 0 h 23"/>
                <a:gd name="T8" fmla="*/ 0 w 35"/>
                <a:gd name="T9" fmla="*/ 12 h 23"/>
                <a:gd name="T10" fmla="*/ 13 w 35"/>
                <a:gd name="T11" fmla="*/ 19 h 23"/>
                <a:gd name="T12" fmla="*/ 34 w 35"/>
                <a:gd name="T13" fmla="*/ 20 h 23"/>
                <a:gd name="T14" fmla="*/ 35 w 35"/>
                <a:gd name="T15" fmla="*/ 15 h 23"/>
                <a:gd name="T16" fmla="*/ 30 w 35"/>
                <a:gd name="T1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0" y="14"/>
                  </a:moveTo>
                  <a:cubicBezTo>
                    <a:pt x="22" y="12"/>
                    <a:pt x="10" y="8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6"/>
                    <a:pt x="8" y="18"/>
                    <a:pt x="13" y="19"/>
                  </a:cubicBezTo>
                  <a:cubicBezTo>
                    <a:pt x="19" y="20"/>
                    <a:pt x="24" y="23"/>
                    <a:pt x="34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5"/>
                    <a:pt x="32" y="15"/>
                    <a:pt x="30" y="14"/>
                  </a:cubicBez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ṥ1ïḍe"/>
            <p:cNvSpPr/>
            <p:nvPr/>
          </p:nvSpPr>
          <p:spPr bwMode="auto">
            <a:xfrm>
              <a:off x="4552950" y="2312988"/>
              <a:ext cx="138113" cy="100013"/>
            </a:xfrm>
            <a:custGeom>
              <a:avLst/>
              <a:gdLst>
                <a:gd name="T0" fmla="*/ 3 w 42"/>
                <a:gd name="T1" fmla="*/ 0 h 30"/>
                <a:gd name="T2" fmla="*/ 0 w 42"/>
                <a:gd name="T3" fmla="*/ 8 h 30"/>
                <a:gd name="T4" fmla="*/ 42 w 42"/>
                <a:gd name="T5" fmla="*/ 20 h 30"/>
                <a:gd name="T6" fmla="*/ 38 w 42"/>
                <a:gd name="T7" fmla="*/ 16 h 30"/>
                <a:gd name="T8" fmla="*/ 3 w 4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6" y="30"/>
                    <a:pt x="42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14" y="16"/>
                    <a:pt x="3" y="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ṡľîḍé"/>
            <p:cNvSpPr/>
            <p:nvPr/>
          </p:nvSpPr>
          <p:spPr bwMode="auto">
            <a:xfrm>
              <a:off x="4968875" y="2649538"/>
              <a:ext cx="73025" cy="95250"/>
            </a:xfrm>
            <a:custGeom>
              <a:avLst/>
              <a:gdLst>
                <a:gd name="T0" fmla="*/ 0 w 22"/>
                <a:gd name="T1" fmla="*/ 2 h 29"/>
                <a:gd name="T2" fmla="*/ 8 w 22"/>
                <a:gd name="T3" fmla="*/ 1 h 29"/>
                <a:gd name="T4" fmla="*/ 15 w 22"/>
                <a:gd name="T5" fmla="*/ 6 h 29"/>
                <a:gd name="T6" fmla="*/ 22 w 22"/>
                <a:gd name="T7" fmla="*/ 18 h 29"/>
                <a:gd name="T8" fmla="*/ 17 w 22"/>
                <a:gd name="T9" fmla="*/ 29 h 29"/>
                <a:gd name="T10" fmla="*/ 12 w 22"/>
                <a:gd name="T11" fmla="*/ 27 h 29"/>
                <a:gd name="T12" fmla="*/ 6 w 22"/>
                <a:gd name="T13" fmla="*/ 17 h 29"/>
                <a:gd name="T14" fmla="*/ 0 w 22"/>
                <a:gd name="T15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9">
                  <a:moveTo>
                    <a:pt x="0" y="2"/>
                  </a:moveTo>
                  <a:cubicBezTo>
                    <a:pt x="0" y="2"/>
                    <a:pt x="5" y="0"/>
                    <a:pt x="8" y="1"/>
                  </a:cubicBezTo>
                  <a:cubicBezTo>
                    <a:pt x="11" y="1"/>
                    <a:pt x="13" y="5"/>
                    <a:pt x="15" y="6"/>
                  </a:cubicBezTo>
                  <a:cubicBezTo>
                    <a:pt x="18" y="7"/>
                    <a:pt x="22" y="12"/>
                    <a:pt x="22" y="18"/>
                  </a:cubicBezTo>
                  <a:cubicBezTo>
                    <a:pt x="22" y="23"/>
                    <a:pt x="20" y="29"/>
                    <a:pt x="17" y="29"/>
                  </a:cubicBezTo>
                  <a:cubicBezTo>
                    <a:pt x="14" y="29"/>
                    <a:pt x="13" y="29"/>
                    <a:pt x="12" y="27"/>
                  </a:cubicBezTo>
                  <a:cubicBezTo>
                    <a:pt x="11" y="25"/>
                    <a:pt x="6" y="17"/>
                    <a:pt x="6" y="1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ṡḻídè"/>
            <p:cNvSpPr/>
            <p:nvPr/>
          </p:nvSpPr>
          <p:spPr bwMode="auto">
            <a:xfrm>
              <a:off x="4678363" y="2413001"/>
              <a:ext cx="317500" cy="341313"/>
            </a:xfrm>
            <a:custGeom>
              <a:avLst/>
              <a:gdLst>
                <a:gd name="T0" fmla="*/ 90 w 96"/>
                <a:gd name="T1" fmla="*/ 71 h 104"/>
                <a:gd name="T2" fmla="*/ 50 w 96"/>
                <a:gd name="T3" fmla="*/ 75 h 104"/>
                <a:gd name="T4" fmla="*/ 41 w 96"/>
                <a:gd name="T5" fmla="*/ 17 h 104"/>
                <a:gd name="T6" fmla="*/ 23 w 96"/>
                <a:gd name="T7" fmla="*/ 0 h 104"/>
                <a:gd name="T8" fmla="*/ 12 w 96"/>
                <a:gd name="T9" fmla="*/ 40 h 104"/>
                <a:gd name="T10" fmla="*/ 27 w 96"/>
                <a:gd name="T11" fmla="*/ 96 h 104"/>
                <a:gd name="T12" fmla="*/ 37 w 96"/>
                <a:gd name="T13" fmla="*/ 103 h 104"/>
                <a:gd name="T14" fmla="*/ 96 w 96"/>
                <a:gd name="T15" fmla="*/ 91 h 104"/>
                <a:gd name="T16" fmla="*/ 90 w 96"/>
                <a:gd name="T17" fmla="*/ 7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04">
                  <a:moveTo>
                    <a:pt x="90" y="71"/>
                  </a:moveTo>
                  <a:cubicBezTo>
                    <a:pt x="84" y="72"/>
                    <a:pt x="50" y="75"/>
                    <a:pt x="50" y="75"/>
                  </a:cubicBezTo>
                  <a:cubicBezTo>
                    <a:pt x="50" y="75"/>
                    <a:pt x="45" y="31"/>
                    <a:pt x="41" y="17"/>
                  </a:cubicBezTo>
                  <a:cubicBezTo>
                    <a:pt x="36" y="3"/>
                    <a:pt x="23" y="0"/>
                    <a:pt x="23" y="0"/>
                  </a:cubicBezTo>
                  <a:cubicBezTo>
                    <a:pt x="0" y="11"/>
                    <a:pt x="12" y="40"/>
                    <a:pt x="12" y="40"/>
                  </a:cubicBezTo>
                  <a:cubicBezTo>
                    <a:pt x="20" y="64"/>
                    <a:pt x="25" y="85"/>
                    <a:pt x="27" y="96"/>
                  </a:cubicBezTo>
                  <a:cubicBezTo>
                    <a:pt x="27" y="101"/>
                    <a:pt x="32" y="104"/>
                    <a:pt x="37" y="103"/>
                  </a:cubicBezTo>
                  <a:cubicBezTo>
                    <a:pt x="67" y="98"/>
                    <a:pt x="96" y="91"/>
                    <a:pt x="96" y="91"/>
                  </a:cubicBezTo>
                  <a:cubicBezTo>
                    <a:pt x="96" y="79"/>
                    <a:pt x="90" y="71"/>
                    <a:pt x="90" y="71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śḷide"/>
            <p:cNvSpPr/>
            <p:nvPr/>
          </p:nvSpPr>
          <p:spPr bwMode="auto">
            <a:xfrm>
              <a:off x="4522788" y="2073276"/>
              <a:ext cx="265113" cy="276225"/>
            </a:xfrm>
            <a:custGeom>
              <a:avLst/>
              <a:gdLst>
                <a:gd name="T0" fmla="*/ 68 w 80"/>
                <a:gd name="T1" fmla="*/ 15 h 84"/>
                <a:gd name="T2" fmla="*/ 23 w 80"/>
                <a:gd name="T3" fmla="*/ 8 h 84"/>
                <a:gd name="T4" fmla="*/ 23 w 80"/>
                <a:gd name="T5" fmla="*/ 8 h 84"/>
                <a:gd name="T6" fmla="*/ 17 w 80"/>
                <a:gd name="T7" fmla="*/ 10 h 84"/>
                <a:gd name="T8" fmla="*/ 0 w 80"/>
                <a:gd name="T9" fmla="*/ 38 h 84"/>
                <a:gd name="T10" fmla="*/ 16 w 80"/>
                <a:gd name="T11" fmla="*/ 74 h 84"/>
                <a:gd name="T12" fmla="*/ 37 w 80"/>
                <a:gd name="T13" fmla="*/ 84 h 84"/>
                <a:gd name="T14" fmla="*/ 42 w 80"/>
                <a:gd name="T15" fmla="*/ 71 h 84"/>
                <a:gd name="T16" fmla="*/ 39 w 80"/>
                <a:gd name="T17" fmla="*/ 53 h 84"/>
                <a:gd name="T18" fmla="*/ 46 w 80"/>
                <a:gd name="T19" fmla="*/ 59 h 84"/>
                <a:gd name="T20" fmla="*/ 51 w 80"/>
                <a:gd name="T21" fmla="*/ 50 h 84"/>
                <a:gd name="T22" fmla="*/ 51 w 80"/>
                <a:gd name="T23" fmla="*/ 39 h 84"/>
                <a:gd name="T24" fmla="*/ 72 w 80"/>
                <a:gd name="T25" fmla="*/ 45 h 84"/>
                <a:gd name="T26" fmla="*/ 68 w 80"/>
                <a:gd name="T27" fmla="*/ 1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84">
                  <a:moveTo>
                    <a:pt x="68" y="15"/>
                  </a:moveTo>
                  <a:cubicBezTo>
                    <a:pt x="49" y="0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9"/>
                    <a:pt x="19" y="9"/>
                    <a:pt x="17" y="10"/>
                  </a:cubicBezTo>
                  <a:cubicBezTo>
                    <a:pt x="9" y="15"/>
                    <a:pt x="0" y="28"/>
                    <a:pt x="0" y="38"/>
                  </a:cubicBezTo>
                  <a:cubicBezTo>
                    <a:pt x="1" y="50"/>
                    <a:pt x="6" y="66"/>
                    <a:pt x="16" y="74"/>
                  </a:cubicBezTo>
                  <a:cubicBezTo>
                    <a:pt x="21" y="78"/>
                    <a:pt x="29" y="81"/>
                    <a:pt x="37" y="84"/>
                  </a:cubicBezTo>
                  <a:cubicBezTo>
                    <a:pt x="39" y="83"/>
                    <a:pt x="42" y="71"/>
                    <a:pt x="42" y="71"/>
                  </a:cubicBezTo>
                  <a:cubicBezTo>
                    <a:pt x="38" y="69"/>
                    <a:pt x="35" y="55"/>
                    <a:pt x="39" y="53"/>
                  </a:cubicBezTo>
                  <a:cubicBezTo>
                    <a:pt x="43" y="50"/>
                    <a:pt x="46" y="59"/>
                    <a:pt x="46" y="59"/>
                  </a:cubicBezTo>
                  <a:cubicBezTo>
                    <a:pt x="49" y="58"/>
                    <a:pt x="53" y="55"/>
                    <a:pt x="51" y="50"/>
                  </a:cubicBezTo>
                  <a:cubicBezTo>
                    <a:pt x="49" y="45"/>
                    <a:pt x="51" y="39"/>
                    <a:pt x="51" y="39"/>
                  </a:cubicBezTo>
                  <a:cubicBezTo>
                    <a:pt x="69" y="39"/>
                    <a:pt x="72" y="45"/>
                    <a:pt x="72" y="45"/>
                  </a:cubicBezTo>
                  <a:cubicBezTo>
                    <a:pt x="80" y="28"/>
                    <a:pt x="68" y="15"/>
                    <a:pt x="68" y="15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ṩlíḑê"/>
            <p:cNvSpPr/>
            <p:nvPr/>
          </p:nvSpPr>
          <p:spPr bwMode="auto">
            <a:xfrm>
              <a:off x="4724400" y="2205038"/>
              <a:ext cx="69850" cy="92075"/>
            </a:xfrm>
            <a:custGeom>
              <a:avLst/>
              <a:gdLst>
                <a:gd name="T0" fmla="*/ 21 w 21"/>
                <a:gd name="T1" fmla="*/ 0 h 28"/>
                <a:gd name="T2" fmla="*/ 2 w 21"/>
                <a:gd name="T3" fmla="*/ 5 h 28"/>
                <a:gd name="T4" fmla="*/ 0 w 21"/>
                <a:gd name="T5" fmla="*/ 8 h 28"/>
                <a:gd name="T6" fmla="*/ 0 w 21"/>
                <a:gd name="T7" fmla="*/ 25 h 28"/>
                <a:gd name="T8" fmla="*/ 3 w 21"/>
                <a:gd name="T9" fmla="*/ 28 h 28"/>
                <a:gd name="T10" fmla="*/ 20 w 21"/>
                <a:gd name="T11" fmla="*/ 23 h 28"/>
                <a:gd name="T12" fmla="*/ 21 w 2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8">
                  <a:moveTo>
                    <a:pt x="21" y="0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7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2" y="28"/>
                    <a:pt x="3" y="28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ṥļïdè"/>
            <p:cNvSpPr/>
            <p:nvPr/>
          </p:nvSpPr>
          <p:spPr bwMode="auto">
            <a:xfrm>
              <a:off x="4784725" y="2205038"/>
              <a:ext cx="9525" cy="79375"/>
            </a:xfrm>
            <a:custGeom>
              <a:avLst/>
              <a:gdLst>
                <a:gd name="T0" fmla="*/ 6 w 6"/>
                <a:gd name="T1" fmla="*/ 0 h 50"/>
                <a:gd name="T2" fmla="*/ 0 w 6"/>
                <a:gd name="T3" fmla="*/ 2 h 50"/>
                <a:gd name="T4" fmla="*/ 0 w 6"/>
                <a:gd name="T5" fmla="*/ 50 h 50"/>
                <a:gd name="T6" fmla="*/ 4 w 6"/>
                <a:gd name="T7" fmla="*/ 48 h 50"/>
                <a:gd name="T8" fmla="*/ 6 w 6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0">
                  <a:moveTo>
                    <a:pt x="6" y="0"/>
                  </a:moveTo>
                  <a:lnTo>
                    <a:pt x="0" y="2"/>
                  </a:lnTo>
                  <a:lnTo>
                    <a:pt x="0" y="50"/>
                  </a:lnTo>
                  <a:lnTo>
                    <a:pt x="4" y="4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ṩlíḋê"/>
            <p:cNvSpPr/>
            <p:nvPr/>
          </p:nvSpPr>
          <p:spPr bwMode="auto">
            <a:xfrm>
              <a:off x="4510088" y="2181226"/>
              <a:ext cx="223838" cy="100013"/>
            </a:xfrm>
            <a:custGeom>
              <a:avLst/>
              <a:gdLst>
                <a:gd name="T0" fmla="*/ 68 w 68"/>
                <a:gd name="T1" fmla="*/ 18 h 30"/>
                <a:gd name="T2" fmla="*/ 5 w 68"/>
                <a:gd name="T3" fmla="*/ 0 h 30"/>
                <a:gd name="T4" fmla="*/ 4 w 68"/>
                <a:gd name="T5" fmla="*/ 11 h 30"/>
                <a:gd name="T6" fmla="*/ 68 w 68"/>
                <a:gd name="T7" fmla="*/ 26 h 30"/>
                <a:gd name="T8" fmla="*/ 68 w 68"/>
                <a:gd name="T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0">
                  <a:moveTo>
                    <a:pt x="68" y="18"/>
                  </a:moveTo>
                  <a:cubicBezTo>
                    <a:pt x="68" y="18"/>
                    <a:pt x="24" y="19"/>
                    <a:pt x="5" y="0"/>
                  </a:cubicBezTo>
                  <a:cubicBezTo>
                    <a:pt x="5" y="0"/>
                    <a:pt x="0" y="5"/>
                    <a:pt x="4" y="11"/>
                  </a:cubicBezTo>
                  <a:cubicBezTo>
                    <a:pt x="4" y="11"/>
                    <a:pt x="29" y="30"/>
                    <a:pt x="68" y="26"/>
                  </a:cubicBezTo>
                  <a:lnTo>
                    <a:pt x="68" y="18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ŝliḋe"/>
            <p:cNvSpPr/>
            <p:nvPr/>
          </p:nvSpPr>
          <p:spPr bwMode="auto">
            <a:xfrm>
              <a:off x="6189663" y="5281613"/>
              <a:ext cx="501650" cy="303213"/>
            </a:xfrm>
            <a:custGeom>
              <a:avLst/>
              <a:gdLst>
                <a:gd name="T0" fmla="*/ 148 w 152"/>
                <a:gd name="T1" fmla="*/ 0 h 92"/>
                <a:gd name="T2" fmla="*/ 137 w 152"/>
                <a:gd name="T3" fmla="*/ 7 h 92"/>
                <a:gd name="T4" fmla="*/ 132 w 152"/>
                <a:gd name="T5" fmla="*/ 12 h 92"/>
                <a:gd name="T6" fmla="*/ 17 w 152"/>
                <a:gd name="T7" fmla="*/ 9 h 92"/>
                <a:gd name="T8" fmla="*/ 14 w 152"/>
                <a:gd name="T9" fmla="*/ 6 h 92"/>
                <a:gd name="T10" fmla="*/ 0 w 152"/>
                <a:gd name="T11" fmla="*/ 3 h 92"/>
                <a:gd name="T12" fmla="*/ 0 w 152"/>
                <a:gd name="T13" fmla="*/ 48 h 92"/>
                <a:gd name="T14" fmla="*/ 1 w 152"/>
                <a:gd name="T15" fmla="*/ 50 h 92"/>
                <a:gd name="T16" fmla="*/ 3 w 152"/>
                <a:gd name="T17" fmla="*/ 51 h 92"/>
                <a:gd name="T18" fmla="*/ 72 w 152"/>
                <a:gd name="T19" fmla="*/ 91 h 92"/>
                <a:gd name="T20" fmla="*/ 75 w 152"/>
                <a:gd name="T21" fmla="*/ 91 h 92"/>
                <a:gd name="T22" fmla="*/ 142 w 152"/>
                <a:gd name="T23" fmla="*/ 53 h 92"/>
                <a:gd name="T24" fmla="*/ 150 w 152"/>
                <a:gd name="T25" fmla="*/ 48 h 92"/>
                <a:gd name="T26" fmla="*/ 152 w 152"/>
                <a:gd name="T27" fmla="*/ 45 h 92"/>
                <a:gd name="T28" fmla="*/ 152 w 152"/>
                <a:gd name="T29" fmla="*/ 45 h 92"/>
                <a:gd name="T30" fmla="*/ 152 w 152"/>
                <a:gd name="T31" fmla="*/ 0 h 92"/>
                <a:gd name="T32" fmla="*/ 148 w 152"/>
                <a:gd name="T3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2">
                  <a:moveTo>
                    <a:pt x="148" y="0"/>
                  </a:moveTo>
                  <a:cubicBezTo>
                    <a:pt x="137" y="7"/>
                    <a:pt x="137" y="7"/>
                    <a:pt x="137" y="7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1" y="50"/>
                    <a:pt x="1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2"/>
                    <a:pt x="74" y="92"/>
                    <a:pt x="75" y="91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7"/>
                    <a:pt x="152" y="46"/>
                    <a:pt x="152" y="45"/>
                  </a:cubicBezTo>
                  <a:cubicBezTo>
                    <a:pt x="152" y="45"/>
                    <a:pt x="152" y="45"/>
                    <a:pt x="152" y="45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48" y="0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ṡḷiḋe"/>
            <p:cNvSpPr/>
            <p:nvPr/>
          </p:nvSpPr>
          <p:spPr bwMode="auto">
            <a:xfrm>
              <a:off x="6189663" y="5140326"/>
              <a:ext cx="501650" cy="293688"/>
            </a:xfrm>
            <a:custGeom>
              <a:avLst/>
              <a:gdLst>
                <a:gd name="T0" fmla="*/ 150 w 152"/>
                <a:gd name="T1" fmla="*/ 40 h 89"/>
                <a:gd name="T2" fmla="*/ 150 w 152"/>
                <a:gd name="T3" fmla="*/ 40 h 89"/>
                <a:gd name="T4" fmla="*/ 82 w 152"/>
                <a:gd name="T5" fmla="*/ 0 h 89"/>
                <a:gd name="T6" fmla="*/ 78 w 152"/>
                <a:gd name="T7" fmla="*/ 0 h 89"/>
                <a:gd name="T8" fmla="*/ 15 w 152"/>
                <a:gd name="T9" fmla="*/ 37 h 89"/>
                <a:gd name="T10" fmla="*/ 1 w 152"/>
                <a:gd name="T11" fmla="*/ 45 h 89"/>
                <a:gd name="T12" fmla="*/ 1 w 152"/>
                <a:gd name="T13" fmla="*/ 48 h 89"/>
                <a:gd name="T14" fmla="*/ 3 w 152"/>
                <a:gd name="T15" fmla="*/ 49 h 89"/>
                <a:gd name="T16" fmla="*/ 72 w 152"/>
                <a:gd name="T17" fmla="*/ 89 h 89"/>
                <a:gd name="T18" fmla="*/ 75 w 152"/>
                <a:gd name="T19" fmla="*/ 89 h 89"/>
                <a:gd name="T20" fmla="*/ 142 w 152"/>
                <a:gd name="T21" fmla="*/ 50 h 89"/>
                <a:gd name="T22" fmla="*/ 150 w 152"/>
                <a:gd name="T23" fmla="*/ 45 h 89"/>
                <a:gd name="T24" fmla="*/ 150 w 152"/>
                <a:gd name="T25" fmla="*/ 4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89">
                  <a:moveTo>
                    <a:pt x="150" y="40"/>
                  </a:moveTo>
                  <a:cubicBezTo>
                    <a:pt x="150" y="40"/>
                    <a:pt x="150" y="40"/>
                    <a:pt x="150" y="4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79" y="0"/>
                    <a:pt x="78" y="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7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4" y="89"/>
                    <a:pt x="75" y="89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2" y="44"/>
                    <a:pt x="152" y="41"/>
                    <a:pt x="150" y="4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Sľiḋê"/>
            <p:cNvSpPr/>
            <p:nvPr/>
          </p:nvSpPr>
          <p:spPr bwMode="auto">
            <a:xfrm>
              <a:off x="6503988" y="1901826"/>
              <a:ext cx="104775" cy="111125"/>
            </a:xfrm>
            <a:custGeom>
              <a:avLst/>
              <a:gdLst>
                <a:gd name="T0" fmla="*/ 13 w 32"/>
                <a:gd name="T1" fmla="*/ 34 h 34"/>
                <a:gd name="T2" fmla="*/ 23 w 32"/>
                <a:gd name="T3" fmla="*/ 26 h 34"/>
                <a:gd name="T4" fmla="*/ 32 w 32"/>
                <a:gd name="T5" fmla="*/ 11 h 34"/>
                <a:gd name="T6" fmla="*/ 26 w 32"/>
                <a:gd name="T7" fmla="*/ 1 h 34"/>
                <a:gd name="T8" fmla="*/ 20 w 32"/>
                <a:gd name="T9" fmla="*/ 11 h 34"/>
                <a:gd name="T10" fmla="*/ 13 w 32"/>
                <a:gd name="T11" fmla="*/ 17 h 34"/>
                <a:gd name="T12" fmla="*/ 14 w 32"/>
                <a:gd name="T13" fmla="*/ 14 h 34"/>
                <a:gd name="T14" fmla="*/ 16 w 32"/>
                <a:gd name="T15" fmla="*/ 8 h 34"/>
                <a:gd name="T16" fmla="*/ 16 w 32"/>
                <a:gd name="T17" fmla="*/ 7 h 34"/>
                <a:gd name="T18" fmla="*/ 16 w 32"/>
                <a:gd name="T19" fmla="*/ 7 h 34"/>
                <a:gd name="T20" fmla="*/ 9 w 32"/>
                <a:gd name="T21" fmla="*/ 12 h 34"/>
                <a:gd name="T22" fmla="*/ 0 w 32"/>
                <a:gd name="T23" fmla="*/ 26 h 34"/>
                <a:gd name="T24" fmla="*/ 13 w 32"/>
                <a:gd name="T2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13" y="34"/>
                  </a:moveTo>
                  <a:cubicBezTo>
                    <a:pt x="13" y="34"/>
                    <a:pt x="20" y="28"/>
                    <a:pt x="23" y="26"/>
                  </a:cubicBezTo>
                  <a:cubicBezTo>
                    <a:pt x="29" y="22"/>
                    <a:pt x="32" y="15"/>
                    <a:pt x="32" y="11"/>
                  </a:cubicBezTo>
                  <a:cubicBezTo>
                    <a:pt x="31" y="8"/>
                    <a:pt x="28" y="2"/>
                    <a:pt x="26" y="1"/>
                  </a:cubicBezTo>
                  <a:cubicBezTo>
                    <a:pt x="23" y="0"/>
                    <a:pt x="21" y="8"/>
                    <a:pt x="20" y="11"/>
                  </a:cubicBezTo>
                  <a:cubicBezTo>
                    <a:pt x="16" y="17"/>
                    <a:pt x="13" y="17"/>
                    <a:pt x="13" y="17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2"/>
                    <a:pt x="15" y="10"/>
                    <a:pt x="16" y="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3" y="6"/>
                    <a:pt x="10" y="9"/>
                    <a:pt x="9" y="12"/>
                  </a:cubicBezTo>
                  <a:cubicBezTo>
                    <a:pt x="8" y="14"/>
                    <a:pt x="0" y="26"/>
                    <a:pt x="0" y="26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şḷîḑê"/>
            <p:cNvSpPr/>
            <p:nvPr/>
          </p:nvSpPr>
          <p:spPr bwMode="auto">
            <a:xfrm>
              <a:off x="6140450" y="1970088"/>
              <a:ext cx="415925" cy="238125"/>
            </a:xfrm>
            <a:custGeom>
              <a:avLst/>
              <a:gdLst>
                <a:gd name="T0" fmla="*/ 20 w 126"/>
                <a:gd name="T1" fmla="*/ 32 h 72"/>
                <a:gd name="T2" fmla="*/ 111 w 126"/>
                <a:gd name="T3" fmla="*/ 0 h 72"/>
                <a:gd name="T4" fmla="*/ 126 w 126"/>
                <a:gd name="T5" fmla="*/ 13 h 72"/>
                <a:gd name="T6" fmla="*/ 19 w 126"/>
                <a:gd name="T7" fmla="*/ 60 h 72"/>
                <a:gd name="T8" fmla="*/ 20 w 126"/>
                <a:gd name="T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2">
                  <a:moveTo>
                    <a:pt x="20" y="32"/>
                  </a:moveTo>
                  <a:cubicBezTo>
                    <a:pt x="20" y="32"/>
                    <a:pt x="73" y="42"/>
                    <a:pt x="111" y="0"/>
                  </a:cubicBezTo>
                  <a:cubicBezTo>
                    <a:pt x="111" y="0"/>
                    <a:pt x="123" y="0"/>
                    <a:pt x="126" y="13"/>
                  </a:cubicBezTo>
                  <a:cubicBezTo>
                    <a:pt x="126" y="13"/>
                    <a:pt x="82" y="72"/>
                    <a:pt x="19" y="60"/>
                  </a:cubicBezTo>
                  <a:cubicBezTo>
                    <a:pt x="19" y="60"/>
                    <a:pt x="0" y="40"/>
                    <a:pt x="20" y="32"/>
                  </a:cubicBezTo>
                  <a:close/>
                </a:path>
              </a:pathLst>
            </a:custGeom>
            <a:solidFill>
              <a:srgbClr val="E59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$lîďé"/>
            <p:cNvSpPr/>
            <p:nvPr/>
          </p:nvSpPr>
          <p:spPr bwMode="auto">
            <a:xfrm>
              <a:off x="6748463" y="1941513"/>
              <a:ext cx="117475" cy="122238"/>
            </a:xfrm>
            <a:custGeom>
              <a:avLst/>
              <a:gdLst>
                <a:gd name="T0" fmla="*/ 15 w 36"/>
                <a:gd name="T1" fmla="*/ 37 h 37"/>
                <a:gd name="T2" fmla="*/ 26 w 36"/>
                <a:gd name="T3" fmla="*/ 28 h 37"/>
                <a:gd name="T4" fmla="*/ 35 w 36"/>
                <a:gd name="T5" fmla="*/ 12 h 37"/>
                <a:gd name="T6" fmla="*/ 29 w 36"/>
                <a:gd name="T7" fmla="*/ 1 h 37"/>
                <a:gd name="T8" fmla="*/ 22 w 36"/>
                <a:gd name="T9" fmla="*/ 11 h 37"/>
                <a:gd name="T10" fmla="*/ 14 w 36"/>
                <a:gd name="T11" fmla="*/ 18 h 37"/>
                <a:gd name="T12" fmla="*/ 15 w 36"/>
                <a:gd name="T13" fmla="*/ 15 h 37"/>
                <a:gd name="T14" fmla="*/ 18 w 36"/>
                <a:gd name="T15" fmla="*/ 8 h 37"/>
                <a:gd name="T16" fmla="*/ 18 w 36"/>
                <a:gd name="T17" fmla="*/ 8 h 37"/>
                <a:gd name="T18" fmla="*/ 18 w 36"/>
                <a:gd name="T19" fmla="*/ 7 h 37"/>
                <a:gd name="T20" fmla="*/ 11 w 36"/>
                <a:gd name="T21" fmla="*/ 13 h 37"/>
                <a:gd name="T22" fmla="*/ 0 w 36"/>
                <a:gd name="T23" fmla="*/ 28 h 37"/>
                <a:gd name="T24" fmla="*/ 15 w 36"/>
                <a:gd name="T2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37">
                  <a:moveTo>
                    <a:pt x="15" y="37"/>
                  </a:moveTo>
                  <a:cubicBezTo>
                    <a:pt x="15" y="37"/>
                    <a:pt x="23" y="30"/>
                    <a:pt x="26" y="28"/>
                  </a:cubicBezTo>
                  <a:cubicBezTo>
                    <a:pt x="32" y="24"/>
                    <a:pt x="36" y="16"/>
                    <a:pt x="35" y="12"/>
                  </a:cubicBezTo>
                  <a:cubicBezTo>
                    <a:pt x="35" y="9"/>
                    <a:pt x="32" y="2"/>
                    <a:pt x="29" y="1"/>
                  </a:cubicBezTo>
                  <a:cubicBezTo>
                    <a:pt x="26" y="0"/>
                    <a:pt x="24" y="8"/>
                    <a:pt x="22" y="11"/>
                  </a:cubicBezTo>
                  <a:cubicBezTo>
                    <a:pt x="18" y="18"/>
                    <a:pt x="14" y="18"/>
                    <a:pt x="14" y="1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3"/>
                    <a:pt x="17" y="11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5" y="7"/>
                    <a:pt x="11" y="10"/>
                    <a:pt x="11" y="13"/>
                  </a:cubicBezTo>
                  <a:cubicBezTo>
                    <a:pt x="10" y="15"/>
                    <a:pt x="0" y="28"/>
                    <a:pt x="0" y="28"/>
                  </a:cubicBezTo>
                  <a:lnTo>
                    <a:pt x="15" y="37"/>
                  </a:ln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ś1ïḍè"/>
            <p:cNvSpPr/>
            <p:nvPr/>
          </p:nvSpPr>
          <p:spPr bwMode="auto">
            <a:xfrm>
              <a:off x="6394450" y="1892301"/>
              <a:ext cx="63500" cy="68263"/>
            </a:xfrm>
            <a:custGeom>
              <a:avLst/>
              <a:gdLst>
                <a:gd name="T0" fmla="*/ 40 w 40"/>
                <a:gd name="T1" fmla="*/ 12 h 43"/>
                <a:gd name="T2" fmla="*/ 2 w 40"/>
                <a:gd name="T3" fmla="*/ 0 h 43"/>
                <a:gd name="T4" fmla="*/ 0 w 40"/>
                <a:gd name="T5" fmla="*/ 20 h 43"/>
                <a:gd name="T6" fmla="*/ 15 w 40"/>
                <a:gd name="T7" fmla="*/ 43 h 43"/>
                <a:gd name="T8" fmla="*/ 40 w 40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3">
                  <a:moveTo>
                    <a:pt x="40" y="12"/>
                  </a:moveTo>
                  <a:lnTo>
                    <a:pt x="2" y="0"/>
                  </a:lnTo>
                  <a:lnTo>
                    <a:pt x="0" y="20"/>
                  </a:lnTo>
                  <a:lnTo>
                    <a:pt x="15" y="43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śliḑè"/>
            <p:cNvSpPr/>
            <p:nvPr/>
          </p:nvSpPr>
          <p:spPr bwMode="auto">
            <a:xfrm>
              <a:off x="6418263" y="1898651"/>
              <a:ext cx="39688" cy="12700"/>
            </a:xfrm>
            <a:custGeom>
              <a:avLst/>
              <a:gdLst>
                <a:gd name="T0" fmla="*/ 20 w 25"/>
                <a:gd name="T1" fmla="*/ 8 h 8"/>
                <a:gd name="T2" fmla="*/ 0 w 25"/>
                <a:gd name="T3" fmla="*/ 2 h 8"/>
                <a:gd name="T4" fmla="*/ 0 w 25"/>
                <a:gd name="T5" fmla="*/ 0 h 8"/>
                <a:gd name="T6" fmla="*/ 25 w 25"/>
                <a:gd name="T7" fmla="*/ 8 h 8"/>
                <a:gd name="T8" fmla="*/ 20 w 2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">
                  <a:moveTo>
                    <a:pt x="20" y="8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5" y="8"/>
                  </a:lnTo>
                  <a:lnTo>
                    <a:pt x="20" y="8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šlíḑe"/>
            <p:cNvSpPr/>
            <p:nvPr/>
          </p:nvSpPr>
          <p:spPr bwMode="auto">
            <a:xfrm>
              <a:off x="6164263" y="3157538"/>
              <a:ext cx="204788" cy="114300"/>
            </a:xfrm>
            <a:custGeom>
              <a:avLst/>
              <a:gdLst>
                <a:gd name="T0" fmla="*/ 24 w 62"/>
                <a:gd name="T1" fmla="*/ 5 h 35"/>
                <a:gd name="T2" fmla="*/ 33 w 62"/>
                <a:gd name="T3" fmla="*/ 5 h 35"/>
                <a:gd name="T4" fmla="*/ 46 w 62"/>
                <a:gd name="T5" fmla="*/ 1 h 35"/>
                <a:gd name="T6" fmla="*/ 54 w 62"/>
                <a:gd name="T7" fmla="*/ 1 h 35"/>
                <a:gd name="T8" fmla="*/ 60 w 62"/>
                <a:gd name="T9" fmla="*/ 4 h 35"/>
                <a:gd name="T10" fmla="*/ 56 w 62"/>
                <a:gd name="T11" fmla="*/ 17 h 35"/>
                <a:gd name="T12" fmla="*/ 19 w 62"/>
                <a:gd name="T13" fmla="*/ 34 h 35"/>
                <a:gd name="T14" fmla="*/ 1 w 62"/>
                <a:gd name="T15" fmla="*/ 32 h 35"/>
                <a:gd name="T16" fmla="*/ 2 w 62"/>
                <a:gd name="T17" fmla="*/ 7 h 35"/>
                <a:gd name="T18" fmla="*/ 24 w 62"/>
                <a:gd name="T19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5">
                  <a:moveTo>
                    <a:pt x="24" y="5"/>
                  </a:moveTo>
                  <a:cubicBezTo>
                    <a:pt x="24" y="5"/>
                    <a:pt x="27" y="9"/>
                    <a:pt x="33" y="5"/>
                  </a:cubicBezTo>
                  <a:cubicBezTo>
                    <a:pt x="37" y="3"/>
                    <a:pt x="42" y="1"/>
                    <a:pt x="46" y="1"/>
                  </a:cubicBezTo>
                  <a:cubicBezTo>
                    <a:pt x="49" y="0"/>
                    <a:pt x="51" y="0"/>
                    <a:pt x="54" y="1"/>
                  </a:cubicBezTo>
                  <a:cubicBezTo>
                    <a:pt x="55" y="1"/>
                    <a:pt x="59" y="2"/>
                    <a:pt x="60" y="4"/>
                  </a:cubicBezTo>
                  <a:cubicBezTo>
                    <a:pt x="62" y="9"/>
                    <a:pt x="59" y="14"/>
                    <a:pt x="56" y="17"/>
                  </a:cubicBezTo>
                  <a:cubicBezTo>
                    <a:pt x="45" y="26"/>
                    <a:pt x="33" y="33"/>
                    <a:pt x="19" y="34"/>
                  </a:cubicBezTo>
                  <a:cubicBezTo>
                    <a:pt x="13" y="34"/>
                    <a:pt x="6" y="35"/>
                    <a:pt x="1" y="32"/>
                  </a:cubicBezTo>
                  <a:cubicBezTo>
                    <a:pt x="1" y="32"/>
                    <a:pt x="0" y="9"/>
                    <a:pt x="2" y="7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ṩ1íḍe"/>
            <p:cNvSpPr/>
            <p:nvPr/>
          </p:nvSpPr>
          <p:spPr bwMode="auto">
            <a:xfrm>
              <a:off x="6156325" y="2484438"/>
              <a:ext cx="146050" cy="725488"/>
            </a:xfrm>
            <a:custGeom>
              <a:avLst/>
              <a:gdLst>
                <a:gd name="T0" fmla="*/ 13 w 44"/>
                <a:gd name="T1" fmla="*/ 0 h 220"/>
                <a:gd name="T2" fmla="*/ 7 w 44"/>
                <a:gd name="T3" fmla="*/ 50 h 220"/>
                <a:gd name="T4" fmla="*/ 0 w 44"/>
                <a:gd name="T5" fmla="*/ 208 h 220"/>
                <a:gd name="T6" fmla="*/ 37 w 44"/>
                <a:gd name="T7" fmla="*/ 215 h 220"/>
                <a:gd name="T8" fmla="*/ 44 w 44"/>
                <a:gd name="T9" fmla="*/ 1 h 220"/>
                <a:gd name="T10" fmla="*/ 13 w 44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20">
                  <a:moveTo>
                    <a:pt x="13" y="0"/>
                  </a:moveTo>
                  <a:cubicBezTo>
                    <a:pt x="13" y="0"/>
                    <a:pt x="6" y="28"/>
                    <a:pt x="7" y="5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13" y="220"/>
                    <a:pt x="37" y="215"/>
                  </a:cubicBezTo>
                  <a:cubicBezTo>
                    <a:pt x="44" y="1"/>
                    <a:pt x="44" y="1"/>
                    <a:pt x="44" y="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S1íde"/>
            <p:cNvSpPr/>
            <p:nvPr/>
          </p:nvSpPr>
          <p:spPr bwMode="auto">
            <a:xfrm>
              <a:off x="6329363" y="3203576"/>
              <a:ext cx="203200" cy="111125"/>
            </a:xfrm>
            <a:custGeom>
              <a:avLst/>
              <a:gdLst>
                <a:gd name="T0" fmla="*/ 24 w 62"/>
                <a:gd name="T1" fmla="*/ 5 h 34"/>
                <a:gd name="T2" fmla="*/ 34 w 62"/>
                <a:gd name="T3" fmla="*/ 5 h 34"/>
                <a:gd name="T4" fmla="*/ 46 w 62"/>
                <a:gd name="T5" fmla="*/ 0 h 34"/>
                <a:gd name="T6" fmla="*/ 54 w 62"/>
                <a:gd name="T7" fmla="*/ 1 h 34"/>
                <a:gd name="T8" fmla="*/ 60 w 62"/>
                <a:gd name="T9" fmla="*/ 4 h 34"/>
                <a:gd name="T10" fmla="*/ 56 w 62"/>
                <a:gd name="T11" fmla="*/ 17 h 34"/>
                <a:gd name="T12" fmla="*/ 19 w 62"/>
                <a:gd name="T13" fmla="*/ 34 h 34"/>
                <a:gd name="T14" fmla="*/ 1 w 62"/>
                <a:gd name="T15" fmla="*/ 32 h 34"/>
                <a:gd name="T16" fmla="*/ 2 w 62"/>
                <a:gd name="T17" fmla="*/ 6 h 34"/>
                <a:gd name="T18" fmla="*/ 24 w 62"/>
                <a:gd name="T1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4">
                  <a:moveTo>
                    <a:pt x="24" y="5"/>
                  </a:moveTo>
                  <a:cubicBezTo>
                    <a:pt x="24" y="5"/>
                    <a:pt x="28" y="9"/>
                    <a:pt x="34" y="5"/>
                  </a:cubicBezTo>
                  <a:cubicBezTo>
                    <a:pt x="37" y="3"/>
                    <a:pt x="42" y="1"/>
                    <a:pt x="46" y="0"/>
                  </a:cubicBezTo>
                  <a:cubicBezTo>
                    <a:pt x="49" y="0"/>
                    <a:pt x="51" y="0"/>
                    <a:pt x="54" y="1"/>
                  </a:cubicBezTo>
                  <a:cubicBezTo>
                    <a:pt x="56" y="1"/>
                    <a:pt x="59" y="2"/>
                    <a:pt x="60" y="4"/>
                  </a:cubicBezTo>
                  <a:cubicBezTo>
                    <a:pt x="62" y="9"/>
                    <a:pt x="60" y="14"/>
                    <a:pt x="56" y="17"/>
                  </a:cubicBezTo>
                  <a:cubicBezTo>
                    <a:pt x="45" y="26"/>
                    <a:pt x="33" y="32"/>
                    <a:pt x="19" y="34"/>
                  </a:cubicBezTo>
                  <a:cubicBezTo>
                    <a:pt x="13" y="34"/>
                    <a:pt x="6" y="34"/>
                    <a:pt x="1" y="32"/>
                  </a:cubicBezTo>
                  <a:cubicBezTo>
                    <a:pt x="1" y="32"/>
                    <a:pt x="0" y="9"/>
                    <a:pt x="2" y="6"/>
                  </a:cubicBezTo>
                  <a:lnTo>
                    <a:pt x="24" y="5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śľidê"/>
            <p:cNvSpPr/>
            <p:nvPr/>
          </p:nvSpPr>
          <p:spPr bwMode="auto">
            <a:xfrm>
              <a:off x="6269038" y="2474913"/>
              <a:ext cx="177800" cy="781050"/>
            </a:xfrm>
            <a:custGeom>
              <a:avLst/>
              <a:gdLst>
                <a:gd name="T0" fmla="*/ 5 w 54"/>
                <a:gd name="T1" fmla="*/ 0 h 237"/>
                <a:gd name="T2" fmla="*/ 6 w 54"/>
                <a:gd name="T3" fmla="*/ 48 h 237"/>
                <a:gd name="T4" fmla="*/ 17 w 54"/>
                <a:gd name="T5" fmla="*/ 229 h 237"/>
                <a:gd name="T6" fmla="*/ 54 w 54"/>
                <a:gd name="T7" fmla="*/ 229 h 237"/>
                <a:gd name="T8" fmla="*/ 45 w 54"/>
                <a:gd name="T9" fmla="*/ 16 h 237"/>
                <a:gd name="T10" fmla="*/ 5 w 54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37">
                  <a:moveTo>
                    <a:pt x="5" y="0"/>
                  </a:moveTo>
                  <a:cubicBezTo>
                    <a:pt x="5" y="0"/>
                    <a:pt x="0" y="22"/>
                    <a:pt x="6" y="48"/>
                  </a:cubicBezTo>
                  <a:cubicBezTo>
                    <a:pt x="17" y="229"/>
                    <a:pt x="17" y="229"/>
                    <a:pt x="17" y="229"/>
                  </a:cubicBezTo>
                  <a:cubicBezTo>
                    <a:pt x="17" y="229"/>
                    <a:pt x="34" y="237"/>
                    <a:pt x="54" y="229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ṡļidê"/>
            <p:cNvSpPr/>
            <p:nvPr/>
          </p:nvSpPr>
          <p:spPr bwMode="auto">
            <a:xfrm>
              <a:off x="6167438" y="2063751"/>
              <a:ext cx="273050" cy="484188"/>
            </a:xfrm>
            <a:custGeom>
              <a:avLst/>
              <a:gdLst>
                <a:gd name="T0" fmla="*/ 80 w 83"/>
                <a:gd name="T1" fmla="*/ 131 h 147"/>
                <a:gd name="T2" fmla="*/ 81 w 83"/>
                <a:gd name="T3" fmla="*/ 77 h 147"/>
                <a:gd name="T4" fmla="*/ 83 w 83"/>
                <a:gd name="T5" fmla="*/ 32 h 147"/>
                <a:gd name="T6" fmla="*/ 83 w 83"/>
                <a:gd name="T7" fmla="*/ 23 h 147"/>
                <a:gd name="T8" fmla="*/ 56 w 83"/>
                <a:gd name="T9" fmla="*/ 8 h 147"/>
                <a:gd name="T10" fmla="*/ 25 w 83"/>
                <a:gd name="T11" fmla="*/ 0 h 147"/>
                <a:gd name="T12" fmla="*/ 13 w 83"/>
                <a:gd name="T13" fmla="*/ 3 h 147"/>
                <a:gd name="T14" fmla="*/ 3 w 83"/>
                <a:gd name="T15" fmla="*/ 12 h 147"/>
                <a:gd name="T16" fmla="*/ 2 w 83"/>
                <a:gd name="T17" fmla="*/ 47 h 147"/>
                <a:gd name="T18" fmla="*/ 7 w 83"/>
                <a:gd name="T19" fmla="*/ 83 h 147"/>
                <a:gd name="T20" fmla="*/ 8 w 83"/>
                <a:gd name="T21" fmla="*/ 123 h 147"/>
                <a:gd name="T22" fmla="*/ 10 w 83"/>
                <a:gd name="T23" fmla="*/ 128 h 147"/>
                <a:gd name="T24" fmla="*/ 76 w 83"/>
                <a:gd name="T25" fmla="*/ 141 h 147"/>
                <a:gd name="T26" fmla="*/ 80 w 83"/>
                <a:gd name="T27" fmla="*/ 1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" h="147">
                  <a:moveTo>
                    <a:pt x="80" y="131"/>
                  </a:moveTo>
                  <a:cubicBezTo>
                    <a:pt x="80" y="113"/>
                    <a:pt x="81" y="95"/>
                    <a:pt x="81" y="77"/>
                  </a:cubicBezTo>
                  <a:cubicBezTo>
                    <a:pt x="81" y="62"/>
                    <a:pt x="83" y="47"/>
                    <a:pt x="83" y="32"/>
                  </a:cubicBezTo>
                  <a:cubicBezTo>
                    <a:pt x="83" y="29"/>
                    <a:pt x="83" y="26"/>
                    <a:pt x="83" y="23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8" y="3"/>
                    <a:pt x="4" y="7"/>
                    <a:pt x="3" y="12"/>
                  </a:cubicBezTo>
                  <a:cubicBezTo>
                    <a:pt x="1" y="21"/>
                    <a:pt x="0" y="35"/>
                    <a:pt x="2" y="47"/>
                  </a:cubicBezTo>
                  <a:cubicBezTo>
                    <a:pt x="4" y="55"/>
                    <a:pt x="5" y="69"/>
                    <a:pt x="7" y="83"/>
                  </a:cubicBezTo>
                  <a:cubicBezTo>
                    <a:pt x="7" y="84"/>
                    <a:pt x="9" y="112"/>
                    <a:pt x="8" y="123"/>
                  </a:cubicBezTo>
                  <a:cubicBezTo>
                    <a:pt x="8" y="123"/>
                    <a:pt x="8" y="125"/>
                    <a:pt x="10" y="128"/>
                  </a:cubicBezTo>
                  <a:cubicBezTo>
                    <a:pt x="31" y="147"/>
                    <a:pt x="76" y="141"/>
                    <a:pt x="76" y="141"/>
                  </a:cubicBezTo>
                  <a:cubicBezTo>
                    <a:pt x="81" y="140"/>
                    <a:pt x="80" y="135"/>
                    <a:pt x="80" y="131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îṣľíḓé"/>
            <p:cNvSpPr/>
            <p:nvPr/>
          </p:nvSpPr>
          <p:spPr bwMode="auto">
            <a:xfrm>
              <a:off x="6210300" y="1835151"/>
              <a:ext cx="220663" cy="244475"/>
            </a:xfrm>
            <a:custGeom>
              <a:avLst/>
              <a:gdLst>
                <a:gd name="T0" fmla="*/ 16 w 67"/>
                <a:gd name="T1" fmla="*/ 1 h 74"/>
                <a:gd name="T2" fmla="*/ 41 w 67"/>
                <a:gd name="T3" fmla="*/ 2 h 74"/>
                <a:gd name="T4" fmla="*/ 63 w 67"/>
                <a:gd name="T5" fmla="*/ 25 h 74"/>
                <a:gd name="T6" fmla="*/ 61 w 67"/>
                <a:gd name="T7" fmla="*/ 67 h 74"/>
                <a:gd name="T8" fmla="*/ 40 w 67"/>
                <a:gd name="T9" fmla="*/ 71 h 74"/>
                <a:gd name="T10" fmla="*/ 15 w 67"/>
                <a:gd name="T11" fmla="*/ 61 h 74"/>
                <a:gd name="T12" fmla="*/ 0 w 67"/>
                <a:gd name="T13" fmla="*/ 27 h 74"/>
                <a:gd name="T14" fmla="*/ 16 w 67"/>
                <a:gd name="T15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74">
                  <a:moveTo>
                    <a:pt x="16" y="1"/>
                  </a:moveTo>
                  <a:cubicBezTo>
                    <a:pt x="24" y="0"/>
                    <a:pt x="34" y="0"/>
                    <a:pt x="41" y="2"/>
                  </a:cubicBezTo>
                  <a:cubicBezTo>
                    <a:pt x="54" y="6"/>
                    <a:pt x="60" y="14"/>
                    <a:pt x="63" y="25"/>
                  </a:cubicBezTo>
                  <a:cubicBezTo>
                    <a:pt x="66" y="37"/>
                    <a:pt x="67" y="57"/>
                    <a:pt x="61" y="67"/>
                  </a:cubicBezTo>
                  <a:cubicBezTo>
                    <a:pt x="56" y="74"/>
                    <a:pt x="47" y="73"/>
                    <a:pt x="40" y="71"/>
                  </a:cubicBezTo>
                  <a:cubicBezTo>
                    <a:pt x="32" y="69"/>
                    <a:pt x="22" y="66"/>
                    <a:pt x="15" y="61"/>
                  </a:cubicBezTo>
                  <a:cubicBezTo>
                    <a:pt x="6" y="54"/>
                    <a:pt x="1" y="38"/>
                    <a:pt x="0" y="27"/>
                  </a:cubicBezTo>
                  <a:cubicBezTo>
                    <a:pt x="0" y="18"/>
                    <a:pt x="5" y="3"/>
                    <a:pt x="16" y="1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ṥļiḑè"/>
            <p:cNvSpPr/>
            <p:nvPr/>
          </p:nvSpPr>
          <p:spPr bwMode="auto">
            <a:xfrm>
              <a:off x="6249988" y="2027238"/>
              <a:ext cx="104775" cy="68263"/>
            </a:xfrm>
            <a:custGeom>
              <a:avLst/>
              <a:gdLst>
                <a:gd name="T0" fmla="*/ 0 w 32"/>
                <a:gd name="T1" fmla="*/ 0 h 21"/>
                <a:gd name="T2" fmla="*/ 3 w 32"/>
                <a:gd name="T3" fmla="*/ 3 h 21"/>
                <a:gd name="T4" fmla="*/ 28 w 32"/>
                <a:gd name="T5" fmla="*/ 13 h 21"/>
                <a:gd name="T6" fmla="*/ 32 w 32"/>
                <a:gd name="T7" fmla="*/ 14 h 21"/>
                <a:gd name="T8" fmla="*/ 31 w 32"/>
                <a:gd name="T9" fmla="*/ 19 h 21"/>
                <a:gd name="T10" fmla="*/ 9 w 32"/>
                <a:gd name="T11" fmla="*/ 19 h 21"/>
                <a:gd name="T12" fmla="*/ 0 w 32"/>
                <a:gd name="T13" fmla="*/ 11 h 21"/>
                <a:gd name="T14" fmla="*/ 0 w 32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1">
                  <a:moveTo>
                    <a:pt x="0" y="0"/>
                  </a:moveTo>
                  <a:cubicBezTo>
                    <a:pt x="1" y="1"/>
                    <a:pt x="2" y="2"/>
                    <a:pt x="3" y="3"/>
                  </a:cubicBezTo>
                  <a:cubicBezTo>
                    <a:pt x="10" y="8"/>
                    <a:pt x="20" y="11"/>
                    <a:pt x="28" y="13"/>
                  </a:cubicBezTo>
                  <a:cubicBezTo>
                    <a:pt x="30" y="14"/>
                    <a:pt x="31" y="14"/>
                    <a:pt x="32" y="14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1"/>
                    <a:pt x="15" y="20"/>
                    <a:pt x="9" y="19"/>
                  </a:cubicBezTo>
                  <a:cubicBezTo>
                    <a:pt x="4" y="17"/>
                    <a:pt x="0" y="15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ṧḷïḑè"/>
            <p:cNvSpPr/>
            <p:nvPr/>
          </p:nvSpPr>
          <p:spPr bwMode="auto">
            <a:xfrm>
              <a:off x="6351588" y="1981201"/>
              <a:ext cx="69850" cy="111125"/>
            </a:xfrm>
            <a:custGeom>
              <a:avLst/>
              <a:gdLst>
                <a:gd name="T0" fmla="*/ 4 w 21"/>
                <a:gd name="T1" fmla="*/ 0 h 34"/>
                <a:gd name="T2" fmla="*/ 12 w 21"/>
                <a:gd name="T3" fmla="*/ 17 h 34"/>
                <a:gd name="T4" fmla="*/ 20 w 21"/>
                <a:gd name="T5" fmla="*/ 18 h 34"/>
                <a:gd name="T6" fmla="*/ 20 w 21"/>
                <a:gd name="T7" fmla="*/ 25 h 34"/>
                <a:gd name="T8" fmla="*/ 13 w 21"/>
                <a:gd name="T9" fmla="*/ 34 h 34"/>
                <a:gd name="T10" fmla="*/ 1 w 21"/>
                <a:gd name="T11" fmla="*/ 26 h 34"/>
                <a:gd name="T12" fmla="*/ 0 w 21"/>
                <a:gd name="T13" fmla="*/ 3 h 34"/>
                <a:gd name="T14" fmla="*/ 1 w 21"/>
                <a:gd name="T15" fmla="*/ 1 h 34"/>
                <a:gd name="T16" fmla="*/ 4 w 21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0"/>
                  </a:moveTo>
                  <a:cubicBezTo>
                    <a:pt x="4" y="0"/>
                    <a:pt x="7" y="15"/>
                    <a:pt x="12" y="17"/>
                  </a:cubicBezTo>
                  <a:cubicBezTo>
                    <a:pt x="17" y="20"/>
                    <a:pt x="20" y="18"/>
                    <a:pt x="20" y="18"/>
                  </a:cubicBezTo>
                  <a:cubicBezTo>
                    <a:pt x="20" y="18"/>
                    <a:pt x="21" y="22"/>
                    <a:pt x="20" y="25"/>
                  </a:cubicBezTo>
                  <a:cubicBezTo>
                    <a:pt x="19" y="28"/>
                    <a:pt x="15" y="34"/>
                    <a:pt x="13" y="34"/>
                  </a:cubicBezTo>
                  <a:cubicBezTo>
                    <a:pt x="10" y="34"/>
                    <a:pt x="1" y="31"/>
                    <a:pt x="1" y="26"/>
                  </a:cubicBezTo>
                  <a:cubicBezTo>
                    <a:pt x="2" y="21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ṣliḍè"/>
            <p:cNvSpPr/>
            <p:nvPr/>
          </p:nvSpPr>
          <p:spPr bwMode="auto">
            <a:xfrm>
              <a:off x="6210300" y="1822451"/>
              <a:ext cx="239713" cy="238125"/>
            </a:xfrm>
            <a:custGeom>
              <a:avLst/>
              <a:gdLst>
                <a:gd name="T0" fmla="*/ 69 w 73"/>
                <a:gd name="T1" fmla="*/ 5 h 72"/>
                <a:gd name="T2" fmla="*/ 45 w 73"/>
                <a:gd name="T3" fmla="*/ 4 h 72"/>
                <a:gd name="T4" fmla="*/ 10 w 73"/>
                <a:gd name="T5" fmla="*/ 8 h 72"/>
                <a:gd name="T6" fmla="*/ 10 w 73"/>
                <a:gd name="T7" fmla="*/ 8 h 72"/>
                <a:gd name="T8" fmla="*/ 0 w 73"/>
                <a:gd name="T9" fmla="*/ 31 h 72"/>
                <a:gd name="T10" fmla="*/ 6 w 73"/>
                <a:gd name="T11" fmla="*/ 53 h 72"/>
                <a:gd name="T12" fmla="*/ 27 w 73"/>
                <a:gd name="T13" fmla="*/ 71 h 72"/>
                <a:gd name="T14" fmla="*/ 39 w 73"/>
                <a:gd name="T15" fmla="*/ 62 h 72"/>
                <a:gd name="T16" fmla="*/ 36 w 73"/>
                <a:gd name="T17" fmla="*/ 45 h 72"/>
                <a:gd name="T18" fmla="*/ 43 w 73"/>
                <a:gd name="T19" fmla="*/ 51 h 72"/>
                <a:gd name="T20" fmla="*/ 47 w 73"/>
                <a:gd name="T21" fmla="*/ 42 h 72"/>
                <a:gd name="T22" fmla="*/ 47 w 73"/>
                <a:gd name="T23" fmla="*/ 33 h 72"/>
                <a:gd name="T24" fmla="*/ 63 w 73"/>
                <a:gd name="T25" fmla="*/ 27 h 72"/>
                <a:gd name="T26" fmla="*/ 69 w 73"/>
                <a:gd name="T27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72">
                  <a:moveTo>
                    <a:pt x="69" y="5"/>
                  </a:moveTo>
                  <a:cubicBezTo>
                    <a:pt x="69" y="5"/>
                    <a:pt x="59" y="10"/>
                    <a:pt x="45" y="4"/>
                  </a:cubicBezTo>
                  <a:cubicBezTo>
                    <a:pt x="37" y="0"/>
                    <a:pt x="16" y="1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3" y="13"/>
                    <a:pt x="0" y="24"/>
                    <a:pt x="0" y="31"/>
                  </a:cubicBezTo>
                  <a:cubicBezTo>
                    <a:pt x="1" y="38"/>
                    <a:pt x="3" y="46"/>
                    <a:pt x="6" y="53"/>
                  </a:cubicBezTo>
                  <a:cubicBezTo>
                    <a:pt x="14" y="72"/>
                    <a:pt x="27" y="71"/>
                    <a:pt x="27" y="71"/>
                  </a:cubicBezTo>
                  <a:cubicBezTo>
                    <a:pt x="29" y="70"/>
                    <a:pt x="39" y="62"/>
                    <a:pt x="39" y="62"/>
                  </a:cubicBezTo>
                  <a:cubicBezTo>
                    <a:pt x="35" y="60"/>
                    <a:pt x="32" y="47"/>
                    <a:pt x="36" y="45"/>
                  </a:cubicBezTo>
                  <a:cubicBezTo>
                    <a:pt x="40" y="43"/>
                    <a:pt x="43" y="51"/>
                    <a:pt x="43" y="51"/>
                  </a:cubicBezTo>
                  <a:cubicBezTo>
                    <a:pt x="46" y="50"/>
                    <a:pt x="49" y="47"/>
                    <a:pt x="47" y="42"/>
                  </a:cubicBezTo>
                  <a:cubicBezTo>
                    <a:pt x="45" y="38"/>
                    <a:pt x="47" y="33"/>
                    <a:pt x="47" y="33"/>
                  </a:cubicBezTo>
                  <a:cubicBezTo>
                    <a:pt x="54" y="33"/>
                    <a:pt x="61" y="29"/>
                    <a:pt x="63" y="27"/>
                  </a:cubicBezTo>
                  <a:cubicBezTo>
                    <a:pt x="63" y="27"/>
                    <a:pt x="73" y="21"/>
                    <a:pt x="69" y="5"/>
                  </a:cubicBezTo>
                  <a:close/>
                </a:path>
              </a:pathLst>
            </a:custGeom>
            <a:solidFill>
              <a:srgbClr val="B64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šḷíḑe"/>
            <p:cNvSpPr/>
            <p:nvPr/>
          </p:nvSpPr>
          <p:spPr bwMode="auto">
            <a:xfrm>
              <a:off x="6238875" y="2043113"/>
              <a:ext cx="125413" cy="82550"/>
            </a:xfrm>
            <a:custGeom>
              <a:avLst/>
              <a:gdLst>
                <a:gd name="T0" fmla="*/ 3 w 38"/>
                <a:gd name="T1" fmla="*/ 0 h 25"/>
                <a:gd name="T2" fmla="*/ 0 w 38"/>
                <a:gd name="T3" fmla="*/ 7 h 25"/>
                <a:gd name="T4" fmla="*/ 38 w 38"/>
                <a:gd name="T5" fmla="*/ 16 h 25"/>
                <a:gd name="T6" fmla="*/ 35 w 38"/>
                <a:gd name="T7" fmla="*/ 11 h 25"/>
                <a:gd name="T8" fmla="*/ 3 w 3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4" y="25"/>
                    <a:pt x="38" y="1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13" y="15"/>
                    <a:pt x="3" y="0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ŝľiḑê"/>
            <p:cNvSpPr/>
            <p:nvPr/>
          </p:nvSpPr>
          <p:spPr bwMode="auto">
            <a:xfrm>
              <a:off x="6394450" y="1911351"/>
              <a:ext cx="63500" cy="82550"/>
            </a:xfrm>
            <a:custGeom>
              <a:avLst/>
              <a:gdLst>
                <a:gd name="T0" fmla="*/ 19 w 19"/>
                <a:gd name="T1" fmla="*/ 0 h 25"/>
                <a:gd name="T2" fmla="*/ 2 w 19"/>
                <a:gd name="T3" fmla="*/ 4 h 25"/>
                <a:gd name="T4" fmla="*/ 0 w 19"/>
                <a:gd name="T5" fmla="*/ 7 h 25"/>
                <a:gd name="T6" fmla="*/ 1 w 19"/>
                <a:gd name="T7" fmla="*/ 23 h 25"/>
                <a:gd name="T8" fmla="*/ 3 w 19"/>
                <a:gd name="T9" fmla="*/ 25 h 25"/>
                <a:gd name="T10" fmla="*/ 19 w 19"/>
                <a:gd name="T11" fmla="*/ 21 h 25"/>
                <a:gd name="T12" fmla="*/ 19 w 19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2" y="25"/>
                    <a:pt x="3" y="25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ṧľíḑé"/>
            <p:cNvSpPr/>
            <p:nvPr/>
          </p:nvSpPr>
          <p:spPr bwMode="auto">
            <a:xfrm>
              <a:off x="6450013" y="1911351"/>
              <a:ext cx="7938" cy="69850"/>
            </a:xfrm>
            <a:prstGeom prst="rect">
              <a:avLst/>
            </a:pr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ṣļïḑè"/>
            <p:cNvSpPr/>
            <p:nvPr/>
          </p:nvSpPr>
          <p:spPr bwMode="auto">
            <a:xfrm>
              <a:off x="6351588" y="2012951"/>
              <a:ext cx="455613" cy="263525"/>
            </a:xfrm>
            <a:custGeom>
              <a:avLst/>
              <a:gdLst>
                <a:gd name="T0" fmla="*/ 22 w 138"/>
                <a:gd name="T1" fmla="*/ 36 h 80"/>
                <a:gd name="T2" fmla="*/ 122 w 138"/>
                <a:gd name="T3" fmla="*/ 1 h 80"/>
                <a:gd name="T4" fmla="*/ 138 w 138"/>
                <a:gd name="T5" fmla="*/ 15 h 80"/>
                <a:gd name="T6" fmla="*/ 20 w 138"/>
                <a:gd name="T7" fmla="*/ 67 h 80"/>
                <a:gd name="T8" fmla="*/ 22 w 138"/>
                <a:gd name="T9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0">
                  <a:moveTo>
                    <a:pt x="22" y="36"/>
                  </a:moveTo>
                  <a:cubicBezTo>
                    <a:pt x="22" y="36"/>
                    <a:pt x="80" y="47"/>
                    <a:pt x="122" y="1"/>
                  </a:cubicBezTo>
                  <a:cubicBezTo>
                    <a:pt x="122" y="1"/>
                    <a:pt x="135" y="0"/>
                    <a:pt x="138" y="15"/>
                  </a:cubicBezTo>
                  <a:cubicBezTo>
                    <a:pt x="138" y="15"/>
                    <a:pt x="90" y="80"/>
                    <a:pt x="20" y="67"/>
                  </a:cubicBezTo>
                  <a:cubicBezTo>
                    <a:pt x="20" y="67"/>
                    <a:pt x="0" y="45"/>
                    <a:pt x="22" y="36"/>
                  </a:cubicBezTo>
                  <a:close/>
                </a:path>
              </a:pathLst>
            </a:custGeom>
            <a:solidFill>
              <a:srgbClr val="FFB1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Sḻíďé"/>
            <p:cNvSpPr/>
            <p:nvPr/>
          </p:nvSpPr>
          <p:spPr bwMode="auto">
            <a:xfrm>
              <a:off x="6196013" y="1901826"/>
              <a:ext cx="198438" cy="82550"/>
            </a:xfrm>
            <a:custGeom>
              <a:avLst/>
              <a:gdLst>
                <a:gd name="T0" fmla="*/ 60 w 60"/>
                <a:gd name="T1" fmla="*/ 14 h 25"/>
                <a:gd name="T2" fmla="*/ 5 w 60"/>
                <a:gd name="T3" fmla="*/ 0 h 25"/>
                <a:gd name="T4" fmla="*/ 5 w 60"/>
                <a:gd name="T5" fmla="*/ 10 h 25"/>
                <a:gd name="T6" fmla="*/ 60 w 60"/>
                <a:gd name="T7" fmla="*/ 21 h 25"/>
                <a:gd name="T8" fmla="*/ 60 w 60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5">
                  <a:moveTo>
                    <a:pt x="60" y="14"/>
                  </a:moveTo>
                  <a:cubicBezTo>
                    <a:pt x="60" y="14"/>
                    <a:pt x="23" y="18"/>
                    <a:pt x="5" y="0"/>
                  </a:cubicBezTo>
                  <a:cubicBezTo>
                    <a:pt x="5" y="0"/>
                    <a:pt x="0" y="5"/>
                    <a:pt x="5" y="10"/>
                  </a:cubicBezTo>
                  <a:cubicBezTo>
                    <a:pt x="5" y="10"/>
                    <a:pt x="25" y="25"/>
                    <a:pt x="60" y="21"/>
                  </a:cubicBezTo>
                  <a:lnTo>
                    <a:pt x="60" y="14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ṩliḑê"/>
            <p:cNvSpPr/>
            <p:nvPr/>
          </p:nvSpPr>
          <p:spPr bwMode="auto">
            <a:xfrm>
              <a:off x="3467100" y="3328988"/>
              <a:ext cx="1412875" cy="503237"/>
            </a:xfrm>
            <a:custGeom>
              <a:avLst/>
              <a:gdLst>
                <a:gd name="T0" fmla="*/ 422 w 426"/>
                <a:gd name="T1" fmla="*/ 8 h 152"/>
                <a:gd name="T2" fmla="*/ 397 w 426"/>
                <a:gd name="T3" fmla="*/ 22 h 152"/>
                <a:gd name="T4" fmla="*/ 211 w 426"/>
                <a:gd name="T5" fmla="*/ 130 h 152"/>
                <a:gd name="T6" fmla="*/ 202 w 426"/>
                <a:gd name="T7" fmla="*/ 130 h 152"/>
                <a:gd name="T8" fmla="*/ 9 w 426"/>
                <a:gd name="T9" fmla="*/ 19 h 152"/>
                <a:gd name="T10" fmla="*/ 3 w 426"/>
                <a:gd name="T11" fmla="*/ 15 h 152"/>
                <a:gd name="T12" fmla="*/ 0 w 426"/>
                <a:gd name="T13" fmla="*/ 10 h 152"/>
                <a:gd name="T14" fmla="*/ 0 w 426"/>
                <a:gd name="T15" fmla="*/ 31 h 152"/>
                <a:gd name="T16" fmla="*/ 3 w 426"/>
                <a:gd name="T17" fmla="*/ 36 h 152"/>
                <a:gd name="T18" fmla="*/ 9 w 426"/>
                <a:gd name="T19" fmla="*/ 39 h 152"/>
                <a:gd name="T20" fmla="*/ 202 w 426"/>
                <a:gd name="T21" fmla="*/ 151 h 152"/>
                <a:gd name="T22" fmla="*/ 211 w 426"/>
                <a:gd name="T23" fmla="*/ 151 h 152"/>
                <a:gd name="T24" fmla="*/ 397 w 426"/>
                <a:gd name="T25" fmla="*/ 43 h 152"/>
                <a:gd name="T26" fmla="*/ 422 w 426"/>
                <a:gd name="T27" fmla="*/ 29 h 152"/>
                <a:gd name="T28" fmla="*/ 426 w 426"/>
                <a:gd name="T29" fmla="*/ 21 h 152"/>
                <a:gd name="T30" fmla="*/ 426 w 426"/>
                <a:gd name="T31" fmla="*/ 21 h 152"/>
                <a:gd name="T32" fmla="*/ 426 w 426"/>
                <a:gd name="T33" fmla="*/ 0 h 152"/>
                <a:gd name="T34" fmla="*/ 426 w 426"/>
                <a:gd name="T35" fmla="*/ 0 h 152"/>
                <a:gd name="T36" fmla="*/ 422 w 426"/>
                <a:gd name="T3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152">
                  <a:moveTo>
                    <a:pt x="422" y="8"/>
                  </a:moveTo>
                  <a:cubicBezTo>
                    <a:pt x="397" y="22"/>
                    <a:pt x="397" y="22"/>
                    <a:pt x="397" y="22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08" y="132"/>
                    <a:pt x="204" y="132"/>
                    <a:pt x="202" y="13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5"/>
                    <a:pt x="3" y="3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4" y="152"/>
                    <a:pt x="208" y="152"/>
                    <a:pt x="211" y="15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5" y="27"/>
                    <a:pt x="426" y="24"/>
                    <a:pt x="426" y="21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3"/>
                    <a:pt x="425" y="7"/>
                    <a:pt x="422" y="8"/>
                  </a:cubicBez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ṩḻíḓê"/>
            <p:cNvSpPr/>
            <p:nvPr/>
          </p:nvSpPr>
          <p:spPr bwMode="auto">
            <a:xfrm>
              <a:off x="3467100" y="4154488"/>
              <a:ext cx="1412875" cy="503237"/>
            </a:xfrm>
            <a:custGeom>
              <a:avLst/>
              <a:gdLst>
                <a:gd name="T0" fmla="*/ 422 w 426"/>
                <a:gd name="T1" fmla="*/ 8 h 152"/>
                <a:gd name="T2" fmla="*/ 397 w 426"/>
                <a:gd name="T3" fmla="*/ 22 h 152"/>
                <a:gd name="T4" fmla="*/ 211 w 426"/>
                <a:gd name="T5" fmla="*/ 130 h 152"/>
                <a:gd name="T6" fmla="*/ 202 w 426"/>
                <a:gd name="T7" fmla="*/ 130 h 152"/>
                <a:gd name="T8" fmla="*/ 9 w 426"/>
                <a:gd name="T9" fmla="*/ 18 h 152"/>
                <a:gd name="T10" fmla="*/ 3 w 426"/>
                <a:gd name="T11" fmla="*/ 15 h 152"/>
                <a:gd name="T12" fmla="*/ 0 w 426"/>
                <a:gd name="T13" fmla="*/ 10 h 152"/>
                <a:gd name="T14" fmla="*/ 0 w 426"/>
                <a:gd name="T15" fmla="*/ 31 h 152"/>
                <a:gd name="T16" fmla="*/ 3 w 426"/>
                <a:gd name="T17" fmla="*/ 35 h 152"/>
                <a:gd name="T18" fmla="*/ 9 w 426"/>
                <a:gd name="T19" fmla="*/ 39 h 152"/>
                <a:gd name="T20" fmla="*/ 202 w 426"/>
                <a:gd name="T21" fmla="*/ 151 h 152"/>
                <a:gd name="T22" fmla="*/ 211 w 426"/>
                <a:gd name="T23" fmla="*/ 151 h 152"/>
                <a:gd name="T24" fmla="*/ 397 w 426"/>
                <a:gd name="T25" fmla="*/ 43 h 152"/>
                <a:gd name="T26" fmla="*/ 422 w 426"/>
                <a:gd name="T27" fmla="*/ 29 h 152"/>
                <a:gd name="T28" fmla="*/ 426 w 426"/>
                <a:gd name="T29" fmla="*/ 21 h 152"/>
                <a:gd name="T30" fmla="*/ 426 w 426"/>
                <a:gd name="T31" fmla="*/ 21 h 152"/>
                <a:gd name="T32" fmla="*/ 426 w 426"/>
                <a:gd name="T33" fmla="*/ 0 h 152"/>
                <a:gd name="T34" fmla="*/ 426 w 426"/>
                <a:gd name="T35" fmla="*/ 0 h 152"/>
                <a:gd name="T36" fmla="*/ 422 w 426"/>
                <a:gd name="T3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6" h="152">
                  <a:moveTo>
                    <a:pt x="422" y="8"/>
                  </a:moveTo>
                  <a:cubicBezTo>
                    <a:pt x="397" y="22"/>
                    <a:pt x="397" y="22"/>
                    <a:pt x="397" y="22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08" y="132"/>
                    <a:pt x="204" y="132"/>
                    <a:pt x="202" y="13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4"/>
                    <a:pt x="0" y="12"/>
                    <a:pt x="0" y="1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1" y="34"/>
                    <a:pt x="3" y="3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2" y="151"/>
                    <a:pt x="202" y="151"/>
                    <a:pt x="202" y="151"/>
                  </a:cubicBezTo>
                  <a:cubicBezTo>
                    <a:pt x="204" y="152"/>
                    <a:pt x="208" y="152"/>
                    <a:pt x="211" y="151"/>
                  </a:cubicBezTo>
                  <a:cubicBezTo>
                    <a:pt x="397" y="43"/>
                    <a:pt x="397" y="43"/>
                    <a:pt x="397" y="43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5" y="27"/>
                    <a:pt x="426" y="24"/>
                    <a:pt x="426" y="21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426" y="3"/>
                    <a:pt x="425" y="6"/>
                    <a:pt x="422" y="8"/>
                  </a:cubicBezTo>
                  <a:close/>
                </a:path>
              </a:pathLst>
            </a:custGeom>
            <a:solidFill>
              <a:srgbClr val="FF7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ṡ1idê"/>
            <p:cNvSpPr/>
            <p:nvPr/>
          </p:nvSpPr>
          <p:spPr bwMode="auto">
            <a:xfrm>
              <a:off x="4408488" y="4238626"/>
              <a:ext cx="2132013" cy="1541463"/>
            </a:xfrm>
            <a:custGeom>
              <a:avLst/>
              <a:gdLst>
                <a:gd name="T0" fmla="*/ 628 w 646"/>
                <a:gd name="T1" fmla="*/ 2 h 468"/>
                <a:gd name="T2" fmla="*/ 581 w 646"/>
                <a:gd name="T3" fmla="*/ 32 h 468"/>
                <a:gd name="T4" fmla="*/ 560 w 646"/>
                <a:gd name="T5" fmla="*/ 52 h 468"/>
                <a:gd name="T6" fmla="*/ 73 w 646"/>
                <a:gd name="T7" fmla="*/ 41 h 468"/>
                <a:gd name="T8" fmla="*/ 59 w 646"/>
                <a:gd name="T9" fmla="*/ 28 h 468"/>
                <a:gd name="T10" fmla="*/ 0 w 646"/>
                <a:gd name="T11" fmla="*/ 16 h 468"/>
                <a:gd name="T12" fmla="*/ 0 w 646"/>
                <a:gd name="T13" fmla="*/ 284 h 468"/>
                <a:gd name="T14" fmla="*/ 3 w 646"/>
                <a:gd name="T15" fmla="*/ 291 h 468"/>
                <a:gd name="T16" fmla="*/ 13 w 646"/>
                <a:gd name="T17" fmla="*/ 297 h 468"/>
                <a:gd name="T18" fmla="*/ 305 w 646"/>
                <a:gd name="T19" fmla="*/ 466 h 468"/>
                <a:gd name="T20" fmla="*/ 319 w 646"/>
                <a:gd name="T21" fmla="*/ 466 h 468"/>
                <a:gd name="T22" fmla="*/ 602 w 646"/>
                <a:gd name="T23" fmla="*/ 303 h 468"/>
                <a:gd name="T24" fmla="*/ 639 w 646"/>
                <a:gd name="T25" fmla="*/ 281 h 468"/>
                <a:gd name="T26" fmla="*/ 646 w 646"/>
                <a:gd name="T27" fmla="*/ 269 h 468"/>
                <a:gd name="T28" fmla="*/ 646 w 646"/>
                <a:gd name="T29" fmla="*/ 269 h 468"/>
                <a:gd name="T30" fmla="*/ 646 w 646"/>
                <a:gd name="T31" fmla="*/ 0 h 468"/>
                <a:gd name="T32" fmla="*/ 628 w 646"/>
                <a:gd name="T33" fmla="*/ 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468">
                  <a:moveTo>
                    <a:pt x="628" y="2"/>
                  </a:moveTo>
                  <a:cubicBezTo>
                    <a:pt x="581" y="32"/>
                    <a:pt x="581" y="32"/>
                    <a:pt x="581" y="32"/>
                  </a:cubicBezTo>
                  <a:cubicBezTo>
                    <a:pt x="560" y="52"/>
                    <a:pt x="560" y="52"/>
                    <a:pt x="560" y="52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7"/>
                    <a:pt x="1" y="290"/>
                    <a:pt x="3" y="291"/>
                  </a:cubicBezTo>
                  <a:cubicBezTo>
                    <a:pt x="13" y="297"/>
                    <a:pt x="13" y="297"/>
                    <a:pt x="13" y="297"/>
                  </a:cubicBezTo>
                  <a:cubicBezTo>
                    <a:pt x="305" y="466"/>
                    <a:pt x="305" y="466"/>
                    <a:pt x="305" y="466"/>
                  </a:cubicBezTo>
                  <a:cubicBezTo>
                    <a:pt x="310" y="468"/>
                    <a:pt x="315" y="468"/>
                    <a:pt x="319" y="466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39" y="281"/>
                    <a:pt x="639" y="281"/>
                    <a:pt x="639" y="281"/>
                  </a:cubicBezTo>
                  <a:cubicBezTo>
                    <a:pt x="644" y="279"/>
                    <a:pt x="646" y="274"/>
                    <a:pt x="646" y="269"/>
                  </a:cubicBezTo>
                  <a:cubicBezTo>
                    <a:pt x="646" y="269"/>
                    <a:pt x="646" y="269"/>
                    <a:pt x="646" y="269"/>
                  </a:cubicBezTo>
                  <a:cubicBezTo>
                    <a:pt x="646" y="0"/>
                    <a:pt x="646" y="0"/>
                    <a:pt x="646" y="0"/>
                  </a:cubicBezTo>
                  <a:lnTo>
                    <a:pt x="628" y="2"/>
                  </a:lnTo>
                  <a:close/>
                </a:path>
              </a:pathLst>
            </a:custGeom>
            <a:gradFill>
              <a:gsLst>
                <a:gs pos="0">
                  <a:srgbClr val="76BEF5"/>
                </a:gs>
                <a:gs pos="100000">
                  <a:srgbClr val="89DCFD"/>
                </a:gs>
                <a:gs pos="44000">
                  <a:srgbClr val="81CFFA"/>
                </a:gs>
              </a:gsLst>
              <a:lin ang="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ṧ1îḓé"/>
            <p:cNvSpPr/>
            <p:nvPr/>
          </p:nvSpPr>
          <p:spPr bwMode="auto">
            <a:xfrm>
              <a:off x="4400550" y="3635376"/>
              <a:ext cx="2146300" cy="1262063"/>
            </a:xfrm>
            <a:custGeom>
              <a:avLst/>
              <a:gdLst>
                <a:gd name="T0" fmla="*/ 641 w 650"/>
                <a:gd name="T1" fmla="*/ 172 h 383"/>
                <a:gd name="T2" fmla="*/ 641 w 650"/>
                <a:gd name="T3" fmla="*/ 171 h 383"/>
                <a:gd name="T4" fmla="*/ 348 w 650"/>
                <a:gd name="T5" fmla="*/ 2 h 383"/>
                <a:gd name="T6" fmla="*/ 334 w 650"/>
                <a:gd name="T7" fmla="*/ 2 h 383"/>
                <a:gd name="T8" fmla="*/ 66 w 650"/>
                <a:gd name="T9" fmla="*/ 158 h 383"/>
                <a:gd name="T10" fmla="*/ 5 w 650"/>
                <a:gd name="T11" fmla="*/ 192 h 383"/>
                <a:gd name="T12" fmla="*/ 5 w 650"/>
                <a:gd name="T13" fmla="*/ 206 h 383"/>
                <a:gd name="T14" fmla="*/ 15 w 650"/>
                <a:gd name="T15" fmla="*/ 211 h 383"/>
                <a:gd name="T16" fmla="*/ 307 w 650"/>
                <a:gd name="T17" fmla="*/ 380 h 383"/>
                <a:gd name="T18" fmla="*/ 321 w 650"/>
                <a:gd name="T19" fmla="*/ 380 h 383"/>
                <a:gd name="T20" fmla="*/ 604 w 650"/>
                <a:gd name="T21" fmla="*/ 217 h 383"/>
                <a:gd name="T22" fmla="*/ 641 w 650"/>
                <a:gd name="T23" fmla="*/ 196 h 383"/>
                <a:gd name="T24" fmla="*/ 641 w 650"/>
                <a:gd name="T25" fmla="*/ 17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0" h="383">
                  <a:moveTo>
                    <a:pt x="641" y="172"/>
                  </a:moveTo>
                  <a:cubicBezTo>
                    <a:pt x="641" y="171"/>
                    <a:pt x="641" y="171"/>
                    <a:pt x="641" y="171"/>
                  </a:cubicBezTo>
                  <a:cubicBezTo>
                    <a:pt x="348" y="2"/>
                    <a:pt x="348" y="2"/>
                    <a:pt x="348" y="2"/>
                  </a:cubicBezTo>
                  <a:cubicBezTo>
                    <a:pt x="344" y="0"/>
                    <a:pt x="339" y="0"/>
                    <a:pt x="334" y="2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0" y="195"/>
                    <a:pt x="0" y="203"/>
                    <a:pt x="5" y="206"/>
                  </a:cubicBezTo>
                  <a:cubicBezTo>
                    <a:pt x="15" y="211"/>
                    <a:pt x="15" y="211"/>
                    <a:pt x="15" y="211"/>
                  </a:cubicBezTo>
                  <a:cubicBezTo>
                    <a:pt x="307" y="380"/>
                    <a:pt x="307" y="380"/>
                    <a:pt x="307" y="380"/>
                  </a:cubicBezTo>
                  <a:cubicBezTo>
                    <a:pt x="312" y="383"/>
                    <a:pt x="317" y="383"/>
                    <a:pt x="321" y="380"/>
                  </a:cubicBezTo>
                  <a:cubicBezTo>
                    <a:pt x="604" y="217"/>
                    <a:pt x="604" y="217"/>
                    <a:pt x="604" y="217"/>
                  </a:cubicBezTo>
                  <a:cubicBezTo>
                    <a:pt x="641" y="196"/>
                    <a:pt x="641" y="196"/>
                    <a:pt x="641" y="196"/>
                  </a:cubicBezTo>
                  <a:cubicBezTo>
                    <a:pt x="650" y="190"/>
                    <a:pt x="650" y="177"/>
                    <a:pt x="641" y="172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lídé"/>
            <p:cNvSpPr/>
            <p:nvPr/>
          </p:nvSpPr>
          <p:spPr bwMode="auto">
            <a:xfrm>
              <a:off x="4408488" y="4637088"/>
              <a:ext cx="2132013" cy="727075"/>
            </a:xfrm>
            <a:custGeom>
              <a:avLst/>
              <a:gdLst>
                <a:gd name="T0" fmla="*/ 639 w 646"/>
                <a:gd name="T1" fmla="*/ 12 h 221"/>
                <a:gd name="T2" fmla="*/ 602 w 646"/>
                <a:gd name="T3" fmla="*/ 33 h 221"/>
                <a:gd name="T4" fmla="*/ 319 w 646"/>
                <a:gd name="T5" fmla="*/ 197 h 221"/>
                <a:gd name="T6" fmla="*/ 305 w 646"/>
                <a:gd name="T7" fmla="*/ 197 h 221"/>
                <a:gd name="T8" fmla="*/ 13 w 646"/>
                <a:gd name="T9" fmla="*/ 28 h 221"/>
                <a:gd name="T10" fmla="*/ 3 w 646"/>
                <a:gd name="T11" fmla="*/ 22 h 221"/>
                <a:gd name="T12" fmla="*/ 0 w 646"/>
                <a:gd name="T13" fmla="*/ 15 h 221"/>
                <a:gd name="T14" fmla="*/ 0 w 646"/>
                <a:gd name="T15" fmla="*/ 37 h 221"/>
                <a:gd name="T16" fmla="*/ 3 w 646"/>
                <a:gd name="T17" fmla="*/ 44 h 221"/>
                <a:gd name="T18" fmla="*/ 13 w 646"/>
                <a:gd name="T19" fmla="*/ 49 h 221"/>
                <a:gd name="T20" fmla="*/ 305 w 646"/>
                <a:gd name="T21" fmla="*/ 218 h 221"/>
                <a:gd name="T22" fmla="*/ 319 w 646"/>
                <a:gd name="T23" fmla="*/ 218 h 221"/>
                <a:gd name="T24" fmla="*/ 602 w 646"/>
                <a:gd name="T25" fmla="*/ 55 h 221"/>
                <a:gd name="T26" fmla="*/ 639 w 646"/>
                <a:gd name="T27" fmla="*/ 34 h 221"/>
                <a:gd name="T28" fmla="*/ 646 w 646"/>
                <a:gd name="T29" fmla="*/ 21 h 221"/>
                <a:gd name="T30" fmla="*/ 646 w 646"/>
                <a:gd name="T31" fmla="*/ 21 h 221"/>
                <a:gd name="T32" fmla="*/ 646 w 646"/>
                <a:gd name="T33" fmla="*/ 0 h 221"/>
                <a:gd name="T34" fmla="*/ 646 w 646"/>
                <a:gd name="T35" fmla="*/ 0 h 221"/>
                <a:gd name="T36" fmla="*/ 639 w 646"/>
                <a:gd name="T37" fmla="*/ 1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6" h="221">
                  <a:moveTo>
                    <a:pt x="639" y="12"/>
                  </a:moveTo>
                  <a:cubicBezTo>
                    <a:pt x="602" y="33"/>
                    <a:pt x="602" y="33"/>
                    <a:pt x="602" y="33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15" y="199"/>
                    <a:pt x="310" y="199"/>
                    <a:pt x="305" y="197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18"/>
                    <a:pt x="0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1" y="42"/>
                    <a:pt x="3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05" y="218"/>
                    <a:pt x="305" y="218"/>
                    <a:pt x="305" y="218"/>
                  </a:cubicBezTo>
                  <a:cubicBezTo>
                    <a:pt x="310" y="221"/>
                    <a:pt x="315" y="221"/>
                    <a:pt x="319" y="218"/>
                  </a:cubicBezTo>
                  <a:cubicBezTo>
                    <a:pt x="602" y="55"/>
                    <a:pt x="602" y="55"/>
                    <a:pt x="602" y="55"/>
                  </a:cubicBezTo>
                  <a:cubicBezTo>
                    <a:pt x="639" y="34"/>
                    <a:pt x="639" y="34"/>
                    <a:pt x="639" y="34"/>
                  </a:cubicBezTo>
                  <a:cubicBezTo>
                    <a:pt x="644" y="31"/>
                    <a:pt x="646" y="26"/>
                    <a:pt x="646" y="21"/>
                  </a:cubicBezTo>
                  <a:cubicBezTo>
                    <a:pt x="646" y="21"/>
                    <a:pt x="646" y="21"/>
                    <a:pt x="646" y="21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5"/>
                    <a:pt x="644" y="9"/>
                    <a:pt x="639" y="12"/>
                  </a:cubicBezTo>
                  <a:close/>
                </a:path>
              </a:pathLst>
            </a:custGeom>
            <a:solidFill>
              <a:srgbClr val="EC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ḷïḍe"/>
            <p:cNvSpPr/>
            <p:nvPr/>
          </p:nvSpPr>
          <p:spPr bwMode="auto">
            <a:xfrm>
              <a:off x="6021388" y="3902076"/>
              <a:ext cx="115888" cy="134938"/>
            </a:xfrm>
            <a:custGeom>
              <a:avLst/>
              <a:gdLst>
                <a:gd name="T0" fmla="*/ 27 w 35"/>
                <a:gd name="T1" fmla="*/ 10 h 41"/>
                <a:gd name="T2" fmla="*/ 14 w 35"/>
                <a:gd name="T3" fmla="*/ 8 h 41"/>
                <a:gd name="T4" fmla="*/ 0 w 35"/>
                <a:gd name="T5" fmla="*/ 25 h 41"/>
                <a:gd name="T6" fmla="*/ 13 w 35"/>
                <a:gd name="T7" fmla="*/ 41 h 41"/>
                <a:gd name="T8" fmla="*/ 27 w 35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27" y="10"/>
                  </a:moveTo>
                  <a:cubicBezTo>
                    <a:pt x="21" y="0"/>
                    <a:pt x="14" y="8"/>
                    <a:pt x="14" y="8"/>
                  </a:cubicBezTo>
                  <a:cubicBezTo>
                    <a:pt x="5" y="5"/>
                    <a:pt x="0" y="25"/>
                    <a:pt x="0" y="25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35" y="35"/>
                    <a:pt x="33" y="19"/>
                    <a:pt x="27" y="10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íŝlîḍe"/>
            <p:cNvSpPr/>
            <p:nvPr/>
          </p:nvSpPr>
          <p:spPr bwMode="auto">
            <a:xfrm>
              <a:off x="5745163" y="4340226"/>
              <a:ext cx="92075" cy="125413"/>
            </a:xfrm>
            <a:custGeom>
              <a:avLst/>
              <a:gdLst>
                <a:gd name="T0" fmla="*/ 27 w 28"/>
                <a:gd name="T1" fmla="*/ 16 h 38"/>
                <a:gd name="T2" fmla="*/ 19 w 28"/>
                <a:gd name="T3" fmla="*/ 7 h 38"/>
                <a:gd name="T4" fmla="*/ 0 w 28"/>
                <a:gd name="T5" fmla="*/ 11 h 38"/>
                <a:gd name="T6" fmla="*/ 0 w 28"/>
                <a:gd name="T7" fmla="*/ 29 h 38"/>
                <a:gd name="T8" fmla="*/ 27 w 2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8">
                  <a:moveTo>
                    <a:pt x="27" y="16"/>
                  </a:moveTo>
                  <a:cubicBezTo>
                    <a:pt x="28" y="6"/>
                    <a:pt x="19" y="7"/>
                    <a:pt x="19" y="7"/>
                  </a:cubicBezTo>
                  <a:cubicBezTo>
                    <a:pt x="15" y="0"/>
                    <a:pt x="0" y="11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8" y="38"/>
                    <a:pt x="26" y="26"/>
                    <a:pt x="27" y="16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Sḻîḓe"/>
            <p:cNvSpPr/>
            <p:nvPr/>
          </p:nvSpPr>
          <p:spPr bwMode="auto">
            <a:xfrm>
              <a:off x="5654675" y="3967163"/>
              <a:ext cx="412750" cy="260350"/>
            </a:xfrm>
            <a:custGeom>
              <a:avLst/>
              <a:gdLst>
                <a:gd name="T0" fmla="*/ 1 w 125"/>
                <a:gd name="T1" fmla="*/ 37 h 79"/>
                <a:gd name="T2" fmla="*/ 111 w 125"/>
                <a:gd name="T3" fmla="*/ 0 h 79"/>
                <a:gd name="T4" fmla="*/ 125 w 125"/>
                <a:gd name="T5" fmla="*/ 21 h 79"/>
                <a:gd name="T6" fmla="*/ 0 w 125"/>
                <a:gd name="T7" fmla="*/ 72 h 79"/>
                <a:gd name="T8" fmla="*/ 1 w 125"/>
                <a:gd name="T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">
                  <a:moveTo>
                    <a:pt x="1" y="37"/>
                  </a:moveTo>
                  <a:cubicBezTo>
                    <a:pt x="1" y="37"/>
                    <a:pt x="65" y="48"/>
                    <a:pt x="111" y="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5" y="21"/>
                    <a:pt x="84" y="79"/>
                    <a:pt x="0" y="72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sḻiḍe"/>
            <p:cNvSpPr/>
            <p:nvPr/>
          </p:nvSpPr>
          <p:spPr bwMode="auto">
            <a:xfrm>
              <a:off x="5849938" y="5035551"/>
              <a:ext cx="195263" cy="177800"/>
            </a:xfrm>
            <a:custGeom>
              <a:avLst/>
              <a:gdLst>
                <a:gd name="T0" fmla="*/ 30 w 59"/>
                <a:gd name="T1" fmla="*/ 4 h 54"/>
                <a:gd name="T2" fmla="*/ 39 w 59"/>
                <a:gd name="T3" fmla="*/ 21 h 54"/>
                <a:gd name="T4" fmla="*/ 56 w 59"/>
                <a:gd name="T5" fmla="*/ 41 h 54"/>
                <a:gd name="T6" fmla="*/ 33 w 59"/>
                <a:gd name="T7" fmla="*/ 46 h 54"/>
                <a:gd name="T8" fmla="*/ 6 w 59"/>
                <a:gd name="T9" fmla="*/ 36 h 54"/>
                <a:gd name="T10" fmla="*/ 3 w 59"/>
                <a:gd name="T11" fmla="*/ 11 h 54"/>
                <a:gd name="T12" fmla="*/ 30 w 59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4">
                  <a:moveTo>
                    <a:pt x="30" y="4"/>
                  </a:moveTo>
                  <a:cubicBezTo>
                    <a:pt x="30" y="4"/>
                    <a:pt x="31" y="19"/>
                    <a:pt x="39" y="21"/>
                  </a:cubicBezTo>
                  <a:cubicBezTo>
                    <a:pt x="46" y="24"/>
                    <a:pt x="59" y="28"/>
                    <a:pt x="56" y="41"/>
                  </a:cubicBezTo>
                  <a:cubicBezTo>
                    <a:pt x="52" y="54"/>
                    <a:pt x="36" y="48"/>
                    <a:pt x="33" y="46"/>
                  </a:cubicBezTo>
                  <a:cubicBezTo>
                    <a:pt x="30" y="45"/>
                    <a:pt x="13" y="38"/>
                    <a:pt x="6" y="36"/>
                  </a:cubicBezTo>
                  <a:cubicBezTo>
                    <a:pt x="0" y="34"/>
                    <a:pt x="1" y="21"/>
                    <a:pt x="3" y="11"/>
                  </a:cubicBezTo>
                  <a:cubicBezTo>
                    <a:pt x="5" y="0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sḷîḍé"/>
            <p:cNvSpPr/>
            <p:nvPr/>
          </p:nvSpPr>
          <p:spPr bwMode="auto">
            <a:xfrm>
              <a:off x="5688013" y="5103813"/>
              <a:ext cx="211138" cy="168275"/>
            </a:xfrm>
            <a:custGeom>
              <a:avLst/>
              <a:gdLst>
                <a:gd name="T0" fmla="*/ 32 w 64"/>
                <a:gd name="T1" fmla="*/ 3 h 51"/>
                <a:gd name="T2" fmla="*/ 40 w 64"/>
                <a:gd name="T3" fmla="*/ 20 h 51"/>
                <a:gd name="T4" fmla="*/ 57 w 64"/>
                <a:gd name="T5" fmla="*/ 40 h 51"/>
                <a:gd name="T6" fmla="*/ 35 w 64"/>
                <a:gd name="T7" fmla="*/ 46 h 51"/>
                <a:gd name="T8" fmla="*/ 6 w 64"/>
                <a:gd name="T9" fmla="*/ 35 h 51"/>
                <a:gd name="T10" fmla="*/ 3 w 64"/>
                <a:gd name="T11" fmla="*/ 11 h 51"/>
                <a:gd name="T12" fmla="*/ 32 w 64"/>
                <a:gd name="T13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1">
                  <a:moveTo>
                    <a:pt x="32" y="3"/>
                  </a:moveTo>
                  <a:cubicBezTo>
                    <a:pt x="32" y="3"/>
                    <a:pt x="32" y="18"/>
                    <a:pt x="40" y="20"/>
                  </a:cubicBezTo>
                  <a:cubicBezTo>
                    <a:pt x="47" y="22"/>
                    <a:pt x="64" y="29"/>
                    <a:pt x="57" y="40"/>
                  </a:cubicBezTo>
                  <a:cubicBezTo>
                    <a:pt x="50" y="51"/>
                    <a:pt x="38" y="47"/>
                    <a:pt x="35" y="46"/>
                  </a:cubicBezTo>
                  <a:cubicBezTo>
                    <a:pt x="32" y="44"/>
                    <a:pt x="12" y="37"/>
                    <a:pt x="6" y="35"/>
                  </a:cubicBezTo>
                  <a:cubicBezTo>
                    <a:pt x="0" y="32"/>
                    <a:pt x="0" y="21"/>
                    <a:pt x="3" y="11"/>
                  </a:cubicBezTo>
                  <a:cubicBezTo>
                    <a:pt x="5" y="0"/>
                    <a:pt x="32" y="3"/>
                    <a:pt x="32" y="3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ṩľídé"/>
            <p:cNvSpPr/>
            <p:nvPr/>
          </p:nvSpPr>
          <p:spPr bwMode="auto">
            <a:xfrm>
              <a:off x="5510213" y="4518026"/>
              <a:ext cx="465138" cy="588963"/>
            </a:xfrm>
            <a:custGeom>
              <a:avLst/>
              <a:gdLst>
                <a:gd name="T0" fmla="*/ 46 w 141"/>
                <a:gd name="T1" fmla="*/ 0 h 179"/>
                <a:gd name="T2" fmla="*/ 128 w 141"/>
                <a:gd name="T3" fmla="*/ 60 h 179"/>
                <a:gd name="T4" fmla="*/ 139 w 141"/>
                <a:gd name="T5" fmla="*/ 163 h 179"/>
                <a:gd name="T6" fmla="*/ 100 w 141"/>
                <a:gd name="T7" fmla="*/ 173 h 179"/>
                <a:gd name="T8" fmla="*/ 90 w 141"/>
                <a:gd name="T9" fmla="*/ 75 h 179"/>
                <a:gd name="T10" fmla="*/ 8 w 141"/>
                <a:gd name="T11" fmla="*/ 31 h 179"/>
                <a:gd name="T12" fmla="*/ 0 w 141"/>
                <a:gd name="T13" fmla="*/ 3 h 179"/>
                <a:gd name="T14" fmla="*/ 46 w 141"/>
                <a:gd name="T1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79">
                  <a:moveTo>
                    <a:pt x="46" y="0"/>
                  </a:moveTo>
                  <a:cubicBezTo>
                    <a:pt x="46" y="0"/>
                    <a:pt x="97" y="29"/>
                    <a:pt x="128" y="60"/>
                  </a:cubicBezTo>
                  <a:cubicBezTo>
                    <a:pt x="128" y="60"/>
                    <a:pt x="141" y="119"/>
                    <a:pt x="139" y="163"/>
                  </a:cubicBezTo>
                  <a:cubicBezTo>
                    <a:pt x="139" y="163"/>
                    <a:pt x="128" y="179"/>
                    <a:pt x="100" y="173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$ḻïḑè"/>
            <p:cNvSpPr/>
            <p:nvPr/>
          </p:nvSpPr>
          <p:spPr bwMode="auto">
            <a:xfrm>
              <a:off x="5391150" y="4560888"/>
              <a:ext cx="428625" cy="622300"/>
            </a:xfrm>
            <a:custGeom>
              <a:avLst/>
              <a:gdLst>
                <a:gd name="T0" fmla="*/ 36 w 130"/>
                <a:gd name="T1" fmla="*/ 0 h 189"/>
                <a:gd name="T2" fmla="*/ 119 w 130"/>
                <a:gd name="T3" fmla="*/ 65 h 189"/>
                <a:gd name="T4" fmla="*/ 128 w 130"/>
                <a:gd name="T5" fmla="*/ 173 h 189"/>
                <a:gd name="T6" fmla="*/ 87 w 130"/>
                <a:gd name="T7" fmla="*/ 179 h 189"/>
                <a:gd name="T8" fmla="*/ 75 w 130"/>
                <a:gd name="T9" fmla="*/ 83 h 189"/>
                <a:gd name="T10" fmla="*/ 9 w 130"/>
                <a:gd name="T11" fmla="*/ 49 h 189"/>
                <a:gd name="T12" fmla="*/ 6 w 130"/>
                <a:gd name="T13" fmla="*/ 5 h 189"/>
                <a:gd name="T14" fmla="*/ 36 w 130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89">
                  <a:moveTo>
                    <a:pt x="36" y="0"/>
                  </a:moveTo>
                  <a:cubicBezTo>
                    <a:pt x="36" y="0"/>
                    <a:pt x="111" y="53"/>
                    <a:pt x="119" y="65"/>
                  </a:cubicBezTo>
                  <a:cubicBezTo>
                    <a:pt x="119" y="65"/>
                    <a:pt x="130" y="140"/>
                    <a:pt x="128" y="173"/>
                  </a:cubicBezTo>
                  <a:cubicBezTo>
                    <a:pt x="128" y="173"/>
                    <a:pt x="106" y="189"/>
                    <a:pt x="87" y="179"/>
                  </a:cubicBezTo>
                  <a:cubicBezTo>
                    <a:pt x="87" y="179"/>
                    <a:pt x="76" y="92"/>
                    <a:pt x="75" y="83"/>
                  </a:cubicBezTo>
                  <a:cubicBezTo>
                    <a:pt x="75" y="83"/>
                    <a:pt x="18" y="59"/>
                    <a:pt x="9" y="49"/>
                  </a:cubicBezTo>
                  <a:cubicBezTo>
                    <a:pt x="0" y="39"/>
                    <a:pt x="1" y="13"/>
                    <a:pt x="6" y="5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śľïdé"/>
            <p:cNvSpPr/>
            <p:nvPr/>
          </p:nvSpPr>
          <p:spPr bwMode="auto">
            <a:xfrm>
              <a:off x="5451475" y="4059238"/>
              <a:ext cx="131763" cy="109538"/>
            </a:xfrm>
            <a:custGeom>
              <a:avLst/>
              <a:gdLst>
                <a:gd name="T0" fmla="*/ 2 w 40"/>
                <a:gd name="T1" fmla="*/ 0 h 33"/>
                <a:gd name="T2" fmla="*/ 0 w 40"/>
                <a:gd name="T3" fmla="*/ 18 h 33"/>
                <a:gd name="T4" fmla="*/ 19 w 40"/>
                <a:gd name="T5" fmla="*/ 31 h 33"/>
                <a:gd name="T6" fmla="*/ 40 w 40"/>
                <a:gd name="T7" fmla="*/ 21 h 33"/>
                <a:gd name="T8" fmla="*/ 40 w 40"/>
                <a:gd name="T9" fmla="*/ 7 h 33"/>
                <a:gd name="T10" fmla="*/ 2 w 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3">
                  <a:moveTo>
                    <a:pt x="2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" y="30"/>
                    <a:pt x="19" y="31"/>
                  </a:cubicBezTo>
                  <a:cubicBezTo>
                    <a:pt x="34" y="33"/>
                    <a:pt x="40" y="21"/>
                    <a:pt x="40" y="21"/>
                  </a:cubicBezTo>
                  <a:cubicBezTo>
                    <a:pt x="40" y="7"/>
                    <a:pt x="40" y="7"/>
                    <a:pt x="40" y="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Sliḋê"/>
            <p:cNvSpPr/>
            <p:nvPr/>
          </p:nvSpPr>
          <p:spPr bwMode="auto">
            <a:xfrm>
              <a:off x="5345113" y="4089401"/>
              <a:ext cx="333375" cy="517525"/>
            </a:xfrm>
            <a:custGeom>
              <a:avLst/>
              <a:gdLst>
                <a:gd name="T0" fmla="*/ 32 w 101"/>
                <a:gd name="T1" fmla="*/ 9 h 157"/>
                <a:gd name="T2" fmla="*/ 0 w 101"/>
                <a:gd name="T3" fmla="*/ 33 h 157"/>
                <a:gd name="T4" fmla="*/ 20 w 101"/>
                <a:gd name="T5" fmla="*/ 148 h 157"/>
                <a:gd name="T6" fmla="*/ 98 w 101"/>
                <a:gd name="T7" fmla="*/ 130 h 157"/>
                <a:gd name="T8" fmla="*/ 95 w 101"/>
                <a:gd name="T9" fmla="*/ 0 h 157"/>
                <a:gd name="T10" fmla="*/ 72 w 101"/>
                <a:gd name="T11" fmla="*/ 4 h 157"/>
                <a:gd name="T12" fmla="*/ 32 w 101"/>
                <a:gd name="T13" fmla="*/ 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57">
                  <a:moveTo>
                    <a:pt x="32" y="9"/>
                  </a:moveTo>
                  <a:cubicBezTo>
                    <a:pt x="32" y="9"/>
                    <a:pt x="12" y="20"/>
                    <a:pt x="0" y="33"/>
                  </a:cubicBezTo>
                  <a:cubicBezTo>
                    <a:pt x="0" y="33"/>
                    <a:pt x="16" y="71"/>
                    <a:pt x="20" y="148"/>
                  </a:cubicBezTo>
                  <a:cubicBezTo>
                    <a:pt x="20" y="148"/>
                    <a:pt x="61" y="157"/>
                    <a:pt x="98" y="130"/>
                  </a:cubicBezTo>
                  <a:cubicBezTo>
                    <a:pt x="98" y="130"/>
                    <a:pt x="101" y="43"/>
                    <a:pt x="95" y="0"/>
                  </a:cubicBezTo>
                  <a:cubicBezTo>
                    <a:pt x="95" y="0"/>
                    <a:pt x="81" y="3"/>
                    <a:pt x="72" y="4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rgbClr val="506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$ļîḍè"/>
            <p:cNvSpPr/>
            <p:nvPr/>
          </p:nvSpPr>
          <p:spPr bwMode="auto">
            <a:xfrm>
              <a:off x="5424488" y="3829051"/>
              <a:ext cx="217488" cy="296863"/>
            </a:xfrm>
            <a:custGeom>
              <a:avLst/>
              <a:gdLst>
                <a:gd name="T0" fmla="*/ 6 w 66"/>
                <a:gd name="T1" fmla="*/ 64 h 90"/>
                <a:gd name="T2" fmla="*/ 36 w 66"/>
                <a:gd name="T3" fmla="*/ 90 h 90"/>
                <a:gd name="T4" fmla="*/ 62 w 66"/>
                <a:gd name="T5" fmla="*/ 35 h 90"/>
                <a:gd name="T6" fmla="*/ 19 w 66"/>
                <a:gd name="T7" fmla="*/ 13 h 90"/>
                <a:gd name="T8" fmla="*/ 6 w 66"/>
                <a:gd name="T9" fmla="*/ 6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0">
                  <a:moveTo>
                    <a:pt x="6" y="64"/>
                  </a:moveTo>
                  <a:cubicBezTo>
                    <a:pt x="6" y="64"/>
                    <a:pt x="12" y="90"/>
                    <a:pt x="36" y="90"/>
                  </a:cubicBezTo>
                  <a:cubicBezTo>
                    <a:pt x="64" y="90"/>
                    <a:pt x="66" y="53"/>
                    <a:pt x="62" y="35"/>
                  </a:cubicBezTo>
                  <a:cubicBezTo>
                    <a:pt x="58" y="19"/>
                    <a:pt x="38" y="0"/>
                    <a:pt x="19" y="13"/>
                  </a:cubicBezTo>
                  <a:cubicBezTo>
                    <a:pt x="4" y="22"/>
                    <a:pt x="0" y="40"/>
                    <a:pt x="6" y="64"/>
                  </a:cubicBezTo>
                  <a:close/>
                </a:path>
              </a:pathLst>
            </a:custGeom>
            <a:solidFill>
              <a:srgbClr val="F7CA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šlîdê"/>
            <p:cNvSpPr/>
            <p:nvPr/>
          </p:nvSpPr>
          <p:spPr bwMode="auto">
            <a:xfrm>
              <a:off x="5403850" y="3822701"/>
              <a:ext cx="238125" cy="266700"/>
            </a:xfrm>
            <a:custGeom>
              <a:avLst/>
              <a:gdLst>
                <a:gd name="T0" fmla="*/ 34 w 72"/>
                <a:gd name="T1" fmla="*/ 7 h 81"/>
                <a:gd name="T2" fmla="*/ 4 w 72"/>
                <a:gd name="T3" fmla="*/ 39 h 81"/>
                <a:gd name="T4" fmla="*/ 19 w 72"/>
                <a:gd name="T5" fmla="*/ 81 h 81"/>
                <a:gd name="T6" fmla="*/ 20 w 72"/>
                <a:gd name="T7" fmla="*/ 69 h 81"/>
                <a:gd name="T8" fmla="*/ 16 w 72"/>
                <a:gd name="T9" fmla="*/ 57 h 81"/>
                <a:gd name="T10" fmla="*/ 22 w 72"/>
                <a:gd name="T11" fmla="*/ 49 h 81"/>
                <a:gd name="T12" fmla="*/ 24 w 72"/>
                <a:gd name="T13" fmla="*/ 50 h 81"/>
                <a:gd name="T14" fmla="*/ 28 w 72"/>
                <a:gd name="T15" fmla="*/ 49 h 81"/>
                <a:gd name="T16" fmla="*/ 29 w 72"/>
                <a:gd name="T17" fmla="*/ 40 h 81"/>
                <a:gd name="T18" fmla="*/ 69 w 72"/>
                <a:gd name="T19" fmla="*/ 40 h 81"/>
                <a:gd name="T20" fmla="*/ 72 w 72"/>
                <a:gd name="T21" fmla="*/ 29 h 81"/>
                <a:gd name="T22" fmla="*/ 34 w 72"/>
                <a:gd name="T23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1">
                  <a:moveTo>
                    <a:pt x="34" y="7"/>
                  </a:moveTo>
                  <a:cubicBezTo>
                    <a:pt x="34" y="7"/>
                    <a:pt x="9" y="8"/>
                    <a:pt x="4" y="39"/>
                  </a:cubicBezTo>
                  <a:cubicBezTo>
                    <a:pt x="4" y="39"/>
                    <a:pt x="0" y="65"/>
                    <a:pt x="19" y="81"/>
                  </a:cubicBezTo>
                  <a:cubicBezTo>
                    <a:pt x="19" y="81"/>
                    <a:pt x="19" y="71"/>
                    <a:pt x="20" y="69"/>
                  </a:cubicBezTo>
                  <a:cubicBezTo>
                    <a:pt x="21" y="67"/>
                    <a:pt x="16" y="61"/>
                    <a:pt x="16" y="57"/>
                  </a:cubicBezTo>
                  <a:cubicBezTo>
                    <a:pt x="17" y="53"/>
                    <a:pt x="17" y="45"/>
                    <a:pt x="22" y="49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5" y="52"/>
                    <a:pt x="28" y="51"/>
                    <a:pt x="28" y="49"/>
                  </a:cubicBezTo>
                  <a:cubicBezTo>
                    <a:pt x="27" y="45"/>
                    <a:pt x="27" y="42"/>
                    <a:pt x="29" y="40"/>
                  </a:cubicBezTo>
                  <a:cubicBezTo>
                    <a:pt x="32" y="35"/>
                    <a:pt x="50" y="44"/>
                    <a:pt x="69" y="40"/>
                  </a:cubicBezTo>
                  <a:cubicBezTo>
                    <a:pt x="69" y="40"/>
                    <a:pt x="72" y="36"/>
                    <a:pt x="72" y="29"/>
                  </a:cubicBezTo>
                  <a:cubicBezTo>
                    <a:pt x="72" y="29"/>
                    <a:pt x="66" y="0"/>
                    <a:pt x="34" y="7"/>
                  </a:cubicBez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$ḻiḍé"/>
            <p:cNvSpPr/>
            <p:nvPr/>
          </p:nvSpPr>
          <p:spPr bwMode="auto">
            <a:xfrm>
              <a:off x="5467350" y="4105276"/>
              <a:ext cx="115888" cy="66675"/>
            </a:xfrm>
            <a:custGeom>
              <a:avLst/>
              <a:gdLst>
                <a:gd name="T0" fmla="*/ 4 w 73"/>
                <a:gd name="T1" fmla="*/ 0 h 42"/>
                <a:gd name="T2" fmla="*/ 37 w 73"/>
                <a:gd name="T3" fmla="*/ 7 h 42"/>
                <a:gd name="T4" fmla="*/ 73 w 73"/>
                <a:gd name="T5" fmla="*/ 19 h 42"/>
                <a:gd name="T6" fmla="*/ 71 w 73"/>
                <a:gd name="T7" fmla="*/ 34 h 42"/>
                <a:gd name="T8" fmla="*/ 54 w 73"/>
                <a:gd name="T9" fmla="*/ 42 h 42"/>
                <a:gd name="T10" fmla="*/ 21 w 73"/>
                <a:gd name="T11" fmla="*/ 25 h 42"/>
                <a:gd name="T12" fmla="*/ 0 w 73"/>
                <a:gd name="T13" fmla="*/ 7 h 42"/>
                <a:gd name="T14" fmla="*/ 4 w 73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2">
                  <a:moveTo>
                    <a:pt x="4" y="0"/>
                  </a:moveTo>
                  <a:lnTo>
                    <a:pt x="37" y="7"/>
                  </a:lnTo>
                  <a:lnTo>
                    <a:pt x="73" y="19"/>
                  </a:lnTo>
                  <a:lnTo>
                    <a:pt x="71" y="34"/>
                  </a:lnTo>
                  <a:lnTo>
                    <a:pt x="54" y="42"/>
                  </a:lnTo>
                  <a:lnTo>
                    <a:pt x="21" y="25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B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śļîḑe"/>
            <p:cNvSpPr/>
            <p:nvPr/>
          </p:nvSpPr>
          <p:spPr bwMode="auto">
            <a:xfrm>
              <a:off x="5440363" y="4098926"/>
              <a:ext cx="112713" cy="106363"/>
            </a:xfrm>
            <a:custGeom>
              <a:avLst/>
              <a:gdLst>
                <a:gd name="T0" fmla="*/ 9 w 71"/>
                <a:gd name="T1" fmla="*/ 0 h 67"/>
                <a:gd name="T2" fmla="*/ 0 w 71"/>
                <a:gd name="T3" fmla="*/ 15 h 67"/>
                <a:gd name="T4" fmla="*/ 54 w 71"/>
                <a:gd name="T5" fmla="*/ 67 h 67"/>
                <a:gd name="T6" fmla="*/ 71 w 71"/>
                <a:gd name="T7" fmla="*/ 46 h 67"/>
                <a:gd name="T8" fmla="*/ 9 w 71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7">
                  <a:moveTo>
                    <a:pt x="9" y="0"/>
                  </a:moveTo>
                  <a:lnTo>
                    <a:pt x="0" y="15"/>
                  </a:lnTo>
                  <a:lnTo>
                    <a:pt x="54" y="67"/>
                  </a:lnTo>
                  <a:lnTo>
                    <a:pt x="71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ṣ1iḓè"/>
            <p:cNvSpPr/>
            <p:nvPr/>
          </p:nvSpPr>
          <p:spPr bwMode="auto">
            <a:xfrm>
              <a:off x="5553075" y="4105276"/>
              <a:ext cx="46038" cy="93663"/>
            </a:xfrm>
            <a:custGeom>
              <a:avLst/>
              <a:gdLst>
                <a:gd name="T0" fmla="*/ 0 w 29"/>
                <a:gd name="T1" fmla="*/ 42 h 59"/>
                <a:gd name="T2" fmla="*/ 19 w 29"/>
                <a:gd name="T3" fmla="*/ 59 h 59"/>
                <a:gd name="T4" fmla="*/ 29 w 29"/>
                <a:gd name="T5" fmla="*/ 0 h 59"/>
                <a:gd name="T6" fmla="*/ 0 w 29"/>
                <a:gd name="T7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9">
                  <a:moveTo>
                    <a:pt x="0" y="42"/>
                  </a:moveTo>
                  <a:lnTo>
                    <a:pt x="19" y="59"/>
                  </a:lnTo>
                  <a:lnTo>
                    <a:pt x="29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ṡlíḓê"/>
            <p:cNvSpPr/>
            <p:nvPr/>
          </p:nvSpPr>
          <p:spPr bwMode="auto">
            <a:xfrm>
              <a:off x="5473700" y="3981451"/>
              <a:ext cx="155575" cy="171450"/>
            </a:xfrm>
            <a:custGeom>
              <a:avLst/>
              <a:gdLst>
                <a:gd name="T0" fmla="*/ 7 w 47"/>
                <a:gd name="T1" fmla="*/ 1 h 52"/>
                <a:gd name="T2" fmla="*/ 11 w 47"/>
                <a:gd name="T3" fmla="*/ 33 h 52"/>
                <a:gd name="T4" fmla="*/ 41 w 47"/>
                <a:gd name="T5" fmla="*/ 34 h 52"/>
                <a:gd name="T6" fmla="*/ 42 w 47"/>
                <a:gd name="T7" fmla="*/ 47 h 52"/>
                <a:gd name="T8" fmla="*/ 7 w 47"/>
                <a:gd name="T9" fmla="*/ 45 h 52"/>
                <a:gd name="T10" fmla="*/ 3 w 47"/>
                <a:gd name="T11" fmla="*/ 2 h 52"/>
                <a:gd name="T12" fmla="*/ 5 w 47"/>
                <a:gd name="T13" fmla="*/ 0 h 52"/>
                <a:gd name="T14" fmla="*/ 7 w 47"/>
                <a:gd name="T15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52">
                  <a:moveTo>
                    <a:pt x="7" y="1"/>
                  </a:moveTo>
                  <a:cubicBezTo>
                    <a:pt x="7" y="1"/>
                    <a:pt x="3" y="27"/>
                    <a:pt x="11" y="33"/>
                  </a:cubicBezTo>
                  <a:cubicBezTo>
                    <a:pt x="11" y="33"/>
                    <a:pt x="25" y="41"/>
                    <a:pt x="41" y="34"/>
                  </a:cubicBezTo>
                  <a:cubicBezTo>
                    <a:pt x="41" y="34"/>
                    <a:pt x="47" y="42"/>
                    <a:pt x="42" y="47"/>
                  </a:cubicBezTo>
                  <a:cubicBezTo>
                    <a:pt x="36" y="52"/>
                    <a:pt x="12" y="51"/>
                    <a:pt x="7" y="45"/>
                  </a:cubicBezTo>
                  <a:cubicBezTo>
                    <a:pt x="1" y="39"/>
                    <a:pt x="0" y="13"/>
                    <a:pt x="3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C67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ṣḻîḑé"/>
            <p:cNvSpPr/>
            <p:nvPr/>
          </p:nvSpPr>
          <p:spPr bwMode="auto">
            <a:xfrm>
              <a:off x="5500688" y="3960813"/>
              <a:ext cx="187325" cy="112713"/>
            </a:xfrm>
            <a:custGeom>
              <a:avLst/>
              <a:gdLst>
                <a:gd name="T0" fmla="*/ 4 w 57"/>
                <a:gd name="T1" fmla="*/ 4 h 34"/>
                <a:gd name="T2" fmla="*/ 40 w 57"/>
                <a:gd name="T3" fmla="*/ 1 h 34"/>
                <a:gd name="T4" fmla="*/ 42 w 57"/>
                <a:gd name="T5" fmla="*/ 1 h 34"/>
                <a:gd name="T6" fmla="*/ 57 w 57"/>
                <a:gd name="T7" fmla="*/ 9 h 34"/>
                <a:gd name="T8" fmla="*/ 14 w 57"/>
                <a:gd name="T9" fmla="*/ 34 h 34"/>
                <a:gd name="T10" fmla="*/ 0 w 57"/>
                <a:gd name="T11" fmla="*/ 25 h 34"/>
                <a:gd name="T12" fmla="*/ 0 w 57"/>
                <a:gd name="T13" fmla="*/ 23 h 34"/>
                <a:gd name="T14" fmla="*/ 2 w 57"/>
                <a:gd name="T15" fmla="*/ 5 h 34"/>
                <a:gd name="T16" fmla="*/ 4 w 57"/>
                <a:gd name="T17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4">
                  <a:moveTo>
                    <a:pt x="4" y="4"/>
                  </a:moveTo>
                  <a:cubicBezTo>
                    <a:pt x="26" y="7"/>
                    <a:pt x="36" y="4"/>
                    <a:pt x="40" y="1"/>
                  </a:cubicBezTo>
                  <a:cubicBezTo>
                    <a:pt x="40" y="0"/>
                    <a:pt x="42" y="0"/>
                    <a:pt x="42" y="1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iṧlídê"/>
            <p:cNvSpPr/>
            <p:nvPr/>
          </p:nvSpPr>
          <p:spPr bwMode="auto">
            <a:xfrm>
              <a:off x="5546725" y="3987801"/>
              <a:ext cx="141288" cy="85725"/>
            </a:xfrm>
            <a:custGeom>
              <a:avLst/>
              <a:gdLst>
                <a:gd name="T0" fmla="*/ 4 w 43"/>
                <a:gd name="T1" fmla="*/ 4 h 26"/>
                <a:gd name="T2" fmla="*/ 41 w 43"/>
                <a:gd name="T3" fmla="*/ 1 h 26"/>
                <a:gd name="T4" fmla="*/ 43 w 43"/>
                <a:gd name="T5" fmla="*/ 2 h 26"/>
                <a:gd name="T6" fmla="*/ 41 w 43"/>
                <a:gd name="T7" fmla="*/ 20 h 26"/>
                <a:gd name="T8" fmla="*/ 38 w 43"/>
                <a:gd name="T9" fmla="*/ 22 h 26"/>
                <a:gd name="T10" fmla="*/ 1 w 43"/>
                <a:gd name="T11" fmla="*/ 26 h 26"/>
                <a:gd name="T12" fmla="*/ 0 w 43"/>
                <a:gd name="T13" fmla="*/ 25 h 26"/>
                <a:gd name="T14" fmla="*/ 2 w 43"/>
                <a:gd name="T15" fmla="*/ 6 h 26"/>
                <a:gd name="T16" fmla="*/ 4 w 43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">
                  <a:moveTo>
                    <a:pt x="4" y="4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3" y="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0" y="21"/>
                    <a:pt x="39" y="22"/>
                    <a:pt x="38" y="2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ṣļîďê"/>
            <p:cNvSpPr/>
            <p:nvPr/>
          </p:nvSpPr>
          <p:spPr bwMode="auto">
            <a:xfrm>
              <a:off x="5243513" y="4198938"/>
              <a:ext cx="517525" cy="282575"/>
            </a:xfrm>
            <a:custGeom>
              <a:avLst/>
              <a:gdLst>
                <a:gd name="T0" fmla="*/ 31 w 157"/>
                <a:gd name="T1" fmla="*/ 0 h 86"/>
                <a:gd name="T2" fmla="*/ 55 w 157"/>
                <a:gd name="T3" fmla="*/ 21 h 86"/>
                <a:gd name="T4" fmla="*/ 155 w 157"/>
                <a:gd name="T5" fmla="*/ 50 h 86"/>
                <a:gd name="T6" fmla="*/ 154 w 157"/>
                <a:gd name="T7" fmla="*/ 74 h 86"/>
                <a:gd name="T8" fmla="*/ 50 w 157"/>
                <a:gd name="T9" fmla="*/ 60 h 86"/>
                <a:gd name="T10" fmla="*/ 31 w 157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" h="86">
                  <a:moveTo>
                    <a:pt x="31" y="0"/>
                  </a:moveTo>
                  <a:cubicBezTo>
                    <a:pt x="31" y="0"/>
                    <a:pt x="46" y="1"/>
                    <a:pt x="55" y="21"/>
                  </a:cubicBezTo>
                  <a:cubicBezTo>
                    <a:pt x="64" y="41"/>
                    <a:pt x="112" y="58"/>
                    <a:pt x="155" y="50"/>
                  </a:cubicBezTo>
                  <a:cubicBezTo>
                    <a:pt x="155" y="50"/>
                    <a:pt x="157" y="63"/>
                    <a:pt x="154" y="74"/>
                  </a:cubicBezTo>
                  <a:cubicBezTo>
                    <a:pt x="154" y="74"/>
                    <a:pt x="84" y="86"/>
                    <a:pt x="50" y="60"/>
                  </a:cubicBezTo>
                  <a:cubicBezTo>
                    <a:pt x="50" y="60"/>
                    <a:pt x="0" y="24"/>
                    <a:pt x="31" y="0"/>
                  </a:cubicBezTo>
                  <a:close/>
                </a:path>
              </a:pathLst>
            </a:custGeom>
            <a:solidFill>
              <a:srgbClr val="EC6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Sļîďé"/>
            <p:cNvSpPr/>
            <p:nvPr/>
          </p:nvSpPr>
          <p:spPr bwMode="auto">
            <a:xfrm>
              <a:off x="5418138" y="3914776"/>
              <a:ext cx="88900" cy="95250"/>
            </a:xfrm>
            <a:custGeom>
              <a:avLst/>
              <a:gdLst>
                <a:gd name="T0" fmla="*/ 27 w 27"/>
                <a:gd name="T1" fmla="*/ 21 h 29"/>
                <a:gd name="T2" fmla="*/ 3 w 27"/>
                <a:gd name="T3" fmla="*/ 0 h 29"/>
                <a:gd name="T4" fmla="*/ 1 w 27"/>
                <a:gd name="T5" fmla="*/ 7 h 29"/>
                <a:gd name="T6" fmla="*/ 26 w 27"/>
                <a:gd name="T7" fmla="*/ 29 h 29"/>
                <a:gd name="T8" fmla="*/ 27 w 27"/>
                <a:gd name="T9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9">
                  <a:moveTo>
                    <a:pt x="27" y="21"/>
                  </a:moveTo>
                  <a:cubicBezTo>
                    <a:pt x="27" y="21"/>
                    <a:pt x="11" y="14"/>
                    <a:pt x="3" y="0"/>
                  </a:cubicBezTo>
                  <a:cubicBezTo>
                    <a:pt x="3" y="0"/>
                    <a:pt x="0" y="2"/>
                    <a:pt x="1" y="7"/>
                  </a:cubicBezTo>
                  <a:cubicBezTo>
                    <a:pt x="1" y="7"/>
                    <a:pt x="9" y="21"/>
                    <a:pt x="26" y="29"/>
                  </a:cubicBezTo>
                  <a:lnTo>
                    <a:pt x="27" y="21"/>
                  </a:lnTo>
                  <a:close/>
                </a:path>
              </a:pathLst>
            </a:custGeom>
            <a:solidFill>
              <a:srgbClr val="734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44" name="文本框 243"/>
          <p:cNvSpPr txBox="1"/>
          <p:nvPr/>
        </p:nvSpPr>
        <p:spPr>
          <a:xfrm>
            <a:off x="541020" y="1333282"/>
            <a:ext cx="52612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1F0F5"/>
                </a:solidFill>
                <a:latin typeface="+mj-ea"/>
                <a:ea typeface="+mj-ea"/>
              </a:rPr>
              <a:t>2020</a:t>
            </a:r>
            <a:r>
              <a:rPr lang="zh-CN" altLang="en-US" sz="6000" dirty="0">
                <a:solidFill>
                  <a:srgbClr val="F1F0F5"/>
                </a:solidFill>
                <a:latin typeface="+mj-ea"/>
                <a:ea typeface="+mj-ea"/>
              </a:rPr>
              <a:t>上半年</a:t>
            </a:r>
            <a:endParaRPr lang="en-US" altLang="zh-CN" sz="6000" dirty="0">
              <a:solidFill>
                <a:srgbClr val="F1F0F5"/>
              </a:solidFill>
              <a:latin typeface="+mj-ea"/>
              <a:ea typeface="+mj-ea"/>
            </a:endParaRPr>
          </a:p>
          <a:p>
            <a:r>
              <a:rPr lang="zh-CN" altLang="en-US" sz="6000" dirty="0">
                <a:solidFill>
                  <a:srgbClr val="F1F0F5"/>
                </a:solidFill>
                <a:latin typeface="+mj-ea"/>
                <a:ea typeface="+mj-ea"/>
              </a:rPr>
              <a:t>工作总结</a:t>
            </a:r>
            <a:r>
              <a:rPr lang="en-US" altLang="zh-CN" sz="6000" dirty="0">
                <a:solidFill>
                  <a:srgbClr val="F1F0F5"/>
                </a:solidFill>
                <a:latin typeface="+mj-ea"/>
                <a:ea typeface="+mj-ea"/>
              </a:rPr>
              <a:t>PPT</a:t>
            </a:r>
            <a:endParaRPr lang="zh-CN" altLang="en-US" sz="6000" dirty="0">
              <a:solidFill>
                <a:srgbClr val="F1F0F5"/>
              </a:solidFill>
              <a:latin typeface="+mj-ea"/>
              <a:ea typeface="+mj-ea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48164" y="4582259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1F0F5"/>
                </a:solidFill>
              </a:rPr>
              <a:t>汇报人：千库网</a:t>
            </a:r>
          </a:p>
        </p:txBody>
      </p:sp>
      <p:sp>
        <p:nvSpPr>
          <p:cNvPr id="246" name="流程图: 对照 245"/>
          <p:cNvSpPr/>
          <p:nvPr/>
        </p:nvSpPr>
        <p:spPr>
          <a:xfrm>
            <a:off x="4685030" y="4695824"/>
            <a:ext cx="304800" cy="420906"/>
          </a:xfrm>
          <a:prstGeom prst="flowChartCollate">
            <a:avLst/>
          </a:prstGeom>
          <a:solidFill>
            <a:srgbClr val="F1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  <p:cxnSp>
        <p:nvCxnSpPr>
          <p:cNvPr id="248" name="直接连接符 247"/>
          <p:cNvCxnSpPr/>
          <p:nvPr/>
        </p:nvCxnSpPr>
        <p:spPr>
          <a:xfrm>
            <a:off x="614418" y="5115877"/>
            <a:ext cx="2302828" cy="0"/>
          </a:xfrm>
          <a:prstGeom prst="line">
            <a:avLst/>
          </a:prstGeom>
          <a:ln w="19050">
            <a:solidFill>
              <a:srgbClr val="F1F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5" grpId="0"/>
      <p:bldP spid="2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97e0b69-8920-4265-9cf1-6dea7c5dd2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0800" y="1449000"/>
            <a:ext cx="10839689" cy="4306352"/>
            <a:chOff x="680800" y="1449000"/>
            <a:chExt cx="10839689" cy="4306352"/>
          </a:xfrm>
        </p:grpSpPr>
        <p:grpSp>
          <p:nvGrpSpPr>
            <p:cNvPr id="4" name="ísľíḋe"/>
            <p:cNvGrpSpPr/>
            <p:nvPr/>
          </p:nvGrpSpPr>
          <p:grpSpPr>
            <a:xfrm>
              <a:off x="3705225" y="1449000"/>
              <a:ext cx="4781550" cy="4141912"/>
              <a:chOff x="3705226" y="1449000"/>
              <a:chExt cx="4781550" cy="4141912"/>
            </a:xfrm>
          </p:grpSpPr>
          <p:sp>
            <p:nvSpPr>
              <p:cNvPr id="19" name="îṡ1îḋè"/>
              <p:cNvSpPr/>
              <p:nvPr/>
            </p:nvSpPr>
            <p:spPr bwMode="auto">
              <a:xfrm>
                <a:off x="5388208" y="1449000"/>
                <a:ext cx="1399863" cy="1216359"/>
              </a:xfrm>
              <a:custGeom>
                <a:avLst/>
                <a:gdLst>
                  <a:gd name="T0" fmla="*/ 0 w 267"/>
                  <a:gd name="T1" fmla="*/ 232 h 232"/>
                  <a:gd name="T2" fmla="*/ 135 w 267"/>
                  <a:gd name="T3" fmla="*/ 0 h 232"/>
                  <a:gd name="T4" fmla="*/ 267 w 267"/>
                  <a:gd name="T5" fmla="*/ 232 h 232"/>
                  <a:gd name="T6" fmla="*/ 0 w 267"/>
                  <a:gd name="T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32">
                    <a:moveTo>
                      <a:pt x="0" y="232"/>
                    </a:moveTo>
                    <a:lnTo>
                      <a:pt x="135" y="0"/>
                    </a:lnTo>
                    <a:lnTo>
                      <a:pt x="267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1"/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b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ïšḷïdè"/>
              <p:cNvSpPr/>
              <p:nvPr/>
            </p:nvSpPr>
            <p:spPr bwMode="auto">
              <a:xfrm>
                <a:off x="4905857" y="2922265"/>
                <a:ext cx="2364562" cy="571480"/>
              </a:xfrm>
              <a:custGeom>
                <a:avLst/>
                <a:gdLst>
                  <a:gd name="T0" fmla="*/ 0 w 451"/>
                  <a:gd name="T1" fmla="*/ 109 h 109"/>
                  <a:gd name="T2" fmla="*/ 64 w 451"/>
                  <a:gd name="T3" fmla="*/ 0 h 109"/>
                  <a:gd name="T4" fmla="*/ 387 w 451"/>
                  <a:gd name="T5" fmla="*/ 0 h 109"/>
                  <a:gd name="T6" fmla="*/ 451 w 451"/>
                  <a:gd name="T7" fmla="*/ 109 h 109"/>
                  <a:gd name="T8" fmla="*/ 0 w 45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09">
                    <a:moveTo>
                      <a:pt x="0" y="109"/>
                    </a:moveTo>
                    <a:lnTo>
                      <a:pt x="64" y="0"/>
                    </a:lnTo>
                    <a:lnTo>
                      <a:pt x="387" y="0"/>
                    </a:lnTo>
                    <a:lnTo>
                      <a:pt x="451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ṥḻîḓé"/>
              <p:cNvSpPr/>
              <p:nvPr/>
            </p:nvSpPr>
            <p:spPr bwMode="auto">
              <a:xfrm>
                <a:off x="4433995" y="3755887"/>
                <a:ext cx="3318774" cy="566237"/>
              </a:xfrm>
              <a:custGeom>
                <a:avLst/>
                <a:gdLst>
                  <a:gd name="T0" fmla="*/ 0 w 633"/>
                  <a:gd name="T1" fmla="*/ 108 h 108"/>
                  <a:gd name="T2" fmla="*/ 62 w 633"/>
                  <a:gd name="T3" fmla="*/ 0 h 108"/>
                  <a:gd name="T4" fmla="*/ 570 w 633"/>
                  <a:gd name="T5" fmla="*/ 0 h 108"/>
                  <a:gd name="T6" fmla="*/ 633 w 633"/>
                  <a:gd name="T7" fmla="*/ 108 h 108"/>
                  <a:gd name="T8" fmla="*/ 0 w 633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3" h="108">
                    <a:moveTo>
                      <a:pt x="0" y="108"/>
                    </a:moveTo>
                    <a:lnTo>
                      <a:pt x="62" y="0"/>
                    </a:lnTo>
                    <a:lnTo>
                      <a:pt x="570" y="0"/>
                    </a:lnTo>
                    <a:lnTo>
                      <a:pt x="633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ïṥlíďé"/>
              <p:cNvSpPr/>
              <p:nvPr/>
            </p:nvSpPr>
            <p:spPr bwMode="auto">
              <a:xfrm>
                <a:off x="3705226" y="4584270"/>
                <a:ext cx="4781550" cy="1006642"/>
              </a:xfrm>
              <a:custGeom>
                <a:avLst/>
                <a:gdLst>
                  <a:gd name="T0" fmla="*/ 0 w 912"/>
                  <a:gd name="T1" fmla="*/ 192 h 192"/>
                  <a:gd name="T2" fmla="*/ 111 w 912"/>
                  <a:gd name="T3" fmla="*/ 0 h 192"/>
                  <a:gd name="T4" fmla="*/ 801 w 912"/>
                  <a:gd name="T5" fmla="*/ 0 h 192"/>
                  <a:gd name="T6" fmla="*/ 912 w 912"/>
                  <a:gd name="T7" fmla="*/ 192 h 192"/>
                  <a:gd name="T8" fmla="*/ 0 w 912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192">
                    <a:moveTo>
                      <a:pt x="0" y="192"/>
                    </a:moveTo>
                    <a:lnTo>
                      <a:pt x="111" y="0"/>
                    </a:lnTo>
                    <a:lnTo>
                      <a:pt x="801" y="0"/>
                    </a:lnTo>
                    <a:lnTo>
                      <a:pt x="912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none" lIns="91440" tIns="45720" rIns="91440" bIns="45720" numCol="1" anchor="ctr" anchorCtr="0" compatLnSpc="1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Text here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ŝľiḍé"/>
              <p:cNvSpPr/>
              <p:nvPr/>
            </p:nvSpPr>
            <p:spPr bwMode="auto">
              <a:xfrm>
                <a:off x="5388207" y="2665358"/>
                <a:ext cx="1546665" cy="256905"/>
              </a:xfrm>
              <a:custGeom>
                <a:avLst/>
                <a:gdLst>
                  <a:gd name="T0" fmla="*/ 0 w 295"/>
                  <a:gd name="T1" fmla="*/ 0 h 49"/>
                  <a:gd name="T2" fmla="*/ 206 w 295"/>
                  <a:gd name="T3" fmla="*/ 0 h 49"/>
                  <a:gd name="T4" fmla="*/ 295 w 295"/>
                  <a:gd name="T5" fmla="*/ 49 h 49"/>
                  <a:gd name="T6" fmla="*/ 90 w 295"/>
                  <a:gd name="T7" fmla="*/ 49 h 49"/>
                  <a:gd name="T8" fmla="*/ 0 w 29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49">
                    <a:moveTo>
                      <a:pt x="0" y="0"/>
                    </a:moveTo>
                    <a:lnTo>
                      <a:pt x="206" y="0"/>
                    </a:lnTo>
                    <a:lnTo>
                      <a:pt x="295" y="49"/>
                    </a:lnTo>
                    <a:lnTo>
                      <a:pt x="9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ïsľîḓè"/>
              <p:cNvSpPr/>
              <p:nvPr/>
            </p:nvSpPr>
            <p:spPr bwMode="auto">
              <a:xfrm>
                <a:off x="4905857" y="3493742"/>
                <a:ext cx="2516606" cy="262146"/>
              </a:xfrm>
              <a:custGeom>
                <a:avLst/>
                <a:gdLst>
                  <a:gd name="T0" fmla="*/ 0 w 480"/>
                  <a:gd name="T1" fmla="*/ 0 h 50"/>
                  <a:gd name="T2" fmla="*/ 333 w 480"/>
                  <a:gd name="T3" fmla="*/ 0 h 50"/>
                  <a:gd name="T4" fmla="*/ 480 w 480"/>
                  <a:gd name="T5" fmla="*/ 50 h 50"/>
                  <a:gd name="T6" fmla="*/ 146 w 480"/>
                  <a:gd name="T7" fmla="*/ 50 h 50"/>
                  <a:gd name="T8" fmla="*/ 0 w 4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50">
                    <a:moveTo>
                      <a:pt x="0" y="0"/>
                    </a:moveTo>
                    <a:lnTo>
                      <a:pt x="333" y="0"/>
                    </a:lnTo>
                    <a:lnTo>
                      <a:pt x="480" y="50"/>
                    </a:lnTo>
                    <a:lnTo>
                      <a:pt x="146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íṩḻïḓê"/>
              <p:cNvSpPr/>
              <p:nvPr/>
            </p:nvSpPr>
            <p:spPr bwMode="auto">
              <a:xfrm>
                <a:off x="4433995" y="4322125"/>
                <a:ext cx="3470818" cy="262146"/>
              </a:xfrm>
              <a:custGeom>
                <a:avLst/>
                <a:gdLst>
                  <a:gd name="T0" fmla="*/ 0 w 662"/>
                  <a:gd name="T1" fmla="*/ 0 h 50"/>
                  <a:gd name="T2" fmla="*/ 461 w 662"/>
                  <a:gd name="T3" fmla="*/ 0 h 50"/>
                  <a:gd name="T4" fmla="*/ 662 w 662"/>
                  <a:gd name="T5" fmla="*/ 50 h 50"/>
                  <a:gd name="T6" fmla="*/ 201 w 662"/>
                  <a:gd name="T7" fmla="*/ 50 h 50"/>
                  <a:gd name="T8" fmla="*/ 0 w 66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2" h="50">
                    <a:moveTo>
                      <a:pt x="0" y="0"/>
                    </a:moveTo>
                    <a:lnTo>
                      <a:pt x="461" y="0"/>
                    </a:lnTo>
                    <a:lnTo>
                      <a:pt x="662" y="50"/>
                    </a:lnTo>
                    <a:lnTo>
                      <a:pt x="20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" name="iṣľîḑê"/>
            <p:cNvGrpSpPr/>
            <p:nvPr/>
          </p:nvGrpSpPr>
          <p:grpSpPr>
            <a:xfrm>
              <a:off x="7742281" y="1449043"/>
              <a:ext cx="3141744" cy="1254906"/>
              <a:chOff x="7742281" y="1449043"/>
              <a:chExt cx="3141744" cy="1254906"/>
            </a:xfrm>
          </p:grpSpPr>
          <p:sp>
            <p:nvSpPr>
              <p:cNvPr id="17" name="išḻíďè"/>
              <p:cNvSpPr txBox="1"/>
              <p:nvPr/>
            </p:nvSpPr>
            <p:spPr bwMode="auto">
              <a:xfrm>
                <a:off x="7742281" y="1449043"/>
                <a:ext cx="313125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8" name="ïSľîdè"/>
              <p:cNvSpPr/>
              <p:nvPr/>
            </p:nvSpPr>
            <p:spPr bwMode="auto">
              <a:xfrm>
                <a:off x="7752768" y="1890848"/>
                <a:ext cx="3131257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6" name="îŝḷïḍê"/>
            <p:cNvGrpSpPr/>
            <p:nvPr/>
          </p:nvGrpSpPr>
          <p:grpSpPr>
            <a:xfrm>
              <a:off x="680800" y="2477281"/>
              <a:ext cx="4091832" cy="1196386"/>
              <a:chOff x="666932" y="4425289"/>
              <a:chExt cx="3082945" cy="1196386"/>
            </a:xfrm>
          </p:grpSpPr>
          <p:sp>
            <p:nvSpPr>
              <p:cNvPr id="13" name="ïṧļiďê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4" name="iSḷîḍè"/>
              <p:cNvSpPr/>
              <p:nvPr/>
            </p:nvSpPr>
            <p:spPr bwMode="auto">
              <a:xfrm>
                <a:off x="666932" y="4867096"/>
                <a:ext cx="3082945" cy="7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" name="ïsḻiḋè"/>
            <p:cNvGrpSpPr/>
            <p:nvPr/>
          </p:nvGrpSpPr>
          <p:grpSpPr>
            <a:xfrm>
              <a:off x="7742281" y="3494166"/>
              <a:ext cx="3778208" cy="1220011"/>
              <a:chOff x="666932" y="4425289"/>
              <a:chExt cx="3082945" cy="1220011"/>
            </a:xfrm>
          </p:grpSpPr>
          <p:sp>
            <p:nvSpPr>
              <p:cNvPr id="11" name="ïşḷíḋ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2" name="i$ļîďè"/>
              <p:cNvSpPr/>
              <p:nvPr/>
            </p:nvSpPr>
            <p:spPr bwMode="auto">
              <a:xfrm>
                <a:off x="666932" y="4867096"/>
                <a:ext cx="3082945" cy="778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8" name="ïSliḓé"/>
            <p:cNvGrpSpPr/>
            <p:nvPr/>
          </p:nvGrpSpPr>
          <p:grpSpPr>
            <a:xfrm>
              <a:off x="680800" y="4419829"/>
              <a:ext cx="3171231" cy="1335523"/>
              <a:chOff x="666932" y="4425289"/>
              <a:chExt cx="3082945" cy="1335523"/>
            </a:xfrm>
          </p:grpSpPr>
          <p:sp>
            <p:nvSpPr>
              <p:cNvPr id="9" name="ïṩliḓé"/>
              <p:cNvSpPr txBox="1"/>
              <p:nvPr/>
            </p:nvSpPr>
            <p:spPr bwMode="auto">
              <a:xfrm>
                <a:off x="666932" y="4425289"/>
                <a:ext cx="308294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  <p:sp>
            <p:nvSpPr>
              <p:cNvPr id="10" name="ïŝlíďê"/>
              <p:cNvSpPr/>
              <p:nvPr/>
            </p:nvSpPr>
            <p:spPr bwMode="auto">
              <a:xfrm>
                <a:off x="666932" y="4867096"/>
                <a:ext cx="3082945" cy="893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  <p:sp>
        <p:nvSpPr>
          <p:cNvPr id="26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流程图: 对照 26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a28d0f0-01e9-4274-ac9e-86770759eb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17043" y="1404000"/>
            <a:ext cx="10286231" cy="4479727"/>
            <a:chOff x="917043" y="1404000"/>
            <a:chExt cx="10286231" cy="4479727"/>
          </a:xfrm>
        </p:grpSpPr>
        <p:sp>
          <p:nvSpPr>
            <p:cNvPr id="4" name="ïṣḻîḋê"/>
            <p:cNvSpPr/>
            <p:nvPr/>
          </p:nvSpPr>
          <p:spPr bwMode="auto">
            <a:xfrm>
              <a:off x="917043" y="1979199"/>
              <a:ext cx="6241143" cy="3352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iş1îde"/>
            <p:cNvGrpSpPr/>
            <p:nvPr/>
          </p:nvGrpSpPr>
          <p:grpSpPr>
            <a:xfrm>
              <a:off x="988727" y="2411267"/>
              <a:ext cx="4900272" cy="2465193"/>
              <a:chOff x="842471" y="2418029"/>
              <a:chExt cx="4900272" cy="2465193"/>
            </a:xfrm>
          </p:grpSpPr>
          <p:grpSp>
            <p:nvGrpSpPr>
              <p:cNvPr id="21" name="ïšļídé"/>
              <p:cNvGrpSpPr/>
              <p:nvPr/>
            </p:nvGrpSpPr>
            <p:grpSpPr>
              <a:xfrm>
                <a:off x="2243572" y="2420896"/>
                <a:ext cx="3499171" cy="2462326"/>
                <a:chOff x="2850530" y="2613391"/>
                <a:chExt cx="3499170" cy="2462326"/>
              </a:xfrm>
            </p:grpSpPr>
            <p:sp>
              <p:nvSpPr>
                <p:cNvPr id="37" name="îśḷïďé"/>
                <p:cNvSpPr/>
                <p:nvPr/>
              </p:nvSpPr>
              <p:spPr bwMode="auto">
                <a:xfrm>
                  <a:off x="2915064" y="3849574"/>
                  <a:ext cx="3434636" cy="598014"/>
                </a:xfrm>
                <a:custGeom>
                  <a:avLst/>
                  <a:gdLst>
                    <a:gd name="T0" fmla="*/ 489 w 1012"/>
                    <a:gd name="T1" fmla="*/ 8 h 176"/>
                    <a:gd name="T2" fmla="*/ 918 w 1012"/>
                    <a:gd name="T3" fmla="*/ 10 h 176"/>
                    <a:gd name="T4" fmla="*/ 929 w 1012"/>
                    <a:gd name="T5" fmla="*/ 15 h 176"/>
                    <a:gd name="T6" fmla="*/ 1009 w 1012"/>
                    <a:gd name="T7" fmla="*/ 86 h 176"/>
                    <a:gd name="T8" fmla="*/ 1009 w 1012"/>
                    <a:gd name="T9" fmla="*/ 97 h 176"/>
                    <a:gd name="T10" fmla="*/ 929 w 1012"/>
                    <a:gd name="T11" fmla="*/ 171 h 176"/>
                    <a:gd name="T12" fmla="*/ 917 w 1012"/>
                    <a:gd name="T13" fmla="*/ 176 h 176"/>
                    <a:gd name="T14" fmla="*/ 513 w 1012"/>
                    <a:gd name="T15" fmla="*/ 174 h 176"/>
                    <a:gd name="T16" fmla="*/ 477 w 1012"/>
                    <a:gd name="T17" fmla="*/ 160 h 176"/>
                    <a:gd name="T18" fmla="*/ 476 w 1012"/>
                    <a:gd name="T19" fmla="*/ 159 h 176"/>
                    <a:gd name="T20" fmla="*/ 351 w 1012"/>
                    <a:gd name="T21" fmla="*/ 48 h 176"/>
                    <a:gd name="T22" fmla="*/ 318 w 1012"/>
                    <a:gd name="T23" fmla="*/ 36 h 176"/>
                    <a:gd name="T24" fmla="*/ 314 w 1012"/>
                    <a:gd name="T25" fmla="*/ 36 h 176"/>
                    <a:gd name="T26" fmla="*/ 198 w 1012"/>
                    <a:gd name="T27" fmla="*/ 38 h 176"/>
                    <a:gd name="T28" fmla="*/ 0 w 1012"/>
                    <a:gd name="T29" fmla="*/ 37 h 176"/>
                    <a:gd name="T30" fmla="*/ 0 w 1012"/>
                    <a:gd name="T31" fmla="*/ 1 h 176"/>
                    <a:gd name="T32" fmla="*/ 366 w 1012"/>
                    <a:gd name="T33" fmla="*/ 0 h 176"/>
                    <a:gd name="T34" fmla="*/ 489 w 1012"/>
                    <a:gd name="T35" fmla="*/ 8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2" h="176">
                      <a:moveTo>
                        <a:pt x="489" y="8"/>
                      </a:moveTo>
                      <a:cubicBezTo>
                        <a:pt x="918" y="10"/>
                        <a:pt x="918" y="10"/>
                        <a:pt x="918" y="10"/>
                      </a:cubicBezTo>
                      <a:cubicBezTo>
                        <a:pt x="922" y="10"/>
                        <a:pt x="926" y="12"/>
                        <a:pt x="929" y="15"/>
                      </a:cubicBezTo>
                      <a:cubicBezTo>
                        <a:pt x="1009" y="86"/>
                        <a:pt x="1009" y="86"/>
                        <a:pt x="1009" y="86"/>
                      </a:cubicBezTo>
                      <a:cubicBezTo>
                        <a:pt x="1012" y="89"/>
                        <a:pt x="1012" y="94"/>
                        <a:pt x="1009" y="97"/>
                      </a:cubicBezTo>
                      <a:cubicBezTo>
                        <a:pt x="929" y="171"/>
                        <a:pt x="929" y="171"/>
                        <a:pt x="929" y="171"/>
                      </a:cubicBezTo>
                      <a:cubicBezTo>
                        <a:pt x="926" y="174"/>
                        <a:pt x="922" y="176"/>
                        <a:pt x="917" y="176"/>
                      </a:cubicBezTo>
                      <a:cubicBezTo>
                        <a:pt x="917" y="176"/>
                        <a:pt x="531" y="174"/>
                        <a:pt x="513" y="174"/>
                      </a:cubicBezTo>
                      <a:cubicBezTo>
                        <a:pt x="496" y="174"/>
                        <a:pt x="485" y="167"/>
                        <a:pt x="477" y="160"/>
                      </a:cubicBezTo>
                      <a:cubicBezTo>
                        <a:pt x="477" y="160"/>
                        <a:pt x="476" y="160"/>
                        <a:pt x="476" y="159"/>
                      </a:cubicBezTo>
                      <a:cubicBezTo>
                        <a:pt x="476" y="159"/>
                        <a:pt x="382" y="74"/>
                        <a:pt x="351" y="48"/>
                      </a:cubicBezTo>
                      <a:cubicBezTo>
                        <a:pt x="346" y="43"/>
                        <a:pt x="339" y="36"/>
                        <a:pt x="318" y="36"/>
                      </a:cubicBezTo>
                      <a:cubicBezTo>
                        <a:pt x="317" y="36"/>
                        <a:pt x="315" y="36"/>
                        <a:pt x="314" y="36"/>
                      </a:cubicBezTo>
                      <a:cubicBezTo>
                        <a:pt x="308" y="36"/>
                        <a:pt x="264" y="38"/>
                        <a:pt x="198" y="38"/>
                      </a:cubicBezTo>
                      <a:cubicBezTo>
                        <a:pt x="139" y="38"/>
                        <a:pt x="11" y="37"/>
                        <a:pt x="0" y="3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66" y="0"/>
                        <a:pt x="366" y="0"/>
                        <a:pt x="366" y="0"/>
                      </a:cubicBezTo>
                      <a:cubicBezTo>
                        <a:pt x="366" y="0"/>
                        <a:pt x="479" y="8"/>
                        <a:pt x="489" y="8"/>
                      </a:cubicBezTo>
                      <a:close/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sļídè"/>
                <p:cNvSpPr/>
                <p:nvPr/>
              </p:nvSpPr>
              <p:spPr bwMode="auto">
                <a:xfrm>
                  <a:off x="2850530" y="3995850"/>
                  <a:ext cx="3499170" cy="1079867"/>
                </a:xfrm>
                <a:custGeom>
                  <a:avLst/>
                  <a:gdLst>
                    <a:gd name="T0" fmla="*/ 338 w 1031"/>
                    <a:gd name="T1" fmla="*/ 0 h 318"/>
                    <a:gd name="T2" fmla="*/ 371 w 1031"/>
                    <a:gd name="T3" fmla="*/ 14 h 318"/>
                    <a:gd name="T4" fmla="*/ 494 w 1031"/>
                    <a:gd name="T5" fmla="*/ 134 h 318"/>
                    <a:gd name="T6" fmla="*/ 533 w 1031"/>
                    <a:gd name="T7" fmla="*/ 149 h 318"/>
                    <a:gd name="T8" fmla="*/ 937 w 1031"/>
                    <a:gd name="T9" fmla="*/ 152 h 318"/>
                    <a:gd name="T10" fmla="*/ 948 w 1031"/>
                    <a:gd name="T11" fmla="*/ 157 h 318"/>
                    <a:gd name="T12" fmla="*/ 1028 w 1031"/>
                    <a:gd name="T13" fmla="*/ 230 h 318"/>
                    <a:gd name="T14" fmla="*/ 1028 w 1031"/>
                    <a:gd name="T15" fmla="*/ 241 h 318"/>
                    <a:gd name="T16" fmla="*/ 947 w 1031"/>
                    <a:gd name="T17" fmla="*/ 313 h 318"/>
                    <a:gd name="T18" fmla="*/ 936 w 1031"/>
                    <a:gd name="T19" fmla="*/ 318 h 318"/>
                    <a:gd name="T20" fmla="*/ 548 w 1031"/>
                    <a:gd name="T21" fmla="*/ 315 h 318"/>
                    <a:gd name="T22" fmla="*/ 478 w 1031"/>
                    <a:gd name="T23" fmla="*/ 256 h 318"/>
                    <a:gd name="T24" fmla="*/ 359 w 1031"/>
                    <a:gd name="T25" fmla="*/ 48 h 318"/>
                    <a:gd name="T26" fmla="*/ 331 w 1031"/>
                    <a:gd name="T27" fmla="*/ 34 h 318"/>
                    <a:gd name="T28" fmla="*/ 43 w 1031"/>
                    <a:gd name="T29" fmla="*/ 35 h 318"/>
                    <a:gd name="T30" fmla="*/ 0 w 1031"/>
                    <a:gd name="T31" fmla="*/ 6 h 318"/>
                    <a:gd name="T32" fmla="*/ 20 w 1031"/>
                    <a:gd name="T33" fmla="*/ 2 h 318"/>
                    <a:gd name="T34" fmla="*/ 338 w 1031"/>
                    <a:gd name="T35" fmla="*/ 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1" h="318">
                      <a:moveTo>
                        <a:pt x="338" y="0"/>
                      </a:moveTo>
                      <a:cubicBezTo>
                        <a:pt x="356" y="0"/>
                        <a:pt x="366" y="9"/>
                        <a:pt x="371" y="14"/>
                      </a:cubicBezTo>
                      <a:cubicBezTo>
                        <a:pt x="401" y="43"/>
                        <a:pt x="494" y="134"/>
                        <a:pt x="494" y="134"/>
                      </a:cubicBezTo>
                      <a:cubicBezTo>
                        <a:pt x="503" y="141"/>
                        <a:pt x="515" y="149"/>
                        <a:pt x="533" y="149"/>
                      </a:cubicBezTo>
                      <a:cubicBezTo>
                        <a:pt x="557" y="149"/>
                        <a:pt x="937" y="152"/>
                        <a:pt x="937" y="152"/>
                      </a:cubicBezTo>
                      <a:cubicBezTo>
                        <a:pt x="941" y="152"/>
                        <a:pt x="945" y="154"/>
                        <a:pt x="948" y="157"/>
                      </a:cubicBezTo>
                      <a:cubicBezTo>
                        <a:pt x="1028" y="230"/>
                        <a:pt x="1028" y="230"/>
                        <a:pt x="1028" y="230"/>
                      </a:cubicBezTo>
                      <a:cubicBezTo>
                        <a:pt x="1031" y="233"/>
                        <a:pt x="1031" y="238"/>
                        <a:pt x="1028" y="241"/>
                      </a:cubicBezTo>
                      <a:cubicBezTo>
                        <a:pt x="947" y="313"/>
                        <a:pt x="947" y="313"/>
                        <a:pt x="947" y="313"/>
                      </a:cubicBezTo>
                      <a:cubicBezTo>
                        <a:pt x="944" y="316"/>
                        <a:pt x="940" y="318"/>
                        <a:pt x="936" y="318"/>
                      </a:cubicBezTo>
                      <a:cubicBezTo>
                        <a:pt x="936" y="318"/>
                        <a:pt x="565" y="315"/>
                        <a:pt x="548" y="315"/>
                      </a:cubicBezTo>
                      <a:cubicBezTo>
                        <a:pt x="514" y="315"/>
                        <a:pt x="492" y="283"/>
                        <a:pt x="478" y="256"/>
                      </a:cubicBezTo>
                      <a:cubicBezTo>
                        <a:pt x="462" y="223"/>
                        <a:pt x="384" y="90"/>
                        <a:pt x="359" y="48"/>
                      </a:cubicBezTo>
                      <a:cubicBezTo>
                        <a:pt x="351" y="34"/>
                        <a:pt x="336" y="34"/>
                        <a:pt x="331" y="34"/>
                      </a:cubicBezTo>
                      <a:cubicBezTo>
                        <a:pt x="327" y="34"/>
                        <a:pt x="65" y="35"/>
                        <a:pt x="43" y="3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45" y="2"/>
                        <a:pt x="337" y="0"/>
                        <a:pt x="338" y="0"/>
                      </a:cubicBezTo>
                      <a:close/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şḻiḓê"/>
                <p:cNvSpPr/>
                <p:nvPr/>
              </p:nvSpPr>
              <p:spPr bwMode="auto">
                <a:xfrm>
                  <a:off x="2915064" y="3238653"/>
                  <a:ext cx="3434636" cy="598014"/>
                </a:xfrm>
                <a:custGeom>
                  <a:avLst/>
                  <a:gdLst>
                    <a:gd name="T0" fmla="*/ 489 w 1012"/>
                    <a:gd name="T1" fmla="*/ 168 h 176"/>
                    <a:gd name="T2" fmla="*/ 918 w 1012"/>
                    <a:gd name="T3" fmla="*/ 166 h 176"/>
                    <a:gd name="T4" fmla="*/ 929 w 1012"/>
                    <a:gd name="T5" fmla="*/ 161 h 176"/>
                    <a:gd name="T6" fmla="*/ 1009 w 1012"/>
                    <a:gd name="T7" fmla="*/ 90 h 176"/>
                    <a:gd name="T8" fmla="*/ 1009 w 1012"/>
                    <a:gd name="T9" fmla="*/ 79 h 176"/>
                    <a:gd name="T10" fmla="*/ 929 w 1012"/>
                    <a:gd name="T11" fmla="*/ 5 h 176"/>
                    <a:gd name="T12" fmla="*/ 917 w 1012"/>
                    <a:gd name="T13" fmla="*/ 0 h 176"/>
                    <a:gd name="T14" fmla="*/ 513 w 1012"/>
                    <a:gd name="T15" fmla="*/ 2 h 176"/>
                    <a:gd name="T16" fmla="*/ 477 w 1012"/>
                    <a:gd name="T17" fmla="*/ 16 h 176"/>
                    <a:gd name="T18" fmla="*/ 476 w 1012"/>
                    <a:gd name="T19" fmla="*/ 17 h 176"/>
                    <a:gd name="T20" fmla="*/ 351 w 1012"/>
                    <a:gd name="T21" fmla="*/ 128 h 176"/>
                    <a:gd name="T22" fmla="*/ 318 w 1012"/>
                    <a:gd name="T23" fmla="*/ 140 h 176"/>
                    <a:gd name="T24" fmla="*/ 314 w 1012"/>
                    <a:gd name="T25" fmla="*/ 140 h 176"/>
                    <a:gd name="T26" fmla="*/ 198 w 1012"/>
                    <a:gd name="T27" fmla="*/ 138 h 176"/>
                    <a:gd name="T28" fmla="*/ 0 w 1012"/>
                    <a:gd name="T29" fmla="*/ 139 h 176"/>
                    <a:gd name="T30" fmla="*/ 0 w 1012"/>
                    <a:gd name="T31" fmla="*/ 175 h 176"/>
                    <a:gd name="T32" fmla="*/ 366 w 1012"/>
                    <a:gd name="T33" fmla="*/ 176 h 176"/>
                    <a:gd name="T34" fmla="*/ 489 w 1012"/>
                    <a:gd name="T35" fmla="*/ 168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2" h="176">
                      <a:moveTo>
                        <a:pt x="489" y="168"/>
                      </a:moveTo>
                      <a:cubicBezTo>
                        <a:pt x="918" y="166"/>
                        <a:pt x="918" y="166"/>
                        <a:pt x="918" y="166"/>
                      </a:cubicBezTo>
                      <a:cubicBezTo>
                        <a:pt x="922" y="166"/>
                        <a:pt x="926" y="164"/>
                        <a:pt x="929" y="161"/>
                      </a:cubicBezTo>
                      <a:cubicBezTo>
                        <a:pt x="1009" y="90"/>
                        <a:pt x="1009" y="90"/>
                        <a:pt x="1009" y="90"/>
                      </a:cubicBezTo>
                      <a:cubicBezTo>
                        <a:pt x="1012" y="87"/>
                        <a:pt x="1012" y="82"/>
                        <a:pt x="1009" y="79"/>
                      </a:cubicBezTo>
                      <a:cubicBezTo>
                        <a:pt x="929" y="5"/>
                        <a:pt x="929" y="5"/>
                        <a:pt x="929" y="5"/>
                      </a:cubicBezTo>
                      <a:cubicBezTo>
                        <a:pt x="926" y="2"/>
                        <a:pt x="922" y="0"/>
                        <a:pt x="917" y="0"/>
                      </a:cubicBezTo>
                      <a:cubicBezTo>
                        <a:pt x="917" y="0"/>
                        <a:pt x="531" y="2"/>
                        <a:pt x="513" y="2"/>
                      </a:cubicBezTo>
                      <a:cubicBezTo>
                        <a:pt x="496" y="2"/>
                        <a:pt x="485" y="9"/>
                        <a:pt x="477" y="16"/>
                      </a:cubicBezTo>
                      <a:cubicBezTo>
                        <a:pt x="477" y="16"/>
                        <a:pt x="476" y="16"/>
                        <a:pt x="476" y="17"/>
                      </a:cubicBezTo>
                      <a:cubicBezTo>
                        <a:pt x="476" y="17"/>
                        <a:pt x="382" y="102"/>
                        <a:pt x="351" y="128"/>
                      </a:cubicBezTo>
                      <a:cubicBezTo>
                        <a:pt x="346" y="133"/>
                        <a:pt x="339" y="140"/>
                        <a:pt x="318" y="140"/>
                      </a:cubicBezTo>
                      <a:cubicBezTo>
                        <a:pt x="317" y="140"/>
                        <a:pt x="315" y="140"/>
                        <a:pt x="314" y="140"/>
                      </a:cubicBezTo>
                      <a:cubicBezTo>
                        <a:pt x="308" y="140"/>
                        <a:pt x="264" y="138"/>
                        <a:pt x="198" y="138"/>
                      </a:cubicBezTo>
                      <a:cubicBezTo>
                        <a:pt x="139" y="138"/>
                        <a:pt x="11" y="139"/>
                        <a:pt x="0" y="13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366" y="176"/>
                        <a:pt x="366" y="176"/>
                        <a:pt x="366" y="176"/>
                      </a:cubicBezTo>
                      <a:cubicBezTo>
                        <a:pt x="366" y="176"/>
                        <a:pt x="479" y="168"/>
                        <a:pt x="489" y="168"/>
                      </a:cubicBezTo>
                      <a:close/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šlîďe"/>
                <p:cNvSpPr/>
                <p:nvPr/>
              </p:nvSpPr>
              <p:spPr bwMode="auto">
                <a:xfrm>
                  <a:off x="2850530" y="2613391"/>
                  <a:ext cx="3499170" cy="1079867"/>
                </a:xfrm>
                <a:custGeom>
                  <a:avLst/>
                  <a:gdLst>
                    <a:gd name="T0" fmla="*/ 338 w 1031"/>
                    <a:gd name="T1" fmla="*/ 318 h 318"/>
                    <a:gd name="T2" fmla="*/ 371 w 1031"/>
                    <a:gd name="T3" fmla="*/ 304 h 318"/>
                    <a:gd name="T4" fmla="*/ 494 w 1031"/>
                    <a:gd name="T5" fmla="*/ 184 h 318"/>
                    <a:gd name="T6" fmla="*/ 533 w 1031"/>
                    <a:gd name="T7" fmla="*/ 169 h 318"/>
                    <a:gd name="T8" fmla="*/ 937 w 1031"/>
                    <a:gd name="T9" fmla="*/ 166 h 318"/>
                    <a:gd name="T10" fmla="*/ 948 w 1031"/>
                    <a:gd name="T11" fmla="*/ 161 h 318"/>
                    <a:gd name="T12" fmla="*/ 1028 w 1031"/>
                    <a:gd name="T13" fmla="*/ 88 h 318"/>
                    <a:gd name="T14" fmla="*/ 1028 w 1031"/>
                    <a:gd name="T15" fmla="*/ 77 h 318"/>
                    <a:gd name="T16" fmla="*/ 947 w 1031"/>
                    <a:gd name="T17" fmla="*/ 5 h 318"/>
                    <a:gd name="T18" fmla="*/ 936 w 1031"/>
                    <a:gd name="T19" fmla="*/ 0 h 318"/>
                    <a:gd name="T20" fmla="*/ 548 w 1031"/>
                    <a:gd name="T21" fmla="*/ 3 h 318"/>
                    <a:gd name="T22" fmla="*/ 478 w 1031"/>
                    <a:gd name="T23" fmla="*/ 62 h 318"/>
                    <a:gd name="T24" fmla="*/ 359 w 1031"/>
                    <a:gd name="T25" fmla="*/ 270 h 318"/>
                    <a:gd name="T26" fmla="*/ 331 w 1031"/>
                    <a:gd name="T27" fmla="*/ 284 h 318"/>
                    <a:gd name="T28" fmla="*/ 43 w 1031"/>
                    <a:gd name="T29" fmla="*/ 283 h 318"/>
                    <a:gd name="T30" fmla="*/ 0 w 1031"/>
                    <a:gd name="T31" fmla="*/ 312 h 318"/>
                    <a:gd name="T32" fmla="*/ 20 w 1031"/>
                    <a:gd name="T33" fmla="*/ 316 h 318"/>
                    <a:gd name="T34" fmla="*/ 338 w 1031"/>
                    <a:gd name="T35" fmla="*/ 3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1" h="318">
                      <a:moveTo>
                        <a:pt x="338" y="318"/>
                      </a:moveTo>
                      <a:cubicBezTo>
                        <a:pt x="356" y="318"/>
                        <a:pt x="366" y="309"/>
                        <a:pt x="371" y="304"/>
                      </a:cubicBezTo>
                      <a:cubicBezTo>
                        <a:pt x="401" y="275"/>
                        <a:pt x="494" y="184"/>
                        <a:pt x="494" y="184"/>
                      </a:cubicBezTo>
                      <a:cubicBezTo>
                        <a:pt x="503" y="177"/>
                        <a:pt x="515" y="169"/>
                        <a:pt x="533" y="169"/>
                      </a:cubicBezTo>
                      <a:cubicBezTo>
                        <a:pt x="557" y="169"/>
                        <a:pt x="937" y="166"/>
                        <a:pt x="937" y="166"/>
                      </a:cubicBezTo>
                      <a:cubicBezTo>
                        <a:pt x="941" y="166"/>
                        <a:pt x="945" y="164"/>
                        <a:pt x="948" y="161"/>
                      </a:cubicBezTo>
                      <a:cubicBezTo>
                        <a:pt x="1028" y="88"/>
                        <a:pt x="1028" y="88"/>
                        <a:pt x="1028" y="88"/>
                      </a:cubicBezTo>
                      <a:cubicBezTo>
                        <a:pt x="1031" y="85"/>
                        <a:pt x="1031" y="80"/>
                        <a:pt x="1028" y="77"/>
                      </a:cubicBezTo>
                      <a:cubicBezTo>
                        <a:pt x="947" y="5"/>
                        <a:pt x="947" y="5"/>
                        <a:pt x="947" y="5"/>
                      </a:cubicBezTo>
                      <a:cubicBezTo>
                        <a:pt x="944" y="2"/>
                        <a:pt x="940" y="0"/>
                        <a:pt x="936" y="0"/>
                      </a:cubicBezTo>
                      <a:cubicBezTo>
                        <a:pt x="936" y="0"/>
                        <a:pt x="565" y="3"/>
                        <a:pt x="548" y="3"/>
                      </a:cubicBezTo>
                      <a:cubicBezTo>
                        <a:pt x="514" y="3"/>
                        <a:pt x="492" y="35"/>
                        <a:pt x="478" y="62"/>
                      </a:cubicBezTo>
                      <a:cubicBezTo>
                        <a:pt x="462" y="95"/>
                        <a:pt x="384" y="228"/>
                        <a:pt x="359" y="270"/>
                      </a:cubicBezTo>
                      <a:cubicBezTo>
                        <a:pt x="351" y="284"/>
                        <a:pt x="336" y="284"/>
                        <a:pt x="331" y="284"/>
                      </a:cubicBezTo>
                      <a:cubicBezTo>
                        <a:pt x="327" y="284"/>
                        <a:pt x="65" y="283"/>
                        <a:pt x="43" y="283"/>
                      </a:cubicBezTo>
                      <a:cubicBezTo>
                        <a:pt x="0" y="312"/>
                        <a:pt x="0" y="312"/>
                        <a:pt x="0" y="312"/>
                      </a:cubicBezTo>
                      <a:cubicBezTo>
                        <a:pt x="20" y="316"/>
                        <a:pt x="20" y="316"/>
                        <a:pt x="20" y="316"/>
                      </a:cubicBezTo>
                      <a:cubicBezTo>
                        <a:pt x="45" y="316"/>
                        <a:pt x="337" y="318"/>
                        <a:pt x="338" y="318"/>
                      </a:cubicBezTo>
                      <a:close/>
                    </a:path>
                  </a:pathLst>
                </a:custGeom>
                <a:solidFill>
                  <a:srgbClr val="DCDE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îṣḻíďê"/>
              <p:cNvGrpSpPr/>
              <p:nvPr/>
            </p:nvGrpSpPr>
            <p:grpSpPr>
              <a:xfrm>
                <a:off x="2243572" y="2418029"/>
                <a:ext cx="3499171" cy="1079867"/>
                <a:chOff x="2850530" y="2610523"/>
                <a:chExt cx="3499170" cy="1079867"/>
              </a:xfrm>
            </p:grpSpPr>
            <p:sp>
              <p:nvSpPr>
                <p:cNvPr id="35" name="ïsḻide"/>
                <p:cNvSpPr/>
                <p:nvPr/>
              </p:nvSpPr>
              <p:spPr bwMode="auto">
                <a:xfrm>
                  <a:off x="2850530" y="2610523"/>
                  <a:ext cx="3499170" cy="1079867"/>
                </a:xfrm>
                <a:custGeom>
                  <a:avLst/>
                  <a:gdLst>
                    <a:gd name="T0" fmla="*/ 338 w 1031"/>
                    <a:gd name="T1" fmla="*/ 318 h 318"/>
                    <a:gd name="T2" fmla="*/ 371 w 1031"/>
                    <a:gd name="T3" fmla="*/ 304 h 318"/>
                    <a:gd name="T4" fmla="*/ 494 w 1031"/>
                    <a:gd name="T5" fmla="*/ 184 h 318"/>
                    <a:gd name="T6" fmla="*/ 533 w 1031"/>
                    <a:gd name="T7" fmla="*/ 169 h 318"/>
                    <a:gd name="T8" fmla="*/ 937 w 1031"/>
                    <a:gd name="T9" fmla="*/ 166 h 318"/>
                    <a:gd name="T10" fmla="*/ 948 w 1031"/>
                    <a:gd name="T11" fmla="*/ 161 h 318"/>
                    <a:gd name="T12" fmla="*/ 1028 w 1031"/>
                    <a:gd name="T13" fmla="*/ 88 h 318"/>
                    <a:gd name="T14" fmla="*/ 1028 w 1031"/>
                    <a:gd name="T15" fmla="*/ 77 h 318"/>
                    <a:gd name="T16" fmla="*/ 947 w 1031"/>
                    <a:gd name="T17" fmla="*/ 5 h 318"/>
                    <a:gd name="T18" fmla="*/ 936 w 1031"/>
                    <a:gd name="T19" fmla="*/ 0 h 318"/>
                    <a:gd name="T20" fmla="*/ 548 w 1031"/>
                    <a:gd name="T21" fmla="*/ 3 h 318"/>
                    <a:gd name="T22" fmla="*/ 478 w 1031"/>
                    <a:gd name="T23" fmla="*/ 62 h 318"/>
                    <a:gd name="T24" fmla="*/ 359 w 1031"/>
                    <a:gd name="T25" fmla="*/ 271 h 318"/>
                    <a:gd name="T26" fmla="*/ 331 w 1031"/>
                    <a:gd name="T27" fmla="*/ 285 h 318"/>
                    <a:gd name="T28" fmla="*/ 43 w 1031"/>
                    <a:gd name="T29" fmla="*/ 283 h 318"/>
                    <a:gd name="T30" fmla="*/ 0 w 1031"/>
                    <a:gd name="T31" fmla="*/ 312 h 318"/>
                    <a:gd name="T32" fmla="*/ 20 w 1031"/>
                    <a:gd name="T33" fmla="*/ 317 h 318"/>
                    <a:gd name="T34" fmla="*/ 338 w 1031"/>
                    <a:gd name="T35" fmla="*/ 3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1" h="318">
                      <a:moveTo>
                        <a:pt x="338" y="318"/>
                      </a:moveTo>
                      <a:cubicBezTo>
                        <a:pt x="356" y="318"/>
                        <a:pt x="366" y="309"/>
                        <a:pt x="371" y="304"/>
                      </a:cubicBezTo>
                      <a:cubicBezTo>
                        <a:pt x="401" y="275"/>
                        <a:pt x="494" y="184"/>
                        <a:pt x="494" y="184"/>
                      </a:cubicBezTo>
                      <a:cubicBezTo>
                        <a:pt x="503" y="177"/>
                        <a:pt x="515" y="169"/>
                        <a:pt x="533" y="169"/>
                      </a:cubicBezTo>
                      <a:cubicBezTo>
                        <a:pt x="557" y="169"/>
                        <a:pt x="937" y="166"/>
                        <a:pt x="937" y="166"/>
                      </a:cubicBezTo>
                      <a:cubicBezTo>
                        <a:pt x="941" y="166"/>
                        <a:pt x="945" y="164"/>
                        <a:pt x="948" y="161"/>
                      </a:cubicBezTo>
                      <a:cubicBezTo>
                        <a:pt x="1028" y="88"/>
                        <a:pt x="1028" y="88"/>
                        <a:pt x="1028" y="88"/>
                      </a:cubicBezTo>
                      <a:cubicBezTo>
                        <a:pt x="1031" y="85"/>
                        <a:pt x="1031" y="80"/>
                        <a:pt x="1028" y="77"/>
                      </a:cubicBezTo>
                      <a:cubicBezTo>
                        <a:pt x="947" y="5"/>
                        <a:pt x="947" y="5"/>
                        <a:pt x="947" y="5"/>
                      </a:cubicBezTo>
                      <a:cubicBezTo>
                        <a:pt x="944" y="2"/>
                        <a:pt x="940" y="0"/>
                        <a:pt x="936" y="0"/>
                      </a:cubicBezTo>
                      <a:cubicBezTo>
                        <a:pt x="936" y="0"/>
                        <a:pt x="565" y="3"/>
                        <a:pt x="548" y="3"/>
                      </a:cubicBezTo>
                      <a:cubicBezTo>
                        <a:pt x="514" y="3"/>
                        <a:pt x="492" y="35"/>
                        <a:pt x="478" y="62"/>
                      </a:cubicBezTo>
                      <a:cubicBezTo>
                        <a:pt x="462" y="95"/>
                        <a:pt x="384" y="228"/>
                        <a:pt x="359" y="271"/>
                      </a:cubicBezTo>
                      <a:cubicBezTo>
                        <a:pt x="351" y="284"/>
                        <a:pt x="336" y="285"/>
                        <a:pt x="331" y="285"/>
                      </a:cubicBezTo>
                      <a:cubicBezTo>
                        <a:pt x="327" y="285"/>
                        <a:pt x="65" y="283"/>
                        <a:pt x="43" y="283"/>
                      </a:cubicBezTo>
                      <a:cubicBezTo>
                        <a:pt x="0" y="312"/>
                        <a:pt x="0" y="312"/>
                        <a:pt x="0" y="312"/>
                      </a:cubicBezTo>
                      <a:cubicBezTo>
                        <a:pt x="20" y="317"/>
                        <a:pt x="20" y="317"/>
                        <a:pt x="20" y="317"/>
                      </a:cubicBezTo>
                      <a:cubicBezTo>
                        <a:pt x="45" y="316"/>
                        <a:pt x="337" y="318"/>
                        <a:pt x="338" y="3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Sļîḓe"/>
                <p:cNvSpPr/>
                <p:nvPr/>
              </p:nvSpPr>
              <p:spPr bwMode="auto">
                <a:xfrm>
                  <a:off x="5484946" y="2728118"/>
                  <a:ext cx="348483" cy="349917"/>
                </a:xfrm>
                <a:custGeom>
                  <a:avLst/>
                  <a:gdLst>
                    <a:gd name="T0" fmla="*/ 64 w 103"/>
                    <a:gd name="T1" fmla="*/ 35 h 103"/>
                    <a:gd name="T2" fmla="*/ 56 w 103"/>
                    <a:gd name="T3" fmla="*/ 35 h 103"/>
                    <a:gd name="T4" fmla="*/ 54 w 103"/>
                    <a:gd name="T5" fmla="*/ 38 h 103"/>
                    <a:gd name="T6" fmla="*/ 54 w 103"/>
                    <a:gd name="T7" fmla="*/ 44 h 103"/>
                    <a:gd name="T8" fmla="*/ 64 w 103"/>
                    <a:gd name="T9" fmla="*/ 44 h 103"/>
                    <a:gd name="T10" fmla="*/ 62 w 103"/>
                    <a:gd name="T11" fmla="*/ 52 h 103"/>
                    <a:gd name="T12" fmla="*/ 54 w 103"/>
                    <a:gd name="T13" fmla="*/ 52 h 103"/>
                    <a:gd name="T14" fmla="*/ 54 w 103"/>
                    <a:gd name="T15" fmla="*/ 76 h 103"/>
                    <a:gd name="T16" fmla="*/ 45 w 103"/>
                    <a:gd name="T17" fmla="*/ 76 h 103"/>
                    <a:gd name="T18" fmla="*/ 45 w 103"/>
                    <a:gd name="T19" fmla="*/ 52 h 103"/>
                    <a:gd name="T20" fmla="*/ 37 w 103"/>
                    <a:gd name="T21" fmla="*/ 52 h 103"/>
                    <a:gd name="T22" fmla="*/ 37 w 103"/>
                    <a:gd name="T23" fmla="*/ 44 h 103"/>
                    <a:gd name="T24" fmla="*/ 45 w 103"/>
                    <a:gd name="T25" fmla="*/ 44 h 103"/>
                    <a:gd name="T26" fmla="*/ 45 w 103"/>
                    <a:gd name="T27" fmla="*/ 39 h 103"/>
                    <a:gd name="T28" fmla="*/ 56 w 103"/>
                    <a:gd name="T29" fmla="*/ 27 h 103"/>
                    <a:gd name="T30" fmla="*/ 64 w 103"/>
                    <a:gd name="T31" fmla="*/ 27 h 103"/>
                    <a:gd name="T32" fmla="*/ 64 w 103"/>
                    <a:gd name="T33" fmla="*/ 35 h 103"/>
                    <a:gd name="T34" fmla="*/ 52 w 103"/>
                    <a:gd name="T35" fmla="*/ 0 h 103"/>
                    <a:gd name="T36" fmla="*/ 0 w 103"/>
                    <a:gd name="T37" fmla="*/ 51 h 103"/>
                    <a:gd name="T38" fmla="*/ 52 w 103"/>
                    <a:gd name="T39" fmla="*/ 103 h 103"/>
                    <a:gd name="T40" fmla="*/ 103 w 103"/>
                    <a:gd name="T41" fmla="*/ 51 h 103"/>
                    <a:gd name="T42" fmla="*/ 52 w 103"/>
                    <a:gd name="T43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3" h="103">
                      <a:moveTo>
                        <a:pt x="64" y="35"/>
                      </a:move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5" y="35"/>
                        <a:pt x="54" y="36"/>
                        <a:pt x="54" y="38"/>
                      </a:cubicBezTo>
                      <a:cubicBezTo>
                        <a:pt x="54" y="44"/>
                        <a:pt x="54" y="44"/>
                        <a:pt x="54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2" y="52"/>
                        <a:pt x="62" y="52"/>
                        <a:pt x="62" y="52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54" y="76"/>
                        <a:pt x="54" y="76"/>
                        <a:pt x="54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52"/>
                        <a:pt x="45" y="52"/>
                        <a:pt x="45" y="52"/>
                      </a:cubicBezTo>
                      <a:cubicBezTo>
                        <a:pt x="37" y="52"/>
                        <a:pt x="37" y="52"/>
                        <a:pt x="37" y="52"/>
                      </a:cubicBezTo>
                      <a:cubicBezTo>
                        <a:pt x="37" y="44"/>
                        <a:pt x="37" y="44"/>
                        <a:pt x="37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2"/>
                        <a:pt x="50" y="27"/>
                        <a:pt x="56" y="27"/>
                      </a:cubicBezTo>
                      <a:cubicBezTo>
                        <a:pt x="64" y="27"/>
                        <a:pt x="64" y="27"/>
                        <a:pt x="64" y="27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lose/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80"/>
                        <a:pt x="23" y="103"/>
                        <a:pt x="52" y="103"/>
                      </a:cubicBezTo>
                      <a:cubicBezTo>
                        <a:pt x="80" y="103"/>
                        <a:pt x="103" y="80"/>
                        <a:pt x="103" y="51"/>
                      </a:cubicBezTo>
                      <a:cubicBezTo>
                        <a:pt x="103" y="23"/>
                        <a:pt x="80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îṩlïḋè"/>
              <p:cNvGrpSpPr/>
              <p:nvPr/>
            </p:nvGrpSpPr>
            <p:grpSpPr>
              <a:xfrm>
                <a:off x="2308107" y="3041857"/>
                <a:ext cx="3434636" cy="598015"/>
                <a:chOff x="2915064" y="3234351"/>
                <a:chExt cx="3434636" cy="598014"/>
              </a:xfrm>
            </p:grpSpPr>
            <p:sp>
              <p:nvSpPr>
                <p:cNvPr id="33" name="ïśḷiḑê"/>
                <p:cNvSpPr/>
                <p:nvPr/>
              </p:nvSpPr>
              <p:spPr bwMode="auto">
                <a:xfrm>
                  <a:off x="2915064" y="3234351"/>
                  <a:ext cx="3434636" cy="598014"/>
                </a:xfrm>
                <a:custGeom>
                  <a:avLst/>
                  <a:gdLst>
                    <a:gd name="T0" fmla="*/ 489 w 1012"/>
                    <a:gd name="T1" fmla="*/ 168 h 176"/>
                    <a:gd name="T2" fmla="*/ 918 w 1012"/>
                    <a:gd name="T3" fmla="*/ 166 h 176"/>
                    <a:gd name="T4" fmla="*/ 929 w 1012"/>
                    <a:gd name="T5" fmla="*/ 161 h 176"/>
                    <a:gd name="T6" fmla="*/ 1009 w 1012"/>
                    <a:gd name="T7" fmla="*/ 90 h 176"/>
                    <a:gd name="T8" fmla="*/ 1009 w 1012"/>
                    <a:gd name="T9" fmla="*/ 79 h 176"/>
                    <a:gd name="T10" fmla="*/ 929 w 1012"/>
                    <a:gd name="T11" fmla="*/ 5 h 176"/>
                    <a:gd name="T12" fmla="*/ 917 w 1012"/>
                    <a:gd name="T13" fmla="*/ 0 h 176"/>
                    <a:gd name="T14" fmla="*/ 513 w 1012"/>
                    <a:gd name="T15" fmla="*/ 2 h 176"/>
                    <a:gd name="T16" fmla="*/ 477 w 1012"/>
                    <a:gd name="T17" fmla="*/ 16 h 176"/>
                    <a:gd name="T18" fmla="*/ 476 w 1012"/>
                    <a:gd name="T19" fmla="*/ 17 h 176"/>
                    <a:gd name="T20" fmla="*/ 351 w 1012"/>
                    <a:gd name="T21" fmla="*/ 128 h 176"/>
                    <a:gd name="T22" fmla="*/ 318 w 1012"/>
                    <a:gd name="T23" fmla="*/ 140 h 176"/>
                    <a:gd name="T24" fmla="*/ 314 w 1012"/>
                    <a:gd name="T25" fmla="*/ 140 h 176"/>
                    <a:gd name="T26" fmla="*/ 198 w 1012"/>
                    <a:gd name="T27" fmla="*/ 138 h 176"/>
                    <a:gd name="T28" fmla="*/ 0 w 1012"/>
                    <a:gd name="T29" fmla="*/ 139 h 176"/>
                    <a:gd name="T30" fmla="*/ 0 w 1012"/>
                    <a:gd name="T31" fmla="*/ 175 h 176"/>
                    <a:gd name="T32" fmla="*/ 366 w 1012"/>
                    <a:gd name="T33" fmla="*/ 176 h 176"/>
                    <a:gd name="T34" fmla="*/ 489 w 1012"/>
                    <a:gd name="T35" fmla="*/ 168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2" h="176">
                      <a:moveTo>
                        <a:pt x="489" y="168"/>
                      </a:moveTo>
                      <a:cubicBezTo>
                        <a:pt x="918" y="166"/>
                        <a:pt x="918" y="166"/>
                        <a:pt x="918" y="166"/>
                      </a:cubicBezTo>
                      <a:cubicBezTo>
                        <a:pt x="922" y="166"/>
                        <a:pt x="926" y="164"/>
                        <a:pt x="929" y="161"/>
                      </a:cubicBezTo>
                      <a:cubicBezTo>
                        <a:pt x="1009" y="90"/>
                        <a:pt x="1009" y="90"/>
                        <a:pt x="1009" y="90"/>
                      </a:cubicBezTo>
                      <a:cubicBezTo>
                        <a:pt x="1012" y="87"/>
                        <a:pt x="1012" y="82"/>
                        <a:pt x="1009" y="79"/>
                      </a:cubicBezTo>
                      <a:cubicBezTo>
                        <a:pt x="929" y="5"/>
                        <a:pt x="929" y="5"/>
                        <a:pt x="929" y="5"/>
                      </a:cubicBezTo>
                      <a:cubicBezTo>
                        <a:pt x="926" y="2"/>
                        <a:pt x="922" y="0"/>
                        <a:pt x="917" y="0"/>
                      </a:cubicBezTo>
                      <a:cubicBezTo>
                        <a:pt x="917" y="0"/>
                        <a:pt x="531" y="2"/>
                        <a:pt x="513" y="2"/>
                      </a:cubicBezTo>
                      <a:cubicBezTo>
                        <a:pt x="496" y="2"/>
                        <a:pt x="485" y="9"/>
                        <a:pt x="477" y="16"/>
                      </a:cubicBezTo>
                      <a:cubicBezTo>
                        <a:pt x="477" y="16"/>
                        <a:pt x="476" y="16"/>
                        <a:pt x="476" y="17"/>
                      </a:cubicBezTo>
                      <a:cubicBezTo>
                        <a:pt x="476" y="17"/>
                        <a:pt x="382" y="102"/>
                        <a:pt x="351" y="128"/>
                      </a:cubicBezTo>
                      <a:cubicBezTo>
                        <a:pt x="346" y="133"/>
                        <a:pt x="339" y="140"/>
                        <a:pt x="318" y="140"/>
                      </a:cubicBezTo>
                      <a:cubicBezTo>
                        <a:pt x="317" y="140"/>
                        <a:pt x="315" y="140"/>
                        <a:pt x="314" y="140"/>
                      </a:cubicBezTo>
                      <a:cubicBezTo>
                        <a:pt x="308" y="140"/>
                        <a:pt x="264" y="138"/>
                        <a:pt x="198" y="138"/>
                      </a:cubicBezTo>
                      <a:cubicBezTo>
                        <a:pt x="139" y="138"/>
                        <a:pt x="11" y="139"/>
                        <a:pt x="0" y="13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366" y="176"/>
                        <a:pt x="366" y="176"/>
                        <a:pt x="366" y="176"/>
                      </a:cubicBezTo>
                      <a:cubicBezTo>
                        <a:pt x="366" y="176"/>
                        <a:pt x="479" y="168"/>
                        <a:pt x="489" y="16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Sļîḋé"/>
                <p:cNvSpPr/>
                <p:nvPr/>
              </p:nvSpPr>
              <p:spPr bwMode="auto">
                <a:xfrm>
                  <a:off x="5484946" y="3353380"/>
                  <a:ext cx="348483" cy="354219"/>
                </a:xfrm>
                <a:custGeom>
                  <a:avLst/>
                  <a:gdLst>
                    <a:gd name="T0" fmla="*/ 73 w 103"/>
                    <a:gd name="T1" fmla="*/ 43 h 104"/>
                    <a:gd name="T2" fmla="*/ 73 w 103"/>
                    <a:gd name="T3" fmla="*/ 44 h 104"/>
                    <a:gd name="T4" fmla="*/ 44 w 103"/>
                    <a:gd name="T5" fmla="*/ 73 h 104"/>
                    <a:gd name="T6" fmla="*/ 28 w 103"/>
                    <a:gd name="T7" fmla="*/ 68 h 104"/>
                    <a:gd name="T8" fmla="*/ 31 w 103"/>
                    <a:gd name="T9" fmla="*/ 68 h 104"/>
                    <a:gd name="T10" fmla="*/ 43 w 103"/>
                    <a:gd name="T11" fmla="*/ 64 h 104"/>
                    <a:gd name="T12" fmla="*/ 34 w 103"/>
                    <a:gd name="T13" fmla="*/ 57 h 104"/>
                    <a:gd name="T14" fmla="*/ 36 w 103"/>
                    <a:gd name="T15" fmla="*/ 57 h 104"/>
                    <a:gd name="T16" fmla="*/ 38 w 103"/>
                    <a:gd name="T17" fmla="*/ 57 h 104"/>
                    <a:gd name="T18" fmla="*/ 30 w 103"/>
                    <a:gd name="T19" fmla="*/ 47 h 104"/>
                    <a:gd name="T20" fmla="*/ 30 w 103"/>
                    <a:gd name="T21" fmla="*/ 47 h 104"/>
                    <a:gd name="T22" fmla="*/ 35 w 103"/>
                    <a:gd name="T23" fmla="*/ 48 h 104"/>
                    <a:gd name="T24" fmla="*/ 30 w 103"/>
                    <a:gd name="T25" fmla="*/ 40 h 104"/>
                    <a:gd name="T26" fmla="*/ 32 w 103"/>
                    <a:gd name="T27" fmla="*/ 34 h 104"/>
                    <a:gd name="T28" fmla="*/ 52 w 103"/>
                    <a:gd name="T29" fmla="*/ 45 h 104"/>
                    <a:gd name="T30" fmla="*/ 52 w 103"/>
                    <a:gd name="T31" fmla="*/ 43 h 104"/>
                    <a:gd name="T32" fmla="*/ 62 w 103"/>
                    <a:gd name="T33" fmla="*/ 33 h 104"/>
                    <a:gd name="T34" fmla="*/ 70 w 103"/>
                    <a:gd name="T35" fmla="*/ 36 h 104"/>
                    <a:gd name="T36" fmla="*/ 76 w 103"/>
                    <a:gd name="T37" fmla="*/ 33 h 104"/>
                    <a:gd name="T38" fmla="*/ 72 w 103"/>
                    <a:gd name="T39" fmla="*/ 39 h 104"/>
                    <a:gd name="T40" fmla="*/ 78 w 103"/>
                    <a:gd name="T41" fmla="*/ 37 h 104"/>
                    <a:gd name="T42" fmla="*/ 73 w 103"/>
                    <a:gd name="T43" fmla="*/ 43 h 104"/>
                    <a:gd name="T44" fmla="*/ 52 w 103"/>
                    <a:gd name="T45" fmla="*/ 0 h 104"/>
                    <a:gd name="T46" fmla="*/ 0 w 103"/>
                    <a:gd name="T47" fmla="*/ 52 h 104"/>
                    <a:gd name="T48" fmla="*/ 52 w 103"/>
                    <a:gd name="T49" fmla="*/ 104 h 104"/>
                    <a:gd name="T50" fmla="*/ 103 w 103"/>
                    <a:gd name="T51" fmla="*/ 52 h 104"/>
                    <a:gd name="T52" fmla="*/ 52 w 103"/>
                    <a:gd name="T53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03" h="104">
                      <a:moveTo>
                        <a:pt x="73" y="43"/>
                      </a:moveTo>
                      <a:cubicBezTo>
                        <a:pt x="73" y="43"/>
                        <a:pt x="73" y="44"/>
                        <a:pt x="73" y="44"/>
                      </a:cubicBezTo>
                      <a:cubicBezTo>
                        <a:pt x="73" y="57"/>
                        <a:pt x="62" y="73"/>
                        <a:pt x="44" y="73"/>
                      </a:cubicBezTo>
                      <a:cubicBezTo>
                        <a:pt x="38" y="73"/>
                        <a:pt x="33" y="71"/>
                        <a:pt x="28" y="68"/>
                      </a:cubicBezTo>
                      <a:cubicBezTo>
                        <a:pt x="29" y="68"/>
                        <a:pt x="30" y="68"/>
                        <a:pt x="31" y="68"/>
                      </a:cubicBezTo>
                      <a:cubicBezTo>
                        <a:pt x="35" y="68"/>
                        <a:pt x="40" y="67"/>
                        <a:pt x="43" y="64"/>
                      </a:cubicBezTo>
                      <a:cubicBezTo>
                        <a:pt x="39" y="64"/>
                        <a:pt x="35" y="61"/>
                        <a:pt x="34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6" y="57"/>
                        <a:pt x="37" y="57"/>
                        <a:pt x="38" y="57"/>
                      </a:cubicBezTo>
                      <a:cubicBezTo>
                        <a:pt x="34" y="56"/>
                        <a:pt x="30" y="52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8"/>
                        <a:pt x="33" y="48"/>
                        <a:pt x="35" y="48"/>
                      </a:cubicBezTo>
                      <a:cubicBezTo>
                        <a:pt x="32" y="46"/>
                        <a:pt x="30" y="43"/>
                        <a:pt x="30" y="40"/>
                      </a:cubicBezTo>
                      <a:cubicBezTo>
                        <a:pt x="30" y="38"/>
                        <a:pt x="31" y="36"/>
                        <a:pt x="32" y="34"/>
                      </a:cubicBezTo>
                      <a:cubicBezTo>
                        <a:pt x="37" y="41"/>
                        <a:pt x="44" y="45"/>
                        <a:pt x="52" y="45"/>
                      </a:cubicBezTo>
                      <a:cubicBezTo>
                        <a:pt x="52" y="44"/>
                        <a:pt x="52" y="44"/>
                        <a:pt x="52" y="43"/>
                      </a:cubicBezTo>
                      <a:cubicBezTo>
                        <a:pt x="52" y="37"/>
                        <a:pt x="57" y="33"/>
                        <a:pt x="62" y="33"/>
                      </a:cubicBezTo>
                      <a:cubicBezTo>
                        <a:pt x="65" y="33"/>
                        <a:pt x="68" y="34"/>
                        <a:pt x="70" y="36"/>
                      </a:cubicBezTo>
                      <a:cubicBezTo>
                        <a:pt x="72" y="35"/>
                        <a:pt x="74" y="35"/>
                        <a:pt x="76" y="33"/>
                      </a:cubicBezTo>
                      <a:cubicBezTo>
                        <a:pt x="75" y="36"/>
                        <a:pt x="74" y="38"/>
                        <a:pt x="72" y="39"/>
                      </a:cubicBezTo>
                      <a:cubicBezTo>
                        <a:pt x="74" y="39"/>
                        <a:pt x="76" y="38"/>
                        <a:pt x="78" y="37"/>
                      </a:cubicBezTo>
                      <a:cubicBezTo>
                        <a:pt x="76" y="39"/>
                        <a:pt x="74" y="41"/>
                        <a:pt x="73" y="43"/>
                      </a:cubicBezTo>
                      <a:close/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0"/>
                        <a:pt x="23" y="104"/>
                        <a:pt x="52" y="104"/>
                      </a:cubicBezTo>
                      <a:cubicBezTo>
                        <a:pt x="80" y="104"/>
                        <a:pt x="103" y="80"/>
                        <a:pt x="103" y="52"/>
                      </a:cubicBezTo>
                      <a:cubicBezTo>
                        <a:pt x="103" y="23"/>
                        <a:pt x="80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ïŝḻîde"/>
              <p:cNvGrpSpPr/>
              <p:nvPr/>
            </p:nvGrpSpPr>
            <p:grpSpPr>
              <a:xfrm>
                <a:off x="2308107" y="3654210"/>
                <a:ext cx="3434636" cy="598015"/>
                <a:chOff x="2915064" y="3846705"/>
                <a:chExt cx="3434636" cy="598014"/>
              </a:xfrm>
            </p:grpSpPr>
            <p:sp>
              <p:nvSpPr>
                <p:cNvPr id="31" name="íṧḷïḍè"/>
                <p:cNvSpPr/>
                <p:nvPr/>
              </p:nvSpPr>
              <p:spPr bwMode="auto">
                <a:xfrm>
                  <a:off x="2915064" y="3846705"/>
                  <a:ext cx="3434636" cy="598014"/>
                </a:xfrm>
                <a:custGeom>
                  <a:avLst/>
                  <a:gdLst>
                    <a:gd name="T0" fmla="*/ 489 w 1012"/>
                    <a:gd name="T1" fmla="*/ 8 h 176"/>
                    <a:gd name="T2" fmla="*/ 918 w 1012"/>
                    <a:gd name="T3" fmla="*/ 10 h 176"/>
                    <a:gd name="T4" fmla="*/ 929 w 1012"/>
                    <a:gd name="T5" fmla="*/ 15 h 176"/>
                    <a:gd name="T6" fmla="*/ 1009 w 1012"/>
                    <a:gd name="T7" fmla="*/ 86 h 176"/>
                    <a:gd name="T8" fmla="*/ 1009 w 1012"/>
                    <a:gd name="T9" fmla="*/ 97 h 176"/>
                    <a:gd name="T10" fmla="*/ 929 w 1012"/>
                    <a:gd name="T11" fmla="*/ 171 h 176"/>
                    <a:gd name="T12" fmla="*/ 917 w 1012"/>
                    <a:gd name="T13" fmla="*/ 176 h 176"/>
                    <a:gd name="T14" fmla="*/ 513 w 1012"/>
                    <a:gd name="T15" fmla="*/ 174 h 176"/>
                    <a:gd name="T16" fmla="*/ 477 w 1012"/>
                    <a:gd name="T17" fmla="*/ 161 h 176"/>
                    <a:gd name="T18" fmla="*/ 476 w 1012"/>
                    <a:gd name="T19" fmla="*/ 159 h 176"/>
                    <a:gd name="T20" fmla="*/ 351 w 1012"/>
                    <a:gd name="T21" fmla="*/ 48 h 176"/>
                    <a:gd name="T22" fmla="*/ 318 w 1012"/>
                    <a:gd name="T23" fmla="*/ 36 h 176"/>
                    <a:gd name="T24" fmla="*/ 314 w 1012"/>
                    <a:gd name="T25" fmla="*/ 36 h 176"/>
                    <a:gd name="T26" fmla="*/ 198 w 1012"/>
                    <a:gd name="T27" fmla="*/ 38 h 176"/>
                    <a:gd name="T28" fmla="*/ 0 w 1012"/>
                    <a:gd name="T29" fmla="*/ 38 h 176"/>
                    <a:gd name="T30" fmla="*/ 0 w 1012"/>
                    <a:gd name="T31" fmla="*/ 1 h 176"/>
                    <a:gd name="T32" fmla="*/ 366 w 1012"/>
                    <a:gd name="T33" fmla="*/ 0 h 176"/>
                    <a:gd name="T34" fmla="*/ 489 w 1012"/>
                    <a:gd name="T35" fmla="*/ 8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12" h="176">
                      <a:moveTo>
                        <a:pt x="489" y="8"/>
                      </a:moveTo>
                      <a:cubicBezTo>
                        <a:pt x="918" y="10"/>
                        <a:pt x="918" y="10"/>
                        <a:pt x="918" y="10"/>
                      </a:cubicBezTo>
                      <a:cubicBezTo>
                        <a:pt x="922" y="10"/>
                        <a:pt x="926" y="12"/>
                        <a:pt x="929" y="15"/>
                      </a:cubicBezTo>
                      <a:cubicBezTo>
                        <a:pt x="1009" y="86"/>
                        <a:pt x="1009" y="86"/>
                        <a:pt x="1009" y="86"/>
                      </a:cubicBezTo>
                      <a:cubicBezTo>
                        <a:pt x="1012" y="89"/>
                        <a:pt x="1012" y="94"/>
                        <a:pt x="1009" y="97"/>
                      </a:cubicBezTo>
                      <a:cubicBezTo>
                        <a:pt x="929" y="171"/>
                        <a:pt x="929" y="171"/>
                        <a:pt x="929" y="171"/>
                      </a:cubicBezTo>
                      <a:cubicBezTo>
                        <a:pt x="926" y="174"/>
                        <a:pt x="922" y="176"/>
                        <a:pt x="917" y="176"/>
                      </a:cubicBezTo>
                      <a:cubicBezTo>
                        <a:pt x="917" y="176"/>
                        <a:pt x="531" y="174"/>
                        <a:pt x="513" y="174"/>
                      </a:cubicBezTo>
                      <a:cubicBezTo>
                        <a:pt x="496" y="174"/>
                        <a:pt x="485" y="168"/>
                        <a:pt x="477" y="161"/>
                      </a:cubicBezTo>
                      <a:cubicBezTo>
                        <a:pt x="477" y="160"/>
                        <a:pt x="476" y="160"/>
                        <a:pt x="476" y="159"/>
                      </a:cubicBezTo>
                      <a:cubicBezTo>
                        <a:pt x="476" y="159"/>
                        <a:pt x="382" y="75"/>
                        <a:pt x="351" y="48"/>
                      </a:cubicBezTo>
                      <a:cubicBezTo>
                        <a:pt x="346" y="44"/>
                        <a:pt x="339" y="36"/>
                        <a:pt x="318" y="36"/>
                      </a:cubicBezTo>
                      <a:cubicBezTo>
                        <a:pt x="317" y="36"/>
                        <a:pt x="315" y="36"/>
                        <a:pt x="314" y="36"/>
                      </a:cubicBezTo>
                      <a:cubicBezTo>
                        <a:pt x="308" y="36"/>
                        <a:pt x="264" y="38"/>
                        <a:pt x="198" y="38"/>
                      </a:cubicBezTo>
                      <a:cubicBezTo>
                        <a:pt x="139" y="38"/>
                        <a:pt x="11" y="38"/>
                        <a:pt x="0" y="3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66" y="0"/>
                        <a:pt x="366" y="0"/>
                        <a:pt x="366" y="0"/>
                      </a:cubicBezTo>
                      <a:cubicBezTo>
                        <a:pt x="366" y="0"/>
                        <a:pt x="479" y="8"/>
                        <a:pt x="489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32" name="î$lïďê"/>
                <p:cNvSpPr/>
                <p:nvPr/>
              </p:nvSpPr>
              <p:spPr bwMode="auto">
                <a:xfrm>
                  <a:off x="5484946" y="3988680"/>
                  <a:ext cx="348483" cy="349917"/>
                </a:xfrm>
                <a:custGeom>
                  <a:avLst/>
                  <a:gdLst>
                    <a:gd name="T0" fmla="*/ 52 w 103"/>
                    <a:gd name="T1" fmla="*/ 73 h 103"/>
                    <a:gd name="T2" fmla="*/ 25 w 103"/>
                    <a:gd name="T3" fmla="*/ 52 h 103"/>
                    <a:gd name="T4" fmla="*/ 52 w 103"/>
                    <a:gd name="T5" fmla="*/ 31 h 103"/>
                    <a:gd name="T6" fmla="*/ 78 w 103"/>
                    <a:gd name="T7" fmla="*/ 52 h 103"/>
                    <a:gd name="T8" fmla="*/ 52 w 103"/>
                    <a:gd name="T9" fmla="*/ 73 h 103"/>
                    <a:gd name="T10" fmla="*/ 52 w 103"/>
                    <a:gd name="T11" fmla="*/ 0 h 103"/>
                    <a:gd name="T12" fmla="*/ 0 w 103"/>
                    <a:gd name="T13" fmla="*/ 52 h 103"/>
                    <a:gd name="T14" fmla="*/ 52 w 103"/>
                    <a:gd name="T15" fmla="*/ 103 h 103"/>
                    <a:gd name="T16" fmla="*/ 103 w 103"/>
                    <a:gd name="T17" fmla="*/ 52 h 103"/>
                    <a:gd name="T18" fmla="*/ 52 w 103"/>
                    <a:gd name="T19" fmla="*/ 0 h 103"/>
                    <a:gd name="T20" fmla="*/ 60 w 103"/>
                    <a:gd name="T21" fmla="*/ 51 h 103"/>
                    <a:gd name="T22" fmla="*/ 48 w 103"/>
                    <a:gd name="T23" fmla="*/ 45 h 103"/>
                    <a:gd name="T24" fmla="*/ 46 w 103"/>
                    <a:gd name="T25" fmla="*/ 46 h 103"/>
                    <a:gd name="T26" fmla="*/ 46 w 103"/>
                    <a:gd name="T27" fmla="*/ 57 h 103"/>
                    <a:gd name="T28" fmla="*/ 48 w 103"/>
                    <a:gd name="T29" fmla="*/ 58 h 103"/>
                    <a:gd name="T30" fmla="*/ 60 w 103"/>
                    <a:gd name="T31" fmla="*/ 53 h 103"/>
                    <a:gd name="T32" fmla="*/ 60 w 103"/>
                    <a:gd name="T33" fmla="*/ 5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3" h="103">
                      <a:moveTo>
                        <a:pt x="52" y="73"/>
                      </a:moveTo>
                      <a:cubicBezTo>
                        <a:pt x="25" y="73"/>
                        <a:pt x="25" y="70"/>
                        <a:pt x="25" y="52"/>
                      </a:cubicBezTo>
                      <a:cubicBezTo>
                        <a:pt x="25" y="33"/>
                        <a:pt x="25" y="31"/>
                        <a:pt x="52" y="31"/>
                      </a:cubicBezTo>
                      <a:cubicBezTo>
                        <a:pt x="78" y="31"/>
                        <a:pt x="78" y="33"/>
                        <a:pt x="78" y="52"/>
                      </a:cubicBezTo>
                      <a:cubicBezTo>
                        <a:pt x="78" y="70"/>
                        <a:pt x="78" y="73"/>
                        <a:pt x="52" y="73"/>
                      </a:cubicBezTo>
                      <a:close/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0"/>
                        <a:pt x="23" y="103"/>
                        <a:pt x="52" y="103"/>
                      </a:cubicBezTo>
                      <a:cubicBezTo>
                        <a:pt x="80" y="103"/>
                        <a:pt x="103" y="80"/>
                        <a:pt x="103" y="52"/>
                      </a:cubicBezTo>
                      <a:cubicBezTo>
                        <a:pt x="103" y="23"/>
                        <a:pt x="80" y="0"/>
                        <a:pt x="52" y="0"/>
                      </a:cubicBezTo>
                      <a:close/>
                      <a:moveTo>
                        <a:pt x="60" y="51"/>
                      </a:move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7" y="45"/>
                        <a:pt x="46" y="45"/>
                        <a:pt x="46" y="46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cubicBezTo>
                        <a:pt x="46" y="58"/>
                        <a:pt x="47" y="59"/>
                        <a:pt x="48" y="58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1" y="52"/>
                        <a:pt x="61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îsḻíḋè"/>
              <p:cNvGrpSpPr/>
              <p:nvPr/>
            </p:nvGrpSpPr>
            <p:grpSpPr>
              <a:xfrm>
                <a:off x="2243572" y="3800488"/>
                <a:ext cx="3499171" cy="1079867"/>
                <a:chOff x="2850530" y="3992982"/>
                <a:chExt cx="3499170" cy="1079867"/>
              </a:xfrm>
            </p:grpSpPr>
            <p:sp>
              <p:nvSpPr>
                <p:cNvPr id="29" name="îṩḻîḋê"/>
                <p:cNvSpPr/>
                <p:nvPr/>
              </p:nvSpPr>
              <p:spPr bwMode="auto">
                <a:xfrm>
                  <a:off x="2850530" y="3992982"/>
                  <a:ext cx="3499170" cy="1079867"/>
                </a:xfrm>
                <a:custGeom>
                  <a:avLst/>
                  <a:gdLst>
                    <a:gd name="T0" fmla="*/ 338 w 1031"/>
                    <a:gd name="T1" fmla="*/ 0 h 318"/>
                    <a:gd name="T2" fmla="*/ 371 w 1031"/>
                    <a:gd name="T3" fmla="*/ 14 h 318"/>
                    <a:gd name="T4" fmla="*/ 494 w 1031"/>
                    <a:gd name="T5" fmla="*/ 134 h 318"/>
                    <a:gd name="T6" fmla="*/ 533 w 1031"/>
                    <a:gd name="T7" fmla="*/ 149 h 318"/>
                    <a:gd name="T8" fmla="*/ 937 w 1031"/>
                    <a:gd name="T9" fmla="*/ 152 h 318"/>
                    <a:gd name="T10" fmla="*/ 948 w 1031"/>
                    <a:gd name="T11" fmla="*/ 157 h 318"/>
                    <a:gd name="T12" fmla="*/ 1028 w 1031"/>
                    <a:gd name="T13" fmla="*/ 230 h 318"/>
                    <a:gd name="T14" fmla="*/ 1028 w 1031"/>
                    <a:gd name="T15" fmla="*/ 241 h 318"/>
                    <a:gd name="T16" fmla="*/ 947 w 1031"/>
                    <a:gd name="T17" fmla="*/ 313 h 318"/>
                    <a:gd name="T18" fmla="*/ 936 w 1031"/>
                    <a:gd name="T19" fmla="*/ 318 h 318"/>
                    <a:gd name="T20" fmla="*/ 548 w 1031"/>
                    <a:gd name="T21" fmla="*/ 315 h 318"/>
                    <a:gd name="T22" fmla="*/ 478 w 1031"/>
                    <a:gd name="T23" fmla="*/ 256 h 318"/>
                    <a:gd name="T24" fmla="*/ 359 w 1031"/>
                    <a:gd name="T25" fmla="*/ 48 h 318"/>
                    <a:gd name="T26" fmla="*/ 331 w 1031"/>
                    <a:gd name="T27" fmla="*/ 34 h 318"/>
                    <a:gd name="T28" fmla="*/ 43 w 1031"/>
                    <a:gd name="T29" fmla="*/ 35 h 318"/>
                    <a:gd name="T30" fmla="*/ 0 w 1031"/>
                    <a:gd name="T31" fmla="*/ 6 h 318"/>
                    <a:gd name="T32" fmla="*/ 20 w 1031"/>
                    <a:gd name="T33" fmla="*/ 2 h 318"/>
                    <a:gd name="T34" fmla="*/ 338 w 1031"/>
                    <a:gd name="T35" fmla="*/ 0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1" h="318">
                      <a:moveTo>
                        <a:pt x="338" y="0"/>
                      </a:moveTo>
                      <a:cubicBezTo>
                        <a:pt x="356" y="0"/>
                        <a:pt x="366" y="9"/>
                        <a:pt x="371" y="14"/>
                      </a:cubicBezTo>
                      <a:cubicBezTo>
                        <a:pt x="401" y="43"/>
                        <a:pt x="494" y="134"/>
                        <a:pt x="494" y="134"/>
                      </a:cubicBezTo>
                      <a:cubicBezTo>
                        <a:pt x="503" y="141"/>
                        <a:pt x="515" y="149"/>
                        <a:pt x="533" y="149"/>
                      </a:cubicBezTo>
                      <a:cubicBezTo>
                        <a:pt x="557" y="149"/>
                        <a:pt x="937" y="152"/>
                        <a:pt x="937" y="152"/>
                      </a:cubicBezTo>
                      <a:cubicBezTo>
                        <a:pt x="941" y="152"/>
                        <a:pt x="945" y="154"/>
                        <a:pt x="948" y="157"/>
                      </a:cubicBezTo>
                      <a:cubicBezTo>
                        <a:pt x="1028" y="230"/>
                        <a:pt x="1028" y="230"/>
                        <a:pt x="1028" y="230"/>
                      </a:cubicBezTo>
                      <a:cubicBezTo>
                        <a:pt x="1031" y="233"/>
                        <a:pt x="1031" y="238"/>
                        <a:pt x="1028" y="241"/>
                      </a:cubicBezTo>
                      <a:cubicBezTo>
                        <a:pt x="947" y="313"/>
                        <a:pt x="947" y="313"/>
                        <a:pt x="947" y="313"/>
                      </a:cubicBezTo>
                      <a:cubicBezTo>
                        <a:pt x="944" y="317"/>
                        <a:pt x="940" y="318"/>
                        <a:pt x="936" y="318"/>
                      </a:cubicBezTo>
                      <a:cubicBezTo>
                        <a:pt x="936" y="318"/>
                        <a:pt x="565" y="315"/>
                        <a:pt x="548" y="315"/>
                      </a:cubicBezTo>
                      <a:cubicBezTo>
                        <a:pt x="514" y="315"/>
                        <a:pt x="492" y="284"/>
                        <a:pt x="478" y="256"/>
                      </a:cubicBezTo>
                      <a:cubicBezTo>
                        <a:pt x="462" y="223"/>
                        <a:pt x="384" y="91"/>
                        <a:pt x="359" y="48"/>
                      </a:cubicBezTo>
                      <a:cubicBezTo>
                        <a:pt x="351" y="34"/>
                        <a:pt x="336" y="34"/>
                        <a:pt x="331" y="34"/>
                      </a:cubicBezTo>
                      <a:cubicBezTo>
                        <a:pt x="327" y="34"/>
                        <a:pt x="65" y="35"/>
                        <a:pt x="43" y="3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45" y="2"/>
                        <a:pt x="337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slîḋé"/>
                <p:cNvSpPr/>
                <p:nvPr/>
              </p:nvSpPr>
              <p:spPr bwMode="auto">
                <a:xfrm>
                  <a:off x="5484946" y="4618244"/>
                  <a:ext cx="348483" cy="349917"/>
                </a:xfrm>
                <a:custGeom>
                  <a:avLst/>
                  <a:gdLst>
                    <a:gd name="T0" fmla="*/ 55 w 103"/>
                    <a:gd name="T1" fmla="*/ 64 h 103"/>
                    <a:gd name="T2" fmla="*/ 48 w 103"/>
                    <a:gd name="T3" fmla="*/ 60 h 103"/>
                    <a:gd name="T4" fmla="*/ 39 w 103"/>
                    <a:gd name="T5" fmla="*/ 79 h 103"/>
                    <a:gd name="T6" fmla="*/ 44 w 103"/>
                    <a:gd name="T7" fmla="*/ 50 h 103"/>
                    <a:gd name="T8" fmla="*/ 51 w 103"/>
                    <a:gd name="T9" fmla="*/ 37 h 103"/>
                    <a:gd name="T10" fmla="*/ 54 w 103"/>
                    <a:gd name="T11" fmla="*/ 58 h 103"/>
                    <a:gd name="T12" fmla="*/ 62 w 103"/>
                    <a:gd name="T13" fmla="*/ 33 h 103"/>
                    <a:gd name="T14" fmla="*/ 37 w 103"/>
                    <a:gd name="T15" fmla="*/ 47 h 103"/>
                    <a:gd name="T16" fmla="*/ 38 w 103"/>
                    <a:gd name="T17" fmla="*/ 56 h 103"/>
                    <a:gd name="T18" fmla="*/ 30 w 103"/>
                    <a:gd name="T19" fmla="*/ 43 h 103"/>
                    <a:gd name="T20" fmla="*/ 49 w 103"/>
                    <a:gd name="T21" fmla="*/ 25 h 103"/>
                    <a:gd name="T22" fmla="*/ 72 w 103"/>
                    <a:gd name="T23" fmla="*/ 39 h 103"/>
                    <a:gd name="T24" fmla="*/ 55 w 103"/>
                    <a:gd name="T25" fmla="*/ 64 h 103"/>
                    <a:gd name="T26" fmla="*/ 52 w 103"/>
                    <a:gd name="T27" fmla="*/ 0 h 103"/>
                    <a:gd name="T28" fmla="*/ 0 w 103"/>
                    <a:gd name="T29" fmla="*/ 52 h 103"/>
                    <a:gd name="T30" fmla="*/ 52 w 103"/>
                    <a:gd name="T31" fmla="*/ 103 h 103"/>
                    <a:gd name="T32" fmla="*/ 103 w 103"/>
                    <a:gd name="T33" fmla="*/ 52 h 103"/>
                    <a:gd name="T34" fmla="*/ 52 w 103"/>
                    <a:gd name="T35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3" h="103">
                      <a:moveTo>
                        <a:pt x="55" y="64"/>
                      </a:moveTo>
                      <a:cubicBezTo>
                        <a:pt x="52" y="63"/>
                        <a:pt x="50" y="62"/>
                        <a:pt x="48" y="60"/>
                      </a:cubicBezTo>
                      <a:cubicBezTo>
                        <a:pt x="46" y="68"/>
                        <a:pt x="45" y="75"/>
                        <a:pt x="39" y="79"/>
                      </a:cubicBezTo>
                      <a:cubicBezTo>
                        <a:pt x="38" y="67"/>
                        <a:pt x="42" y="59"/>
                        <a:pt x="44" y="50"/>
                      </a:cubicBezTo>
                      <a:cubicBezTo>
                        <a:pt x="41" y="45"/>
                        <a:pt x="44" y="34"/>
                        <a:pt x="51" y="37"/>
                      </a:cubicBezTo>
                      <a:cubicBezTo>
                        <a:pt x="59" y="40"/>
                        <a:pt x="44" y="56"/>
                        <a:pt x="54" y="58"/>
                      </a:cubicBezTo>
                      <a:cubicBezTo>
                        <a:pt x="64" y="60"/>
                        <a:pt x="69" y="40"/>
                        <a:pt x="62" y="33"/>
                      </a:cubicBezTo>
                      <a:cubicBezTo>
                        <a:pt x="53" y="24"/>
                        <a:pt x="34" y="33"/>
                        <a:pt x="37" y="47"/>
                      </a:cubicBezTo>
                      <a:cubicBezTo>
                        <a:pt x="37" y="50"/>
                        <a:pt x="41" y="51"/>
                        <a:pt x="38" y="56"/>
                      </a:cubicBezTo>
                      <a:cubicBezTo>
                        <a:pt x="32" y="54"/>
                        <a:pt x="30" y="50"/>
                        <a:pt x="30" y="43"/>
                      </a:cubicBezTo>
                      <a:cubicBezTo>
                        <a:pt x="31" y="33"/>
                        <a:pt x="40" y="26"/>
                        <a:pt x="49" y="25"/>
                      </a:cubicBezTo>
                      <a:cubicBezTo>
                        <a:pt x="60" y="23"/>
                        <a:pt x="71" y="29"/>
                        <a:pt x="72" y="39"/>
                      </a:cubicBezTo>
                      <a:cubicBezTo>
                        <a:pt x="74" y="52"/>
                        <a:pt x="67" y="65"/>
                        <a:pt x="55" y="64"/>
                      </a:cubicBezTo>
                      <a:close/>
                      <a:moveTo>
                        <a:pt x="52" y="0"/>
                      </a:move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80"/>
                        <a:pt x="23" y="103"/>
                        <a:pt x="52" y="103"/>
                      </a:cubicBezTo>
                      <a:cubicBezTo>
                        <a:pt x="80" y="103"/>
                        <a:pt x="103" y="80"/>
                        <a:pt x="103" y="52"/>
                      </a:cubicBezTo>
                      <a:cubicBezTo>
                        <a:pt x="103" y="23"/>
                        <a:pt x="80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îṡľîḓé"/>
              <p:cNvGrpSpPr/>
              <p:nvPr/>
            </p:nvGrpSpPr>
            <p:grpSpPr>
              <a:xfrm>
                <a:off x="842471" y="2810969"/>
                <a:ext cx="1676447" cy="1675012"/>
                <a:chOff x="1449428" y="3003463"/>
                <a:chExt cx="1676447" cy="1675012"/>
              </a:xfrm>
            </p:grpSpPr>
            <p:sp>
              <p:nvSpPr>
                <p:cNvPr id="27" name="íslíḋê"/>
                <p:cNvSpPr/>
                <p:nvPr/>
              </p:nvSpPr>
              <p:spPr bwMode="auto">
                <a:xfrm>
                  <a:off x="1449428" y="3003463"/>
                  <a:ext cx="1676447" cy="1675012"/>
                </a:xfrm>
                <a:custGeom>
                  <a:avLst/>
                  <a:gdLst>
                    <a:gd name="T0" fmla="*/ 406 w 494"/>
                    <a:gd name="T1" fmla="*/ 88 h 493"/>
                    <a:gd name="T2" fmla="*/ 406 w 494"/>
                    <a:gd name="T3" fmla="*/ 406 h 493"/>
                    <a:gd name="T4" fmla="*/ 88 w 494"/>
                    <a:gd name="T5" fmla="*/ 406 h 493"/>
                    <a:gd name="T6" fmla="*/ 88 w 494"/>
                    <a:gd name="T7" fmla="*/ 88 h 493"/>
                    <a:gd name="T8" fmla="*/ 406 w 494"/>
                    <a:gd name="T9" fmla="*/ 8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4" h="493">
                      <a:moveTo>
                        <a:pt x="406" y="88"/>
                      </a:moveTo>
                      <a:cubicBezTo>
                        <a:pt x="494" y="175"/>
                        <a:pt x="494" y="318"/>
                        <a:pt x="406" y="406"/>
                      </a:cubicBezTo>
                      <a:cubicBezTo>
                        <a:pt x="318" y="493"/>
                        <a:pt x="176" y="493"/>
                        <a:pt x="88" y="406"/>
                      </a:cubicBezTo>
                      <a:cubicBezTo>
                        <a:pt x="0" y="318"/>
                        <a:pt x="0" y="175"/>
                        <a:pt x="88" y="88"/>
                      </a:cubicBezTo>
                      <a:cubicBezTo>
                        <a:pt x="176" y="0"/>
                        <a:pt x="318" y="0"/>
                        <a:pt x="406" y="8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ḷíḓè"/>
                <p:cNvSpPr/>
                <p:nvPr/>
              </p:nvSpPr>
              <p:spPr bwMode="auto">
                <a:xfrm>
                  <a:off x="1881584" y="3358707"/>
                  <a:ext cx="722779" cy="750027"/>
                </a:xfrm>
                <a:custGeom>
                  <a:avLst/>
                  <a:gdLst>
                    <a:gd name="T0" fmla="*/ 184 w 213"/>
                    <a:gd name="T1" fmla="*/ 148 h 221"/>
                    <a:gd name="T2" fmla="*/ 143 w 213"/>
                    <a:gd name="T3" fmla="*/ 98 h 221"/>
                    <a:gd name="T4" fmla="*/ 134 w 213"/>
                    <a:gd name="T5" fmla="*/ 31 h 221"/>
                    <a:gd name="T6" fmla="*/ 174 w 213"/>
                    <a:gd name="T7" fmla="*/ 86 h 221"/>
                    <a:gd name="T8" fmla="*/ 184 w 213"/>
                    <a:gd name="T9" fmla="*/ 148 h 221"/>
                    <a:gd name="T10" fmla="*/ 191 w 213"/>
                    <a:gd name="T11" fmla="*/ 77 h 221"/>
                    <a:gd name="T12" fmla="*/ 126 w 213"/>
                    <a:gd name="T13" fmla="*/ 6 h 221"/>
                    <a:gd name="T14" fmla="*/ 14 w 213"/>
                    <a:gd name="T15" fmla="*/ 120 h 221"/>
                    <a:gd name="T16" fmla="*/ 5 w 213"/>
                    <a:gd name="T17" fmla="*/ 153 h 221"/>
                    <a:gd name="T18" fmla="*/ 36 w 213"/>
                    <a:gd name="T19" fmla="*/ 170 h 221"/>
                    <a:gd name="T20" fmla="*/ 45 w 213"/>
                    <a:gd name="T21" fmla="*/ 167 h 221"/>
                    <a:gd name="T22" fmla="*/ 64 w 213"/>
                    <a:gd name="T23" fmla="*/ 178 h 221"/>
                    <a:gd name="T24" fmla="*/ 77 w 213"/>
                    <a:gd name="T25" fmla="*/ 209 h 221"/>
                    <a:gd name="T26" fmla="*/ 90 w 213"/>
                    <a:gd name="T27" fmla="*/ 219 h 221"/>
                    <a:gd name="T28" fmla="*/ 115 w 213"/>
                    <a:gd name="T29" fmla="*/ 210 h 221"/>
                    <a:gd name="T30" fmla="*/ 120 w 213"/>
                    <a:gd name="T31" fmla="*/ 199 h 221"/>
                    <a:gd name="T32" fmla="*/ 108 w 213"/>
                    <a:gd name="T33" fmla="*/ 189 h 221"/>
                    <a:gd name="T34" fmla="*/ 97 w 213"/>
                    <a:gd name="T35" fmla="*/ 163 h 221"/>
                    <a:gd name="T36" fmla="*/ 109 w 213"/>
                    <a:gd name="T37" fmla="*/ 150 h 221"/>
                    <a:gd name="T38" fmla="*/ 198 w 213"/>
                    <a:gd name="T39" fmla="*/ 172 h 221"/>
                    <a:gd name="T40" fmla="*/ 191 w 213"/>
                    <a:gd name="T41" fmla="*/ 77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3" h="221">
                      <a:moveTo>
                        <a:pt x="184" y="148"/>
                      </a:moveTo>
                      <a:cubicBezTo>
                        <a:pt x="181" y="150"/>
                        <a:pt x="158" y="132"/>
                        <a:pt x="143" y="98"/>
                      </a:cubicBezTo>
                      <a:cubicBezTo>
                        <a:pt x="129" y="64"/>
                        <a:pt x="131" y="32"/>
                        <a:pt x="134" y="31"/>
                      </a:cubicBezTo>
                      <a:cubicBezTo>
                        <a:pt x="137" y="30"/>
                        <a:pt x="160" y="52"/>
                        <a:pt x="174" y="86"/>
                      </a:cubicBezTo>
                      <a:cubicBezTo>
                        <a:pt x="189" y="120"/>
                        <a:pt x="188" y="147"/>
                        <a:pt x="184" y="148"/>
                      </a:cubicBezTo>
                      <a:close/>
                      <a:moveTo>
                        <a:pt x="191" y="77"/>
                      </a:moveTo>
                      <a:cubicBezTo>
                        <a:pt x="172" y="34"/>
                        <a:pt x="142" y="0"/>
                        <a:pt x="126" y="6"/>
                      </a:cubicBezTo>
                      <a:cubicBezTo>
                        <a:pt x="100" y="17"/>
                        <a:pt x="142" y="68"/>
                        <a:pt x="14" y="120"/>
                      </a:cubicBezTo>
                      <a:cubicBezTo>
                        <a:pt x="3" y="124"/>
                        <a:pt x="0" y="142"/>
                        <a:pt x="5" y="153"/>
                      </a:cubicBezTo>
                      <a:cubicBezTo>
                        <a:pt x="9" y="164"/>
                        <a:pt x="25" y="174"/>
                        <a:pt x="36" y="170"/>
                      </a:cubicBezTo>
                      <a:cubicBezTo>
                        <a:pt x="38" y="169"/>
                        <a:pt x="45" y="167"/>
                        <a:pt x="45" y="167"/>
                      </a:cubicBezTo>
                      <a:cubicBezTo>
                        <a:pt x="52" y="177"/>
                        <a:pt x="61" y="171"/>
                        <a:pt x="64" y="178"/>
                      </a:cubicBezTo>
                      <a:cubicBezTo>
                        <a:pt x="67" y="186"/>
                        <a:pt x="75" y="204"/>
                        <a:pt x="77" y="209"/>
                      </a:cubicBezTo>
                      <a:cubicBezTo>
                        <a:pt x="80" y="215"/>
                        <a:pt x="86" y="221"/>
                        <a:pt x="90" y="219"/>
                      </a:cubicBezTo>
                      <a:cubicBezTo>
                        <a:pt x="94" y="218"/>
                        <a:pt x="109" y="212"/>
                        <a:pt x="115" y="210"/>
                      </a:cubicBezTo>
                      <a:cubicBezTo>
                        <a:pt x="120" y="208"/>
                        <a:pt x="121" y="203"/>
                        <a:pt x="120" y="199"/>
                      </a:cubicBezTo>
                      <a:cubicBezTo>
                        <a:pt x="118" y="195"/>
                        <a:pt x="110" y="194"/>
                        <a:pt x="108" y="189"/>
                      </a:cubicBezTo>
                      <a:cubicBezTo>
                        <a:pt x="106" y="184"/>
                        <a:pt x="99" y="168"/>
                        <a:pt x="97" y="163"/>
                      </a:cubicBezTo>
                      <a:cubicBezTo>
                        <a:pt x="94" y="156"/>
                        <a:pt x="100" y="151"/>
                        <a:pt x="109" y="150"/>
                      </a:cubicBezTo>
                      <a:cubicBezTo>
                        <a:pt x="167" y="144"/>
                        <a:pt x="178" y="180"/>
                        <a:pt x="198" y="172"/>
                      </a:cubicBezTo>
                      <a:cubicBezTo>
                        <a:pt x="213" y="166"/>
                        <a:pt x="210" y="121"/>
                        <a:pt x="191" y="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6" name="iśļiďé"/>
            <p:cNvSpPr/>
            <p:nvPr/>
          </p:nvSpPr>
          <p:spPr bwMode="auto">
            <a:xfrm>
              <a:off x="7357334" y="1795559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7" name="ï$lïḍe"/>
            <p:cNvSpPr txBox="1"/>
            <p:nvPr/>
          </p:nvSpPr>
          <p:spPr bwMode="auto">
            <a:xfrm>
              <a:off x="7357334" y="1404000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8" name="iŝḻîďe"/>
            <p:cNvSpPr/>
            <p:nvPr/>
          </p:nvSpPr>
          <p:spPr bwMode="auto">
            <a:xfrm>
              <a:off x="7357334" y="296760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9" name="íṧļíḓè"/>
            <p:cNvSpPr txBox="1"/>
            <p:nvPr/>
          </p:nvSpPr>
          <p:spPr bwMode="auto">
            <a:xfrm>
              <a:off x="7357334" y="257604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0" name="iśḻíḋê"/>
            <p:cNvSpPr/>
            <p:nvPr/>
          </p:nvSpPr>
          <p:spPr bwMode="auto">
            <a:xfrm>
              <a:off x="7357334" y="4139645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ïṡļîḍê"/>
            <p:cNvSpPr txBox="1"/>
            <p:nvPr/>
          </p:nvSpPr>
          <p:spPr bwMode="auto">
            <a:xfrm>
              <a:off x="7357334" y="3748086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íṥlîḓe"/>
            <p:cNvSpPr/>
            <p:nvPr/>
          </p:nvSpPr>
          <p:spPr bwMode="auto">
            <a:xfrm>
              <a:off x="7357334" y="5311689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3" name="íṩḷiḋé"/>
            <p:cNvSpPr txBox="1"/>
            <p:nvPr/>
          </p:nvSpPr>
          <p:spPr bwMode="auto">
            <a:xfrm>
              <a:off x="7357334" y="4920130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457256" y="2471820"/>
              <a:ext cx="364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457804" y="3643863"/>
              <a:ext cx="364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458352" y="4815906"/>
              <a:ext cx="364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0" idx="6"/>
            </p:cNvCxnSpPr>
            <p:nvPr/>
          </p:nvCxnSpPr>
          <p:spPr>
            <a:xfrm flipV="1">
              <a:off x="5878817" y="2081579"/>
              <a:ext cx="1332261" cy="631386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9" idx="3"/>
              <a:endCxn id="8" idx="1"/>
            </p:cNvCxnSpPr>
            <p:nvPr/>
          </p:nvCxnSpPr>
          <p:spPr>
            <a:xfrm flipV="1">
              <a:off x="5878817" y="3253621"/>
              <a:ext cx="1478517" cy="91578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31" idx="4"/>
              <a:endCxn id="10" idx="1"/>
            </p:cNvCxnSpPr>
            <p:nvPr/>
          </p:nvCxnSpPr>
          <p:spPr>
            <a:xfrm>
              <a:off x="5878817" y="3977036"/>
              <a:ext cx="1478517" cy="448628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38" idx="6"/>
              <a:endCxn id="12" idx="1"/>
            </p:cNvCxnSpPr>
            <p:nvPr/>
          </p:nvCxnSpPr>
          <p:spPr>
            <a:xfrm>
              <a:off x="5878817" y="4577629"/>
              <a:ext cx="1478517" cy="1020079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2" name="流程图: 对照 41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320555" y="1950705"/>
            <a:ext cx="3101615" cy="2956591"/>
            <a:chOff x="2814798" y="2478576"/>
            <a:chExt cx="1639137" cy="1562495"/>
          </a:xfrm>
        </p:grpSpPr>
        <p:sp>
          <p:nvSpPr>
            <p:cNvPr id="45" name="isľiḓé"/>
            <p:cNvSpPr/>
            <p:nvPr/>
          </p:nvSpPr>
          <p:spPr bwMode="auto">
            <a:xfrm>
              <a:off x="3037860" y="3099480"/>
              <a:ext cx="627727" cy="627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íḍê"/>
            <p:cNvSpPr/>
            <p:nvPr/>
          </p:nvSpPr>
          <p:spPr bwMode="auto">
            <a:xfrm>
              <a:off x="3113327" y="2485986"/>
              <a:ext cx="761143" cy="76114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ḷîḑe"/>
            <p:cNvSpPr/>
            <p:nvPr/>
          </p:nvSpPr>
          <p:spPr bwMode="auto">
            <a:xfrm>
              <a:off x="3406536" y="2712111"/>
              <a:ext cx="935868" cy="93586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6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48" name="işḷïde"/>
            <p:cNvSpPr/>
            <p:nvPr/>
          </p:nvSpPr>
          <p:spPr bwMode="auto">
            <a:xfrm>
              <a:off x="3775211" y="3727207"/>
              <a:ext cx="313864" cy="31386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líḑé"/>
            <p:cNvSpPr/>
            <p:nvPr/>
          </p:nvSpPr>
          <p:spPr bwMode="auto">
            <a:xfrm>
              <a:off x="2814798" y="2987948"/>
              <a:ext cx="223062" cy="2230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lide"/>
            <p:cNvSpPr/>
            <p:nvPr/>
          </p:nvSpPr>
          <p:spPr bwMode="auto">
            <a:xfrm>
              <a:off x="4230873" y="2478576"/>
              <a:ext cx="223062" cy="2230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CustomText2"/>
          <p:cNvSpPr/>
          <p:nvPr/>
        </p:nvSpPr>
        <p:spPr>
          <a:xfrm>
            <a:off x="6350006" y="2524215"/>
            <a:ext cx="4294803" cy="904785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PART </a:t>
            </a:r>
            <a:r>
              <a:rPr lang="en-US" altLang="zh-CN" sz="4800" b="1" dirty="0">
                <a:solidFill>
                  <a:srgbClr val="3A4554"/>
                </a:solidFill>
                <a:latin typeface="+mj-lt"/>
                <a:ea typeface="+mj-ea"/>
              </a:rPr>
              <a:t>THREE</a:t>
            </a:r>
          </a:p>
        </p:txBody>
      </p:sp>
      <p:sp>
        <p:nvSpPr>
          <p:cNvPr id="53" name="矩形 52"/>
          <p:cNvSpPr/>
          <p:nvPr/>
        </p:nvSpPr>
        <p:spPr>
          <a:xfrm>
            <a:off x="6323712" y="3609482"/>
            <a:ext cx="3269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Unified fonts make reading more fluent. Theme color makes PPT more convenient to change. Adjust the spacing to adapt to Chinese typesetting.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iṣḷidé"/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iSļîde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ṧļîḍê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6" name="ísḷîḓè"/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5" b="1" dirty="0">
                  <a:solidFill>
                    <a:schemeClr val="bg1"/>
                  </a:solidFill>
                </a:rPr>
                <a:t>Text here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iśḻíḓê"/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8" name="îSliḋè"/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îsľîḓé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şḷîḓe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9" name="ï$ļïḍe"/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5" b="1" dirty="0">
                  <a:solidFill>
                    <a:schemeClr val="bg1"/>
                  </a:solidFill>
                </a:rPr>
                <a:t>Text here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îšḷiḋe"/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1" name="íS1îḍé"/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îSļiḑè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ṧlîde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2" name="ïṥ1idé"/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5" b="1" dirty="0">
                  <a:solidFill>
                    <a:schemeClr val="bg1"/>
                  </a:solidFill>
                </a:rPr>
                <a:t>Text here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ṥľîḓè"/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grpSp>
          <p:nvGrpSpPr>
            <p:cNvPr id="14" name="iṥļíḋé"/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7" name="ïśḻîḓê"/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ṩḻídé"/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Keyword</a:t>
                </a:r>
                <a:endParaRPr lang="zh-CN" altLang="en-US" b="1" dirty="0"/>
              </a:p>
            </p:txBody>
          </p:sp>
        </p:grpSp>
        <p:sp>
          <p:nvSpPr>
            <p:cNvPr id="15" name="ïṥlídê"/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en-US" altLang="zh-CN" sz="1865" b="1" dirty="0">
                  <a:solidFill>
                    <a:schemeClr val="bg1"/>
                  </a:solidFill>
                </a:rPr>
                <a:t>Text here</a:t>
              </a:r>
              <a:endParaRPr lang="zh-CN" altLang="en-US" sz="1865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ïś1îďê"/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  <p:sp>
        <p:nvSpPr>
          <p:cNvPr id="25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流程图: 对照 25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a65392a-8ea3-4bc6-98a0-3f48b6734b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8170" y="1497814"/>
            <a:ext cx="10842319" cy="4365016"/>
            <a:chOff x="678170" y="1497814"/>
            <a:chExt cx="10842319" cy="4365016"/>
          </a:xfrm>
        </p:grpSpPr>
        <p:grpSp>
          <p:nvGrpSpPr>
            <p:cNvPr id="4" name="íśļîḍè"/>
            <p:cNvGrpSpPr/>
            <p:nvPr/>
          </p:nvGrpSpPr>
          <p:grpSpPr>
            <a:xfrm>
              <a:off x="3939456" y="1871200"/>
              <a:ext cx="4313091" cy="3423376"/>
              <a:chOff x="3939456" y="2099548"/>
              <a:chExt cx="4313091" cy="3423376"/>
            </a:xfrm>
          </p:grpSpPr>
          <p:sp>
            <p:nvSpPr>
              <p:cNvPr id="27" name="ïsḷídé"/>
              <p:cNvSpPr/>
              <p:nvPr/>
            </p:nvSpPr>
            <p:spPr>
              <a:xfrm>
                <a:off x="4348427" y="2099548"/>
                <a:ext cx="3423297" cy="3423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49" y="101"/>
                    </a:moveTo>
                    <a:cubicBezTo>
                      <a:pt x="11049" y="101"/>
                      <a:pt x="11048" y="101"/>
                      <a:pt x="11048" y="101"/>
                    </a:cubicBezTo>
                    <a:cubicBezTo>
                      <a:pt x="10966" y="99"/>
                      <a:pt x="10882" y="98"/>
                      <a:pt x="10800" y="98"/>
                    </a:cubicBezTo>
                    <a:lnTo>
                      <a:pt x="10788" y="98"/>
                    </a:lnTo>
                    <a:cubicBezTo>
                      <a:pt x="10761" y="98"/>
                      <a:pt x="10739" y="76"/>
                      <a:pt x="10739" y="49"/>
                    </a:cubicBezTo>
                    <a:cubicBezTo>
                      <a:pt x="10739" y="22"/>
                      <a:pt x="10761" y="0"/>
                      <a:pt x="10788" y="0"/>
                    </a:cubicBezTo>
                    <a:lnTo>
                      <a:pt x="10800" y="0"/>
                    </a:lnTo>
                    <a:cubicBezTo>
                      <a:pt x="10883" y="0"/>
                      <a:pt x="10967" y="1"/>
                      <a:pt x="11050" y="3"/>
                    </a:cubicBezTo>
                    <a:cubicBezTo>
                      <a:pt x="11077" y="3"/>
                      <a:pt x="11099" y="26"/>
                      <a:pt x="11098" y="53"/>
                    </a:cubicBezTo>
                    <a:cubicBezTo>
                      <a:pt x="11097" y="80"/>
                      <a:pt x="11076" y="101"/>
                      <a:pt x="11049" y="101"/>
                    </a:cubicBezTo>
                    <a:close/>
                    <a:moveTo>
                      <a:pt x="10266" y="111"/>
                    </a:moveTo>
                    <a:cubicBezTo>
                      <a:pt x="10240" y="111"/>
                      <a:pt x="10218" y="91"/>
                      <a:pt x="10217" y="64"/>
                    </a:cubicBezTo>
                    <a:cubicBezTo>
                      <a:pt x="10216" y="37"/>
                      <a:pt x="10237" y="14"/>
                      <a:pt x="10264" y="13"/>
                    </a:cubicBezTo>
                    <a:cubicBezTo>
                      <a:pt x="10351" y="9"/>
                      <a:pt x="10439" y="6"/>
                      <a:pt x="10526" y="3"/>
                    </a:cubicBezTo>
                    <a:cubicBezTo>
                      <a:pt x="10553" y="2"/>
                      <a:pt x="10575" y="24"/>
                      <a:pt x="10576" y="51"/>
                    </a:cubicBezTo>
                    <a:cubicBezTo>
                      <a:pt x="10577" y="78"/>
                      <a:pt x="10555" y="101"/>
                      <a:pt x="10528" y="101"/>
                    </a:cubicBezTo>
                    <a:cubicBezTo>
                      <a:pt x="10442" y="103"/>
                      <a:pt x="10355" y="107"/>
                      <a:pt x="10268" y="111"/>
                    </a:cubicBezTo>
                    <a:cubicBezTo>
                      <a:pt x="10268" y="111"/>
                      <a:pt x="10267" y="111"/>
                      <a:pt x="10266" y="111"/>
                    </a:cubicBezTo>
                    <a:close/>
                    <a:moveTo>
                      <a:pt x="11571" y="125"/>
                    </a:moveTo>
                    <a:cubicBezTo>
                      <a:pt x="11570" y="125"/>
                      <a:pt x="11568" y="125"/>
                      <a:pt x="11567" y="125"/>
                    </a:cubicBezTo>
                    <a:cubicBezTo>
                      <a:pt x="11481" y="119"/>
                      <a:pt x="11394" y="114"/>
                      <a:pt x="11308" y="110"/>
                    </a:cubicBezTo>
                    <a:cubicBezTo>
                      <a:pt x="11281" y="109"/>
                      <a:pt x="11260" y="86"/>
                      <a:pt x="11261" y="59"/>
                    </a:cubicBezTo>
                    <a:cubicBezTo>
                      <a:pt x="11262" y="32"/>
                      <a:pt x="11285" y="11"/>
                      <a:pt x="11312" y="12"/>
                    </a:cubicBezTo>
                    <a:cubicBezTo>
                      <a:pt x="11399" y="16"/>
                      <a:pt x="11487" y="21"/>
                      <a:pt x="11574" y="27"/>
                    </a:cubicBezTo>
                    <a:cubicBezTo>
                      <a:pt x="11601" y="29"/>
                      <a:pt x="11621" y="53"/>
                      <a:pt x="11620" y="80"/>
                    </a:cubicBezTo>
                    <a:cubicBezTo>
                      <a:pt x="11618" y="105"/>
                      <a:pt x="11596" y="125"/>
                      <a:pt x="11571" y="125"/>
                    </a:cubicBezTo>
                    <a:close/>
                    <a:moveTo>
                      <a:pt x="9745" y="149"/>
                    </a:moveTo>
                    <a:cubicBezTo>
                      <a:pt x="9720" y="149"/>
                      <a:pt x="9699" y="130"/>
                      <a:pt x="9696" y="105"/>
                    </a:cubicBezTo>
                    <a:cubicBezTo>
                      <a:pt x="9694" y="78"/>
                      <a:pt x="9714" y="54"/>
                      <a:pt x="9740" y="51"/>
                    </a:cubicBezTo>
                    <a:cubicBezTo>
                      <a:pt x="9827" y="43"/>
                      <a:pt x="9915" y="35"/>
                      <a:pt x="10002" y="29"/>
                    </a:cubicBezTo>
                    <a:cubicBezTo>
                      <a:pt x="10029" y="28"/>
                      <a:pt x="10052" y="47"/>
                      <a:pt x="10054" y="74"/>
                    </a:cubicBezTo>
                    <a:cubicBezTo>
                      <a:pt x="10056" y="101"/>
                      <a:pt x="10036" y="125"/>
                      <a:pt x="10009" y="127"/>
                    </a:cubicBezTo>
                    <a:cubicBezTo>
                      <a:pt x="9923" y="133"/>
                      <a:pt x="9836" y="140"/>
                      <a:pt x="9750" y="149"/>
                    </a:cubicBezTo>
                    <a:cubicBezTo>
                      <a:pt x="9748" y="149"/>
                      <a:pt x="9747" y="149"/>
                      <a:pt x="9745" y="149"/>
                    </a:cubicBezTo>
                    <a:close/>
                    <a:moveTo>
                      <a:pt x="12091" y="175"/>
                    </a:moveTo>
                    <a:cubicBezTo>
                      <a:pt x="12089" y="175"/>
                      <a:pt x="12087" y="174"/>
                      <a:pt x="12085" y="174"/>
                    </a:cubicBezTo>
                    <a:cubicBezTo>
                      <a:pt x="11999" y="164"/>
                      <a:pt x="11912" y="155"/>
                      <a:pt x="11826" y="147"/>
                    </a:cubicBezTo>
                    <a:cubicBezTo>
                      <a:pt x="11799" y="144"/>
                      <a:pt x="11780" y="120"/>
                      <a:pt x="11782" y="93"/>
                    </a:cubicBezTo>
                    <a:cubicBezTo>
                      <a:pt x="11785" y="66"/>
                      <a:pt x="11809" y="46"/>
                      <a:pt x="11836" y="49"/>
                    </a:cubicBezTo>
                    <a:cubicBezTo>
                      <a:pt x="11922" y="57"/>
                      <a:pt x="12010" y="67"/>
                      <a:pt x="12096" y="77"/>
                    </a:cubicBezTo>
                    <a:cubicBezTo>
                      <a:pt x="12123" y="80"/>
                      <a:pt x="12142" y="105"/>
                      <a:pt x="12139" y="131"/>
                    </a:cubicBezTo>
                    <a:cubicBezTo>
                      <a:pt x="12136" y="156"/>
                      <a:pt x="12115" y="175"/>
                      <a:pt x="12091" y="175"/>
                    </a:cubicBezTo>
                    <a:close/>
                    <a:moveTo>
                      <a:pt x="9227" y="212"/>
                    </a:moveTo>
                    <a:cubicBezTo>
                      <a:pt x="9203" y="212"/>
                      <a:pt x="9182" y="195"/>
                      <a:pt x="9178" y="170"/>
                    </a:cubicBezTo>
                    <a:cubicBezTo>
                      <a:pt x="9174" y="144"/>
                      <a:pt x="9193" y="119"/>
                      <a:pt x="9220" y="115"/>
                    </a:cubicBezTo>
                    <a:cubicBezTo>
                      <a:pt x="9306" y="102"/>
                      <a:pt x="9394" y="90"/>
                      <a:pt x="9480" y="80"/>
                    </a:cubicBezTo>
                    <a:cubicBezTo>
                      <a:pt x="9507" y="77"/>
                      <a:pt x="9531" y="96"/>
                      <a:pt x="9534" y="123"/>
                    </a:cubicBezTo>
                    <a:cubicBezTo>
                      <a:pt x="9538" y="149"/>
                      <a:pt x="9518" y="174"/>
                      <a:pt x="9492" y="177"/>
                    </a:cubicBezTo>
                    <a:cubicBezTo>
                      <a:pt x="9406" y="188"/>
                      <a:pt x="9319" y="199"/>
                      <a:pt x="9234" y="212"/>
                    </a:cubicBezTo>
                    <a:cubicBezTo>
                      <a:pt x="9232" y="212"/>
                      <a:pt x="9229" y="212"/>
                      <a:pt x="9227" y="212"/>
                    </a:cubicBezTo>
                    <a:close/>
                    <a:moveTo>
                      <a:pt x="12607" y="249"/>
                    </a:moveTo>
                    <a:cubicBezTo>
                      <a:pt x="12605" y="249"/>
                      <a:pt x="12602" y="249"/>
                      <a:pt x="12599" y="249"/>
                    </a:cubicBezTo>
                    <a:cubicBezTo>
                      <a:pt x="12514" y="234"/>
                      <a:pt x="12428" y="221"/>
                      <a:pt x="12342" y="208"/>
                    </a:cubicBezTo>
                    <a:cubicBezTo>
                      <a:pt x="12316" y="204"/>
                      <a:pt x="12297" y="180"/>
                      <a:pt x="12301" y="153"/>
                    </a:cubicBezTo>
                    <a:cubicBezTo>
                      <a:pt x="12305" y="126"/>
                      <a:pt x="12330" y="107"/>
                      <a:pt x="12356" y="111"/>
                    </a:cubicBezTo>
                    <a:cubicBezTo>
                      <a:pt x="12442" y="124"/>
                      <a:pt x="12530" y="137"/>
                      <a:pt x="12616" y="152"/>
                    </a:cubicBezTo>
                    <a:cubicBezTo>
                      <a:pt x="12642" y="156"/>
                      <a:pt x="12660" y="182"/>
                      <a:pt x="12656" y="208"/>
                    </a:cubicBezTo>
                    <a:cubicBezTo>
                      <a:pt x="12652" y="232"/>
                      <a:pt x="12631" y="249"/>
                      <a:pt x="12607" y="249"/>
                    </a:cubicBezTo>
                    <a:close/>
                    <a:moveTo>
                      <a:pt x="8712" y="301"/>
                    </a:moveTo>
                    <a:cubicBezTo>
                      <a:pt x="8689" y="301"/>
                      <a:pt x="8669" y="284"/>
                      <a:pt x="8664" y="261"/>
                    </a:cubicBezTo>
                    <a:cubicBezTo>
                      <a:pt x="8659" y="234"/>
                      <a:pt x="8676" y="209"/>
                      <a:pt x="8703" y="203"/>
                    </a:cubicBezTo>
                    <a:cubicBezTo>
                      <a:pt x="8788" y="187"/>
                      <a:pt x="8875" y="171"/>
                      <a:pt x="8961" y="156"/>
                    </a:cubicBezTo>
                    <a:cubicBezTo>
                      <a:pt x="8987" y="151"/>
                      <a:pt x="9013" y="169"/>
                      <a:pt x="9017" y="196"/>
                    </a:cubicBezTo>
                    <a:cubicBezTo>
                      <a:pt x="9022" y="223"/>
                      <a:pt x="9004" y="248"/>
                      <a:pt x="8977" y="253"/>
                    </a:cubicBezTo>
                    <a:cubicBezTo>
                      <a:pt x="8892" y="267"/>
                      <a:pt x="8806" y="283"/>
                      <a:pt x="8722" y="300"/>
                    </a:cubicBezTo>
                    <a:cubicBezTo>
                      <a:pt x="8718" y="300"/>
                      <a:pt x="8715" y="301"/>
                      <a:pt x="8712" y="301"/>
                    </a:cubicBezTo>
                    <a:close/>
                    <a:moveTo>
                      <a:pt x="13120" y="349"/>
                    </a:moveTo>
                    <a:cubicBezTo>
                      <a:pt x="13117" y="349"/>
                      <a:pt x="13113" y="349"/>
                      <a:pt x="13109" y="348"/>
                    </a:cubicBezTo>
                    <a:cubicBezTo>
                      <a:pt x="13025" y="329"/>
                      <a:pt x="12939" y="311"/>
                      <a:pt x="12855" y="295"/>
                    </a:cubicBezTo>
                    <a:cubicBezTo>
                      <a:pt x="12828" y="290"/>
                      <a:pt x="12811" y="264"/>
                      <a:pt x="12816" y="238"/>
                    </a:cubicBezTo>
                    <a:cubicBezTo>
                      <a:pt x="12821" y="211"/>
                      <a:pt x="12847" y="194"/>
                      <a:pt x="12874" y="199"/>
                    </a:cubicBezTo>
                    <a:cubicBezTo>
                      <a:pt x="12959" y="215"/>
                      <a:pt x="13045" y="233"/>
                      <a:pt x="13130" y="252"/>
                    </a:cubicBezTo>
                    <a:cubicBezTo>
                      <a:pt x="13157" y="258"/>
                      <a:pt x="13174" y="284"/>
                      <a:pt x="13168" y="310"/>
                    </a:cubicBezTo>
                    <a:cubicBezTo>
                      <a:pt x="13163" y="333"/>
                      <a:pt x="13142" y="349"/>
                      <a:pt x="13120" y="349"/>
                    </a:cubicBezTo>
                    <a:close/>
                    <a:moveTo>
                      <a:pt x="8202" y="414"/>
                    </a:moveTo>
                    <a:cubicBezTo>
                      <a:pt x="8180" y="414"/>
                      <a:pt x="8160" y="399"/>
                      <a:pt x="8155" y="377"/>
                    </a:cubicBezTo>
                    <a:cubicBezTo>
                      <a:pt x="8148" y="350"/>
                      <a:pt x="8164" y="324"/>
                      <a:pt x="8191" y="317"/>
                    </a:cubicBezTo>
                    <a:cubicBezTo>
                      <a:pt x="8275" y="296"/>
                      <a:pt x="8361" y="276"/>
                      <a:pt x="8446" y="257"/>
                    </a:cubicBezTo>
                    <a:cubicBezTo>
                      <a:pt x="8472" y="251"/>
                      <a:pt x="8499" y="268"/>
                      <a:pt x="8504" y="294"/>
                    </a:cubicBezTo>
                    <a:cubicBezTo>
                      <a:pt x="8510" y="321"/>
                      <a:pt x="8494" y="347"/>
                      <a:pt x="8467" y="353"/>
                    </a:cubicBezTo>
                    <a:cubicBezTo>
                      <a:pt x="8383" y="372"/>
                      <a:pt x="8298" y="392"/>
                      <a:pt x="8214" y="412"/>
                    </a:cubicBezTo>
                    <a:cubicBezTo>
                      <a:pt x="8210" y="413"/>
                      <a:pt x="8206" y="414"/>
                      <a:pt x="8202" y="414"/>
                    </a:cubicBezTo>
                    <a:close/>
                    <a:moveTo>
                      <a:pt x="13627" y="474"/>
                    </a:moveTo>
                    <a:cubicBezTo>
                      <a:pt x="13623" y="474"/>
                      <a:pt x="13619" y="473"/>
                      <a:pt x="13614" y="472"/>
                    </a:cubicBezTo>
                    <a:cubicBezTo>
                      <a:pt x="13531" y="449"/>
                      <a:pt x="13446" y="427"/>
                      <a:pt x="13363" y="407"/>
                    </a:cubicBezTo>
                    <a:cubicBezTo>
                      <a:pt x="13336" y="400"/>
                      <a:pt x="13320" y="374"/>
                      <a:pt x="13327" y="347"/>
                    </a:cubicBezTo>
                    <a:cubicBezTo>
                      <a:pt x="13333" y="321"/>
                      <a:pt x="13360" y="305"/>
                      <a:pt x="13386" y="312"/>
                    </a:cubicBezTo>
                    <a:cubicBezTo>
                      <a:pt x="13470" y="332"/>
                      <a:pt x="13556" y="354"/>
                      <a:pt x="13640" y="377"/>
                    </a:cubicBezTo>
                    <a:cubicBezTo>
                      <a:pt x="13666" y="384"/>
                      <a:pt x="13681" y="411"/>
                      <a:pt x="13674" y="437"/>
                    </a:cubicBezTo>
                    <a:cubicBezTo>
                      <a:pt x="13668" y="459"/>
                      <a:pt x="13649" y="474"/>
                      <a:pt x="13627" y="474"/>
                    </a:cubicBezTo>
                    <a:close/>
                    <a:moveTo>
                      <a:pt x="7699" y="552"/>
                    </a:moveTo>
                    <a:cubicBezTo>
                      <a:pt x="7678" y="552"/>
                      <a:pt x="7658" y="538"/>
                      <a:pt x="7652" y="517"/>
                    </a:cubicBezTo>
                    <a:cubicBezTo>
                      <a:pt x="7644" y="491"/>
                      <a:pt x="7659" y="464"/>
                      <a:pt x="7685" y="456"/>
                    </a:cubicBezTo>
                    <a:cubicBezTo>
                      <a:pt x="7768" y="431"/>
                      <a:pt x="7853" y="407"/>
                      <a:pt x="7937" y="384"/>
                    </a:cubicBezTo>
                    <a:cubicBezTo>
                      <a:pt x="7963" y="376"/>
                      <a:pt x="7990" y="392"/>
                      <a:pt x="7997" y="418"/>
                    </a:cubicBezTo>
                    <a:cubicBezTo>
                      <a:pt x="8004" y="444"/>
                      <a:pt x="7989" y="471"/>
                      <a:pt x="7963" y="478"/>
                    </a:cubicBezTo>
                    <a:cubicBezTo>
                      <a:pt x="7880" y="501"/>
                      <a:pt x="7796" y="525"/>
                      <a:pt x="7713" y="550"/>
                    </a:cubicBezTo>
                    <a:cubicBezTo>
                      <a:pt x="7708" y="551"/>
                      <a:pt x="7704" y="552"/>
                      <a:pt x="7699" y="552"/>
                    </a:cubicBezTo>
                    <a:close/>
                    <a:moveTo>
                      <a:pt x="14127" y="623"/>
                    </a:moveTo>
                    <a:cubicBezTo>
                      <a:pt x="14122" y="623"/>
                      <a:pt x="14117" y="622"/>
                      <a:pt x="14112" y="620"/>
                    </a:cubicBezTo>
                    <a:cubicBezTo>
                      <a:pt x="14030" y="594"/>
                      <a:pt x="13947" y="568"/>
                      <a:pt x="13864" y="543"/>
                    </a:cubicBezTo>
                    <a:cubicBezTo>
                      <a:pt x="13838" y="535"/>
                      <a:pt x="13824" y="508"/>
                      <a:pt x="13831" y="482"/>
                    </a:cubicBezTo>
                    <a:cubicBezTo>
                      <a:pt x="13839" y="456"/>
                      <a:pt x="13866" y="442"/>
                      <a:pt x="13892" y="449"/>
                    </a:cubicBezTo>
                    <a:cubicBezTo>
                      <a:pt x="13976" y="474"/>
                      <a:pt x="14060" y="500"/>
                      <a:pt x="14143" y="527"/>
                    </a:cubicBezTo>
                    <a:cubicBezTo>
                      <a:pt x="14168" y="536"/>
                      <a:pt x="14182" y="563"/>
                      <a:pt x="14174" y="589"/>
                    </a:cubicBezTo>
                    <a:cubicBezTo>
                      <a:pt x="14167" y="610"/>
                      <a:pt x="14148" y="623"/>
                      <a:pt x="14127" y="623"/>
                    </a:cubicBezTo>
                    <a:close/>
                    <a:moveTo>
                      <a:pt x="7203" y="715"/>
                    </a:moveTo>
                    <a:cubicBezTo>
                      <a:pt x="7183" y="715"/>
                      <a:pt x="7164" y="702"/>
                      <a:pt x="7157" y="682"/>
                    </a:cubicBezTo>
                    <a:cubicBezTo>
                      <a:pt x="7147" y="656"/>
                      <a:pt x="7161" y="628"/>
                      <a:pt x="7186" y="619"/>
                    </a:cubicBezTo>
                    <a:cubicBezTo>
                      <a:pt x="7269" y="590"/>
                      <a:pt x="7352" y="562"/>
                      <a:pt x="7435" y="535"/>
                    </a:cubicBezTo>
                    <a:cubicBezTo>
                      <a:pt x="7460" y="526"/>
                      <a:pt x="7488" y="540"/>
                      <a:pt x="7496" y="566"/>
                    </a:cubicBezTo>
                    <a:cubicBezTo>
                      <a:pt x="7505" y="592"/>
                      <a:pt x="7491" y="619"/>
                      <a:pt x="7465" y="628"/>
                    </a:cubicBezTo>
                    <a:cubicBezTo>
                      <a:pt x="7383" y="655"/>
                      <a:pt x="7301" y="683"/>
                      <a:pt x="7219" y="712"/>
                    </a:cubicBezTo>
                    <a:cubicBezTo>
                      <a:pt x="7214" y="714"/>
                      <a:pt x="7208" y="715"/>
                      <a:pt x="7203" y="715"/>
                    </a:cubicBezTo>
                    <a:close/>
                    <a:moveTo>
                      <a:pt x="14622" y="797"/>
                    </a:moveTo>
                    <a:cubicBezTo>
                      <a:pt x="14616" y="797"/>
                      <a:pt x="14610" y="796"/>
                      <a:pt x="14604" y="794"/>
                    </a:cubicBezTo>
                    <a:cubicBezTo>
                      <a:pt x="14523" y="763"/>
                      <a:pt x="14441" y="733"/>
                      <a:pt x="14359" y="704"/>
                    </a:cubicBezTo>
                    <a:cubicBezTo>
                      <a:pt x="14334" y="695"/>
                      <a:pt x="14320" y="667"/>
                      <a:pt x="14329" y="642"/>
                    </a:cubicBezTo>
                    <a:cubicBezTo>
                      <a:pt x="14338" y="616"/>
                      <a:pt x="14366" y="603"/>
                      <a:pt x="14392" y="612"/>
                    </a:cubicBezTo>
                    <a:cubicBezTo>
                      <a:pt x="14474" y="641"/>
                      <a:pt x="14557" y="671"/>
                      <a:pt x="14639" y="702"/>
                    </a:cubicBezTo>
                    <a:cubicBezTo>
                      <a:pt x="14664" y="712"/>
                      <a:pt x="14677" y="740"/>
                      <a:pt x="14667" y="765"/>
                    </a:cubicBezTo>
                    <a:cubicBezTo>
                      <a:pt x="14660" y="785"/>
                      <a:pt x="14641" y="797"/>
                      <a:pt x="14622" y="797"/>
                    </a:cubicBezTo>
                    <a:close/>
                    <a:moveTo>
                      <a:pt x="6715" y="901"/>
                    </a:moveTo>
                    <a:cubicBezTo>
                      <a:pt x="6696" y="901"/>
                      <a:pt x="6677" y="890"/>
                      <a:pt x="6670" y="871"/>
                    </a:cubicBezTo>
                    <a:cubicBezTo>
                      <a:pt x="6659" y="846"/>
                      <a:pt x="6671" y="817"/>
                      <a:pt x="6696" y="807"/>
                    </a:cubicBezTo>
                    <a:cubicBezTo>
                      <a:pt x="6777" y="774"/>
                      <a:pt x="6859" y="741"/>
                      <a:pt x="6940" y="710"/>
                    </a:cubicBezTo>
                    <a:cubicBezTo>
                      <a:pt x="6965" y="700"/>
                      <a:pt x="6994" y="713"/>
                      <a:pt x="7003" y="738"/>
                    </a:cubicBezTo>
                    <a:cubicBezTo>
                      <a:pt x="7013" y="764"/>
                      <a:pt x="7000" y="792"/>
                      <a:pt x="6975" y="802"/>
                    </a:cubicBezTo>
                    <a:cubicBezTo>
                      <a:pt x="6894" y="833"/>
                      <a:pt x="6813" y="865"/>
                      <a:pt x="6734" y="897"/>
                    </a:cubicBezTo>
                    <a:cubicBezTo>
                      <a:pt x="6727" y="900"/>
                      <a:pt x="6721" y="901"/>
                      <a:pt x="6715" y="901"/>
                    </a:cubicBezTo>
                    <a:close/>
                    <a:moveTo>
                      <a:pt x="15106" y="995"/>
                    </a:moveTo>
                    <a:cubicBezTo>
                      <a:pt x="15100" y="995"/>
                      <a:pt x="15093" y="994"/>
                      <a:pt x="15087" y="991"/>
                    </a:cubicBezTo>
                    <a:cubicBezTo>
                      <a:pt x="15007" y="956"/>
                      <a:pt x="14926" y="922"/>
                      <a:pt x="14847" y="889"/>
                    </a:cubicBezTo>
                    <a:cubicBezTo>
                      <a:pt x="14822" y="879"/>
                      <a:pt x="14810" y="851"/>
                      <a:pt x="14820" y="826"/>
                    </a:cubicBezTo>
                    <a:cubicBezTo>
                      <a:pt x="14830" y="801"/>
                      <a:pt x="14859" y="789"/>
                      <a:pt x="14884" y="799"/>
                    </a:cubicBezTo>
                    <a:cubicBezTo>
                      <a:pt x="14964" y="832"/>
                      <a:pt x="15046" y="866"/>
                      <a:pt x="15126" y="901"/>
                    </a:cubicBezTo>
                    <a:cubicBezTo>
                      <a:pt x="15151" y="912"/>
                      <a:pt x="15162" y="941"/>
                      <a:pt x="15151" y="966"/>
                    </a:cubicBezTo>
                    <a:cubicBezTo>
                      <a:pt x="15143" y="984"/>
                      <a:pt x="15125" y="995"/>
                      <a:pt x="15106" y="995"/>
                    </a:cubicBezTo>
                    <a:close/>
                    <a:moveTo>
                      <a:pt x="6239" y="1111"/>
                    </a:moveTo>
                    <a:cubicBezTo>
                      <a:pt x="6220" y="1111"/>
                      <a:pt x="6203" y="1100"/>
                      <a:pt x="6194" y="1083"/>
                    </a:cubicBezTo>
                    <a:cubicBezTo>
                      <a:pt x="6183" y="1058"/>
                      <a:pt x="6193" y="1029"/>
                      <a:pt x="6218" y="1017"/>
                    </a:cubicBezTo>
                    <a:cubicBezTo>
                      <a:pt x="6296" y="981"/>
                      <a:pt x="6376" y="944"/>
                      <a:pt x="6456" y="909"/>
                    </a:cubicBezTo>
                    <a:cubicBezTo>
                      <a:pt x="6480" y="898"/>
                      <a:pt x="6509" y="910"/>
                      <a:pt x="6520" y="934"/>
                    </a:cubicBezTo>
                    <a:cubicBezTo>
                      <a:pt x="6531" y="959"/>
                      <a:pt x="6520" y="988"/>
                      <a:pt x="6495" y="999"/>
                    </a:cubicBezTo>
                    <a:cubicBezTo>
                      <a:pt x="6416" y="1034"/>
                      <a:pt x="6337" y="1070"/>
                      <a:pt x="6259" y="1106"/>
                    </a:cubicBezTo>
                    <a:cubicBezTo>
                      <a:pt x="6253" y="1109"/>
                      <a:pt x="6246" y="1111"/>
                      <a:pt x="6239" y="1111"/>
                    </a:cubicBezTo>
                    <a:close/>
                    <a:moveTo>
                      <a:pt x="15581" y="1217"/>
                    </a:moveTo>
                    <a:cubicBezTo>
                      <a:pt x="15573" y="1217"/>
                      <a:pt x="15566" y="1215"/>
                      <a:pt x="15559" y="1212"/>
                    </a:cubicBezTo>
                    <a:cubicBezTo>
                      <a:pt x="15481" y="1173"/>
                      <a:pt x="15402" y="1135"/>
                      <a:pt x="15324" y="1098"/>
                    </a:cubicBezTo>
                    <a:cubicBezTo>
                      <a:pt x="15300" y="1087"/>
                      <a:pt x="15289" y="1058"/>
                      <a:pt x="15301" y="1033"/>
                    </a:cubicBezTo>
                    <a:cubicBezTo>
                      <a:pt x="15312" y="1009"/>
                      <a:pt x="15341" y="998"/>
                      <a:pt x="15366" y="1010"/>
                    </a:cubicBezTo>
                    <a:cubicBezTo>
                      <a:pt x="15445" y="1047"/>
                      <a:pt x="15524" y="1085"/>
                      <a:pt x="15602" y="1124"/>
                    </a:cubicBezTo>
                    <a:cubicBezTo>
                      <a:pt x="15627" y="1136"/>
                      <a:pt x="15637" y="1165"/>
                      <a:pt x="15624" y="1190"/>
                    </a:cubicBezTo>
                    <a:cubicBezTo>
                      <a:pt x="15616" y="1207"/>
                      <a:pt x="15599" y="1217"/>
                      <a:pt x="15581" y="1217"/>
                    </a:cubicBezTo>
                    <a:close/>
                    <a:moveTo>
                      <a:pt x="5773" y="1343"/>
                    </a:moveTo>
                    <a:cubicBezTo>
                      <a:pt x="5755" y="1343"/>
                      <a:pt x="5738" y="1334"/>
                      <a:pt x="5729" y="1317"/>
                    </a:cubicBezTo>
                    <a:cubicBezTo>
                      <a:pt x="5717" y="1293"/>
                      <a:pt x="5726" y="1264"/>
                      <a:pt x="5750" y="1251"/>
                    </a:cubicBezTo>
                    <a:cubicBezTo>
                      <a:pt x="5827" y="1210"/>
                      <a:pt x="5905" y="1170"/>
                      <a:pt x="5982" y="1131"/>
                    </a:cubicBezTo>
                    <a:cubicBezTo>
                      <a:pt x="6006" y="1119"/>
                      <a:pt x="6036" y="1129"/>
                      <a:pt x="6048" y="1153"/>
                    </a:cubicBezTo>
                    <a:cubicBezTo>
                      <a:pt x="6060" y="1178"/>
                      <a:pt x="6050" y="1207"/>
                      <a:pt x="6026" y="1219"/>
                    </a:cubicBezTo>
                    <a:cubicBezTo>
                      <a:pt x="5949" y="1257"/>
                      <a:pt x="5872" y="1297"/>
                      <a:pt x="5796" y="1338"/>
                    </a:cubicBezTo>
                    <a:cubicBezTo>
                      <a:pt x="5788" y="1341"/>
                      <a:pt x="5780" y="1343"/>
                      <a:pt x="5773" y="1343"/>
                    </a:cubicBezTo>
                    <a:close/>
                    <a:moveTo>
                      <a:pt x="16043" y="1461"/>
                    </a:moveTo>
                    <a:cubicBezTo>
                      <a:pt x="16035" y="1461"/>
                      <a:pt x="16027" y="1459"/>
                      <a:pt x="16019" y="1455"/>
                    </a:cubicBezTo>
                    <a:cubicBezTo>
                      <a:pt x="15944" y="1412"/>
                      <a:pt x="15867" y="1371"/>
                      <a:pt x="15791" y="1330"/>
                    </a:cubicBezTo>
                    <a:cubicBezTo>
                      <a:pt x="15767" y="1318"/>
                      <a:pt x="15758" y="1288"/>
                      <a:pt x="15770" y="1264"/>
                    </a:cubicBezTo>
                    <a:cubicBezTo>
                      <a:pt x="15783" y="1240"/>
                      <a:pt x="15813" y="1231"/>
                      <a:pt x="15836" y="1244"/>
                    </a:cubicBezTo>
                    <a:cubicBezTo>
                      <a:pt x="15913" y="1284"/>
                      <a:pt x="15991" y="1327"/>
                      <a:pt x="16067" y="1369"/>
                    </a:cubicBezTo>
                    <a:cubicBezTo>
                      <a:pt x="16091" y="1383"/>
                      <a:pt x="16099" y="1412"/>
                      <a:pt x="16086" y="1436"/>
                    </a:cubicBezTo>
                    <a:cubicBezTo>
                      <a:pt x="16077" y="1452"/>
                      <a:pt x="16060" y="1461"/>
                      <a:pt x="16043" y="1461"/>
                    </a:cubicBezTo>
                    <a:close/>
                    <a:moveTo>
                      <a:pt x="5318" y="1598"/>
                    </a:moveTo>
                    <a:cubicBezTo>
                      <a:pt x="5302" y="1598"/>
                      <a:pt x="5285" y="1590"/>
                      <a:pt x="5276" y="1574"/>
                    </a:cubicBezTo>
                    <a:cubicBezTo>
                      <a:pt x="5262" y="1551"/>
                      <a:pt x="5270" y="1521"/>
                      <a:pt x="5293" y="1507"/>
                    </a:cubicBezTo>
                    <a:cubicBezTo>
                      <a:pt x="5368" y="1463"/>
                      <a:pt x="5444" y="1419"/>
                      <a:pt x="5520" y="1376"/>
                    </a:cubicBezTo>
                    <a:cubicBezTo>
                      <a:pt x="5544" y="1363"/>
                      <a:pt x="5573" y="1372"/>
                      <a:pt x="5587" y="1395"/>
                    </a:cubicBezTo>
                    <a:cubicBezTo>
                      <a:pt x="5600" y="1419"/>
                      <a:pt x="5592" y="1449"/>
                      <a:pt x="5568" y="1462"/>
                    </a:cubicBezTo>
                    <a:cubicBezTo>
                      <a:pt x="5493" y="1504"/>
                      <a:pt x="5417" y="1547"/>
                      <a:pt x="5343" y="1591"/>
                    </a:cubicBezTo>
                    <a:cubicBezTo>
                      <a:pt x="5336" y="1596"/>
                      <a:pt x="5327" y="1598"/>
                      <a:pt x="5318" y="1598"/>
                    </a:cubicBezTo>
                    <a:close/>
                    <a:moveTo>
                      <a:pt x="16493" y="1728"/>
                    </a:moveTo>
                    <a:cubicBezTo>
                      <a:pt x="16484" y="1728"/>
                      <a:pt x="16476" y="1725"/>
                      <a:pt x="16467" y="1720"/>
                    </a:cubicBezTo>
                    <a:cubicBezTo>
                      <a:pt x="16394" y="1674"/>
                      <a:pt x="16319" y="1629"/>
                      <a:pt x="16245" y="1585"/>
                    </a:cubicBezTo>
                    <a:cubicBezTo>
                      <a:pt x="16222" y="1571"/>
                      <a:pt x="16214" y="1541"/>
                      <a:pt x="16228" y="1518"/>
                    </a:cubicBezTo>
                    <a:cubicBezTo>
                      <a:pt x="16242" y="1494"/>
                      <a:pt x="16272" y="1487"/>
                      <a:pt x="16295" y="1500"/>
                    </a:cubicBezTo>
                    <a:cubicBezTo>
                      <a:pt x="16370" y="1545"/>
                      <a:pt x="16445" y="1591"/>
                      <a:pt x="16519" y="1637"/>
                    </a:cubicBezTo>
                    <a:cubicBezTo>
                      <a:pt x="16542" y="1651"/>
                      <a:pt x="16549" y="1682"/>
                      <a:pt x="16535" y="1705"/>
                    </a:cubicBezTo>
                    <a:cubicBezTo>
                      <a:pt x="16526" y="1719"/>
                      <a:pt x="16510" y="1728"/>
                      <a:pt x="16493" y="1728"/>
                    </a:cubicBezTo>
                    <a:close/>
                    <a:moveTo>
                      <a:pt x="4877" y="1875"/>
                    </a:moveTo>
                    <a:cubicBezTo>
                      <a:pt x="4861" y="1875"/>
                      <a:pt x="4845" y="1868"/>
                      <a:pt x="4836" y="1853"/>
                    </a:cubicBezTo>
                    <a:cubicBezTo>
                      <a:pt x="4821" y="1831"/>
                      <a:pt x="4827" y="1800"/>
                      <a:pt x="4850" y="1785"/>
                    </a:cubicBezTo>
                    <a:cubicBezTo>
                      <a:pt x="4922" y="1737"/>
                      <a:pt x="4996" y="1690"/>
                      <a:pt x="5070" y="1644"/>
                    </a:cubicBezTo>
                    <a:cubicBezTo>
                      <a:pt x="5093" y="1629"/>
                      <a:pt x="5123" y="1636"/>
                      <a:pt x="5137" y="1659"/>
                    </a:cubicBezTo>
                    <a:cubicBezTo>
                      <a:pt x="5152" y="1682"/>
                      <a:pt x="5145" y="1712"/>
                      <a:pt x="5122" y="1727"/>
                    </a:cubicBezTo>
                    <a:cubicBezTo>
                      <a:pt x="5049" y="1772"/>
                      <a:pt x="4976" y="1820"/>
                      <a:pt x="4904" y="1867"/>
                    </a:cubicBezTo>
                    <a:cubicBezTo>
                      <a:pt x="4895" y="1873"/>
                      <a:pt x="4886" y="1875"/>
                      <a:pt x="4877" y="1875"/>
                    </a:cubicBezTo>
                    <a:close/>
                    <a:moveTo>
                      <a:pt x="16930" y="2015"/>
                    </a:moveTo>
                    <a:cubicBezTo>
                      <a:pt x="16920" y="2015"/>
                      <a:pt x="16910" y="2013"/>
                      <a:pt x="16902" y="2007"/>
                    </a:cubicBezTo>
                    <a:cubicBezTo>
                      <a:pt x="16831" y="1957"/>
                      <a:pt x="16758" y="1908"/>
                      <a:pt x="16686" y="1861"/>
                    </a:cubicBezTo>
                    <a:cubicBezTo>
                      <a:pt x="16664" y="1846"/>
                      <a:pt x="16658" y="1816"/>
                      <a:pt x="16672" y="1793"/>
                    </a:cubicBezTo>
                    <a:cubicBezTo>
                      <a:pt x="16687" y="1770"/>
                      <a:pt x="16718" y="1764"/>
                      <a:pt x="16740" y="1779"/>
                    </a:cubicBezTo>
                    <a:cubicBezTo>
                      <a:pt x="16813" y="1827"/>
                      <a:pt x="16886" y="1876"/>
                      <a:pt x="16958" y="1926"/>
                    </a:cubicBezTo>
                    <a:cubicBezTo>
                      <a:pt x="16980" y="1942"/>
                      <a:pt x="16985" y="1972"/>
                      <a:pt x="16970" y="1994"/>
                    </a:cubicBezTo>
                    <a:cubicBezTo>
                      <a:pt x="16961" y="2008"/>
                      <a:pt x="16945" y="2015"/>
                      <a:pt x="16930" y="2015"/>
                    </a:cubicBezTo>
                    <a:close/>
                    <a:moveTo>
                      <a:pt x="4449" y="2173"/>
                    </a:moveTo>
                    <a:cubicBezTo>
                      <a:pt x="4434" y="2173"/>
                      <a:pt x="4419" y="2166"/>
                      <a:pt x="4409" y="2153"/>
                    </a:cubicBezTo>
                    <a:cubicBezTo>
                      <a:pt x="4393" y="2132"/>
                      <a:pt x="4398" y="2101"/>
                      <a:pt x="4420" y="2085"/>
                    </a:cubicBezTo>
                    <a:cubicBezTo>
                      <a:pt x="4490" y="2034"/>
                      <a:pt x="4562" y="1982"/>
                      <a:pt x="4633" y="1933"/>
                    </a:cubicBezTo>
                    <a:cubicBezTo>
                      <a:pt x="4655" y="1917"/>
                      <a:pt x="4686" y="1923"/>
                      <a:pt x="4701" y="1945"/>
                    </a:cubicBezTo>
                    <a:cubicBezTo>
                      <a:pt x="4717" y="1967"/>
                      <a:pt x="4711" y="1997"/>
                      <a:pt x="4689" y="2013"/>
                    </a:cubicBezTo>
                    <a:cubicBezTo>
                      <a:pt x="4618" y="2062"/>
                      <a:pt x="4547" y="2113"/>
                      <a:pt x="4478" y="2164"/>
                    </a:cubicBezTo>
                    <a:cubicBezTo>
                      <a:pt x="4469" y="2170"/>
                      <a:pt x="4459" y="2173"/>
                      <a:pt x="4449" y="2173"/>
                    </a:cubicBezTo>
                    <a:close/>
                    <a:moveTo>
                      <a:pt x="17352" y="2324"/>
                    </a:moveTo>
                    <a:cubicBezTo>
                      <a:pt x="17341" y="2324"/>
                      <a:pt x="17331" y="2321"/>
                      <a:pt x="17322" y="2314"/>
                    </a:cubicBezTo>
                    <a:cubicBezTo>
                      <a:pt x="17253" y="2261"/>
                      <a:pt x="17183" y="2208"/>
                      <a:pt x="17114" y="2158"/>
                    </a:cubicBezTo>
                    <a:cubicBezTo>
                      <a:pt x="17092" y="2142"/>
                      <a:pt x="17087" y="2111"/>
                      <a:pt x="17103" y="2089"/>
                    </a:cubicBezTo>
                    <a:cubicBezTo>
                      <a:pt x="17119" y="2068"/>
                      <a:pt x="17150" y="2063"/>
                      <a:pt x="17171" y="2079"/>
                    </a:cubicBezTo>
                    <a:cubicBezTo>
                      <a:pt x="17241" y="2130"/>
                      <a:pt x="17312" y="2183"/>
                      <a:pt x="17381" y="2236"/>
                    </a:cubicBezTo>
                    <a:cubicBezTo>
                      <a:pt x="17403" y="2253"/>
                      <a:pt x="17407" y="2284"/>
                      <a:pt x="17390" y="2305"/>
                    </a:cubicBezTo>
                    <a:cubicBezTo>
                      <a:pt x="17381" y="2318"/>
                      <a:pt x="17366" y="2324"/>
                      <a:pt x="17352" y="2324"/>
                    </a:cubicBezTo>
                    <a:close/>
                    <a:moveTo>
                      <a:pt x="4036" y="2492"/>
                    </a:moveTo>
                    <a:cubicBezTo>
                      <a:pt x="4022" y="2492"/>
                      <a:pt x="4007" y="2486"/>
                      <a:pt x="3998" y="2474"/>
                    </a:cubicBezTo>
                    <a:cubicBezTo>
                      <a:pt x="3981" y="2453"/>
                      <a:pt x="3984" y="2422"/>
                      <a:pt x="4005" y="2405"/>
                    </a:cubicBezTo>
                    <a:cubicBezTo>
                      <a:pt x="4072" y="2350"/>
                      <a:pt x="4141" y="2296"/>
                      <a:pt x="4211" y="2242"/>
                    </a:cubicBezTo>
                    <a:cubicBezTo>
                      <a:pt x="4232" y="2226"/>
                      <a:pt x="4263" y="2230"/>
                      <a:pt x="4279" y="2251"/>
                    </a:cubicBezTo>
                    <a:cubicBezTo>
                      <a:pt x="4296" y="2273"/>
                      <a:pt x="4292" y="2303"/>
                      <a:pt x="4270" y="2320"/>
                    </a:cubicBezTo>
                    <a:cubicBezTo>
                      <a:pt x="4202" y="2373"/>
                      <a:pt x="4133" y="2427"/>
                      <a:pt x="4067" y="2481"/>
                    </a:cubicBezTo>
                    <a:cubicBezTo>
                      <a:pt x="4058" y="2488"/>
                      <a:pt x="4047" y="2492"/>
                      <a:pt x="4036" y="2492"/>
                    </a:cubicBezTo>
                    <a:close/>
                    <a:moveTo>
                      <a:pt x="17758" y="2653"/>
                    </a:moveTo>
                    <a:cubicBezTo>
                      <a:pt x="17747" y="2653"/>
                      <a:pt x="17735" y="2649"/>
                      <a:pt x="17726" y="2641"/>
                    </a:cubicBezTo>
                    <a:cubicBezTo>
                      <a:pt x="17661" y="2585"/>
                      <a:pt x="17593" y="2530"/>
                      <a:pt x="17526" y="2475"/>
                    </a:cubicBezTo>
                    <a:cubicBezTo>
                      <a:pt x="17505" y="2458"/>
                      <a:pt x="17502" y="2427"/>
                      <a:pt x="17519" y="2406"/>
                    </a:cubicBezTo>
                    <a:cubicBezTo>
                      <a:pt x="17536" y="2385"/>
                      <a:pt x="17566" y="2382"/>
                      <a:pt x="17588" y="2399"/>
                    </a:cubicBezTo>
                    <a:cubicBezTo>
                      <a:pt x="17655" y="2454"/>
                      <a:pt x="17723" y="2510"/>
                      <a:pt x="17790" y="2566"/>
                    </a:cubicBezTo>
                    <a:cubicBezTo>
                      <a:pt x="17810" y="2584"/>
                      <a:pt x="17813" y="2615"/>
                      <a:pt x="17795" y="2635"/>
                    </a:cubicBezTo>
                    <a:cubicBezTo>
                      <a:pt x="17785" y="2647"/>
                      <a:pt x="17772" y="2653"/>
                      <a:pt x="17758" y="2653"/>
                    </a:cubicBezTo>
                    <a:close/>
                    <a:moveTo>
                      <a:pt x="3638" y="2830"/>
                    </a:moveTo>
                    <a:cubicBezTo>
                      <a:pt x="3625" y="2830"/>
                      <a:pt x="3612" y="2825"/>
                      <a:pt x="3602" y="2814"/>
                    </a:cubicBezTo>
                    <a:cubicBezTo>
                      <a:pt x="3584" y="2794"/>
                      <a:pt x="3586" y="2763"/>
                      <a:pt x="3606" y="2745"/>
                    </a:cubicBezTo>
                    <a:cubicBezTo>
                      <a:pt x="3671" y="2687"/>
                      <a:pt x="3737" y="2629"/>
                      <a:pt x="3803" y="2572"/>
                    </a:cubicBezTo>
                    <a:cubicBezTo>
                      <a:pt x="3824" y="2555"/>
                      <a:pt x="3855" y="2557"/>
                      <a:pt x="3872" y="2578"/>
                    </a:cubicBezTo>
                    <a:cubicBezTo>
                      <a:pt x="3890" y="2599"/>
                      <a:pt x="3887" y="2629"/>
                      <a:pt x="3867" y="2647"/>
                    </a:cubicBezTo>
                    <a:cubicBezTo>
                      <a:pt x="3801" y="2703"/>
                      <a:pt x="3735" y="2760"/>
                      <a:pt x="3671" y="2818"/>
                    </a:cubicBezTo>
                    <a:cubicBezTo>
                      <a:pt x="3662" y="2826"/>
                      <a:pt x="3650" y="2830"/>
                      <a:pt x="3638" y="2830"/>
                    </a:cubicBezTo>
                    <a:close/>
                    <a:moveTo>
                      <a:pt x="18148" y="3000"/>
                    </a:moveTo>
                    <a:cubicBezTo>
                      <a:pt x="18136" y="3000"/>
                      <a:pt x="18124" y="2996"/>
                      <a:pt x="18114" y="2987"/>
                    </a:cubicBezTo>
                    <a:cubicBezTo>
                      <a:pt x="18051" y="2928"/>
                      <a:pt x="17986" y="2869"/>
                      <a:pt x="17922" y="2812"/>
                    </a:cubicBezTo>
                    <a:cubicBezTo>
                      <a:pt x="17902" y="2794"/>
                      <a:pt x="17900" y="2763"/>
                      <a:pt x="17918" y="2743"/>
                    </a:cubicBezTo>
                    <a:cubicBezTo>
                      <a:pt x="17936" y="2723"/>
                      <a:pt x="17967" y="2721"/>
                      <a:pt x="17987" y="2739"/>
                    </a:cubicBezTo>
                    <a:cubicBezTo>
                      <a:pt x="18052" y="2796"/>
                      <a:pt x="18117" y="2856"/>
                      <a:pt x="18181" y="2916"/>
                    </a:cubicBezTo>
                    <a:cubicBezTo>
                      <a:pt x="18201" y="2934"/>
                      <a:pt x="18202" y="2965"/>
                      <a:pt x="18183" y="2985"/>
                    </a:cubicBezTo>
                    <a:cubicBezTo>
                      <a:pt x="18174" y="2995"/>
                      <a:pt x="18161" y="3000"/>
                      <a:pt x="18148" y="3000"/>
                    </a:cubicBezTo>
                    <a:close/>
                    <a:moveTo>
                      <a:pt x="3258" y="3187"/>
                    </a:moveTo>
                    <a:cubicBezTo>
                      <a:pt x="3245" y="3187"/>
                      <a:pt x="3232" y="3182"/>
                      <a:pt x="3223" y="3173"/>
                    </a:cubicBezTo>
                    <a:cubicBezTo>
                      <a:pt x="3204" y="3153"/>
                      <a:pt x="3204" y="3122"/>
                      <a:pt x="3223" y="3103"/>
                    </a:cubicBezTo>
                    <a:cubicBezTo>
                      <a:pt x="3286" y="3042"/>
                      <a:pt x="3349" y="2981"/>
                      <a:pt x="3412" y="2922"/>
                    </a:cubicBezTo>
                    <a:cubicBezTo>
                      <a:pt x="3432" y="2903"/>
                      <a:pt x="3463" y="2904"/>
                      <a:pt x="3482" y="2924"/>
                    </a:cubicBezTo>
                    <a:cubicBezTo>
                      <a:pt x="3500" y="2944"/>
                      <a:pt x="3499" y="2975"/>
                      <a:pt x="3479" y="2993"/>
                    </a:cubicBezTo>
                    <a:cubicBezTo>
                      <a:pt x="3417" y="3052"/>
                      <a:pt x="3354" y="3112"/>
                      <a:pt x="3292" y="3173"/>
                    </a:cubicBezTo>
                    <a:cubicBezTo>
                      <a:pt x="3283" y="3183"/>
                      <a:pt x="3270" y="3187"/>
                      <a:pt x="3258" y="3187"/>
                    </a:cubicBezTo>
                    <a:close/>
                    <a:moveTo>
                      <a:pt x="18520" y="3366"/>
                    </a:moveTo>
                    <a:cubicBezTo>
                      <a:pt x="18507" y="3366"/>
                      <a:pt x="18494" y="3361"/>
                      <a:pt x="18485" y="3352"/>
                    </a:cubicBezTo>
                    <a:cubicBezTo>
                      <a:pt x="18425" y="3290"/>
                      <a:pt x="18363" y="3228"/>
                      <a:pt x="18302" y="3167"/>
                    </a:cubicBezTo>
                    <a:cubicBezTo>
                      <a:pt x="18282" y="3148"/>
                      <a:pt x="18282" y="3117"/>
                      <a:pt x="18301" y="3098"/>
                    </a:cubicBezTo>
                    <a:cubicBezTo>
                      <a:pt x="18320" y="3079"/>
                      <a:pt x="18351" y="3078"/>
                      <a:pt x="18370" y="3097"/>
                    </a:cubicBezTo>
                    <a:cubicBezTo>
                      <a:pt x="18432" y="3158"/>
                      <a:pt x="18495" y="3221"/>
                      <a:pt x="18555" y="3283"/>
                    </a:cubicBezTo>
                    <a:cubicBezTo>
                      <a:pt x="18574" y="3303"/>
                      <a:pt x="18573" y="3334"/>
                      <a:pt x="18554" y="3353"/>
                    </a:cubicBezTo>
                    <a:cubicBezTo>
                      <a:pt x="18545" y="3362"/>
                      <a:pt x="18532" y="3366"/>
                      <a:pt x="18520" y="3366"/>
                    </a:cubicBezTo>
                    <a:close/>
                    <a:moveTo>
                      <a:pt x="2895" y="3562"/>
                    </a:moveTo>
                    <a:cubicBezTo>
                      <a:pt x="2883" y="3562"/>
                      <a:pt x="2871" y="3558"/>
                      <a:pt x="2861" y="3550"/>
                    </a:cubicBezTo>
                    <a:cubicBezTo>
                      <a:pt x="2841" y="3531"/>
                      <a:pt x="2840" y="3500"/>
                      <a:pt x="2859" y="3480"/>
                    </a:cubicBezTo>
                    <a:cubicBezTo>
                      <a:pt x="2917" y="3417"/>
                      <a:pt x="2978" y="3352"/>
                      <a:pt x="3039" y="3290"/>
                    </a:cubicBezTo>
                    <a:cubicBezTo>
                      <a:pt x="3058" y="3270"/>
                      <a:pt x="3089" y="3270"/>
                      <a:pt x="3108" y="3289"/>
                    </a:cubicBezTo>
                    <a:cubicBezTo>
                      <a:pt x="3127" y="3307"/>
                      <a:pt x="3128" y="3338"/>
                      <a:pt x="3109" y="3358"/>
                    </a:cubicBezTo>
                    <a:cubicBezTo>
                      <a:pt x="3049" y="3420"/>
                      <a:pt x="2989" y="3484"/>
                      <a:pt x="2931" y="3547"/>
                    </a:cubicBezTo>
                    <a:cubicBezTo>
                      <a:pt x="2921" y="3557"/>
                      <a:pt x="2908" y="3562"/>
                      <a:pt x="2895" y="3562"/>
                    </a:cubicBezTo>
                    <a:close/>
                    <a:moveTo>
                      <a:pt x="18874" y="3750"/>
                    </a:moveTo>
                    <a:cubicBezTo>
                      <a:pt x="18861" y="3750"/>
                      <a:pt x="18847" y="3744"/>
                      <a:pt x="18837" y="3733"/>
                    </a:cubicBezTo>
                    <a:cubicBezTo>
                      <a:pt x="18780" y="3668"/>
                      <a:pt x="18721" y="3603"/>
                      <a:pt x="18663" y="3540"/>
                    </a:cubicBezTo>
                    <a:cubicBezTo>
                      <a:pt x="18645" y="3520"/>
                      <a:pt x="18646" y="3489"/>
                      <a:pt x="18666" y="3471"/>
                    </a:cubicBezTo>
                    <a:cubicBezTo>
                      <a:pt x="18686" y="3453"/>
                      <a:pt x="18717" y="3454"/>
                      <a:pt x="18735" y="3474"/>
                    </a:cubicBezTo>
                    <a:cubicBezTo>
                      <a:pt x="18794" y="3537"/>
                      <a:pt x="18853" y="3603"/>
                      <a:pt x="18911" y="3669"/>
                    </a:cubicBezTo>
                    <a:cubicBezTo>
                      <a:pt x="18929" y="3689"/>
                      <a:pt x="18927" y="3720"/>
                      <a:pt x="18906" y="3738"/>
                    </a:cubicBezTo>
                    <a:cubicBezTo>
                      <a:pt x="18897" y="3746"/>
                      <a:pt x="18886" y="3750"/>
                      <a:pt x="18874" y="3750"/>
                    </a:cubicBezTo>
                    <a:close/>
                    <a:moveTo>
                      <a:pt x="2550" y="3955"/>
                    </a:moveTo>
                    <a:cubicBezTo>
                      <a:pt x="2539" y="3955"/>
                      <a:pt x="2528" y="3951"/>
                      <a:pt x="2518" y="3944"/>
                    </a:cubicBezTo>
                    <a:cubicBezTo>
                      <a:pt x="2498" y="3926"/>
                      <a:pt x="2495" y="3895"/>
                      <a:pt x="2512" y="3875"/>
                    </a:cubicBezTo>
                    <a:cubicBezTo>
                      <a:pt x="2568" y="3808"/>
                      <a:pt x="2626" y="3741"/>
                      <a:pt x="2683" y="3675"/>
                    </a:cubicBezTo>
                    <a:cubicBezTo>
                      <a:pt x="2701" y="3655"/>
                      <a:pt x="2732" y="3653"/>
                      <a:pt x="2752" y="3671"/>
                    </a:cubicBezTo>
                    <a:cubicBezTo>
                      <a:pt x="2772" y="3689"/>
                      <a:pt x="2774" y="3720"/>
                      <a:pt x="2757" y="3740"/>
                    </a:cubicBezTo>
                    <a:cubicBezTo>
                      <a:pt x="2700" y="3805"/>
                      <a:pt x="2643" y="3871"/>
                      <a:pt x="2587" y="3937"/>
                    </a:cubicBezTo>
                    <a:cubicBezTo>
                      <a:pt x="2578" y="3949"/>
                      <a:pt x="2564" y="3955"/>
                      <a:pt x="2550" y="3955"/>
                    </a:cubicBezTo>
                    <a:close/>
                    <a:moveTo>
                      <a:pt x="19209" y="4150"/>
                    </a:moveTo>
                    <a:cubicBezTo>
                      <a:pt x="19195" y="4150"/>
                      <a:pt x="19181" y="4144"/>
                      <a:pt x="19171" y="4131"/>
                    </a:cubicBezTo>
                    <a:cubicBezTo>
                      <a:pt x="19117" y="4064"/>
                      <a:pt x="19062" y="3996"/>
                      <a:pt x="19007" y="3930"/>
                    </a:cubicBezTo>
                    <a:cubicBezTo>
                      <a:pt x="18989" y="3910"/>
                      <a:pt x="18992" y="3879"/>
                      <a:pt x="19013" y="3861"/>
                    </a:cubicBezTo>
                    <a:cubicBezTo>
                      <a:pt x="19033" y="3844"/>
                      <a:pt x="19064" y="3847"/>
                      <a:pt x="19082" y="3867"/>
                    </a:cubicBezTo>
                    <a:cubicBezTo>
                      <a:pt x="19138" y="3934"/>
                      <a:pt x="19193" y="4002"/>
                      <a:pt x="19248" y="4070"/>
                    </a:cubicBezTo>
                    <a:cubicBezTo>
                      <a:pt x="19264" y="4091"/>
                      <a:pt x="19261" y="4122"/>
                      <a:pt x="19240" y="4139"/>
                    </a:cubicBezTo>
                    <a:cubicBezTo>
                      <a:pt x="19231" y="4146"/>
                      <a:pt x="19220" y="4150"/>
                      <a:pt x="19209" y="4150"/>
                    </a:cubicBezTo>
                    <a:close/>
                    <a:moveTo>
                      <a:pt x="2224" y="4364"/>
                    </a:moveTo>
                    <a:cubicBezTo>
                      <a:pt x="2214" y="4364"/>
                      <a:pt x="2204" y="4360"/>
                      <a:pt x="2195" y="4354"/>
                    </a:cubicBezTo>
                    <a:cubicBezTo>
                      <a:pt x="2173" y="4337"/>
                      <a:pt x="2169" y="4307"/>
                      <a:pt x="2185" y="4285"/>
                    </a:cubicBezTo>
                    <a:cubicBezTo>
                      <a:pt x="2238" y="4216"/>
                      <a:pt x="2292" y="4146"/>
                      <a:pt x="2346" y="4078"/>
                    </a:cubicBezTo>
                    <a:cubicBezTo>
                      <a:pt x="2363" y="4057"/>
                      <a:pt x="2394" y="4053"/>
                      <a:pt x="2415" y="4070"/>
                    </a:cubicBezTo>
                    <a:cubicBezTo>
                      <a:pt x="2436" y="4087"/>
                      <a:pt x="2440" y="4118"/>
                      <a:pt x="2423" y="4139"/>
                    </a:cubicBezTo>
                    <a:cubicBezTo>
                      <a:pt x="2369" y="4206"/>
                      <a:pt x="2315" y="4275"/>
                      <a:pt x="2263" y="4344"/>
                    </a:cubicBezTo>
                    <a:cubicBezTo>
                      <a:pt x="2254" y="4357"/>
                      <a:pt x="2239" y="4364"/>
                      <a:pt x="2224" y="4364"/>
                    </a:cubicBezTo>
                    <a:close/>
                    <a:moveTo>
                      <a:pt x="19525" y="4565"/>
                    </a:moveTo>
                    <a:cubicBezTo>
                      <a:pt x="19509" y="4565"/>
                      <a:pt x="19494" y="4558"/>
                      <a:pt x="19485" y="4545"/>
                    </a:cubicBezTo>
                    <a:cubicBezTo>
                      <a:pt x="19434" y="4475"/>
                      <a:pt x="19382" y="4405"/>
                      <a:pt x="19330" y="4336"/>
                    </a:cubicBezTo>
                    <a:cubicBezTo>
                      <a:pt x="19314" y="4315"/>
                      <a:pt x="19318" y="4284"/>
                      <a:pt x="19340" y="4268"/>
                    </a:cubicBezTo>
                    <a:cubicBezTo>
                      <a:pt x="19361" y="4251"/>
                      <a:pt x="19392" y="4256"/>
                      <a:pt x="19408" y="4277"/>
                    </a:cubicBezTo>
                    <a:cubicBezTo>
                      <a:pt x="19461" y="4346"/>
                      <a:pt x="19513" y="4417"/>
                      <a:pt x="19564" y="4488"/>
                    </a:cubicBezTo>
                    <a:cubicBezTo>
                      <a:pt x="19580" y="4510"/>
                      <a:pt x="19575" y="4540"/>
                      <a:pt x="19553" y="4556"/>
                    </a:cubicBezTo>
                    <a:cubicBezTo>
                      <a:pt x="19545" y="4562"/>
                      <a:pt x="19535" y="4565"/>
                      <a:pt x="19525" y="4565"/>
                    </a:cubicBezTo>
                    <a:close/>
                    <a:moveTo>
                      <a:pt x="1919" y="4788"/>
                    </a:moveTo>
                    <a:cubicBezTo>
                      <a:pt x="1909" y="4788"/>
                      <a:pt x="1900" y="4785"/>
                      <a:pt x="1891" y="4779"/>
                    </a:cubicBezTo>
                    <a:cubicBezTo>
                      <a:pt x="1869" y="4764"/>
                      <a:pt x="1863" y="4734"/>
                      <a:pt x="1879" y="4711"/>
                    </a:cubicBezTo>
                    <a:cubicBezTo>
                      <a:pt x="1928" y="4639"/>
                      <a:pt x="1978" y="4567"/>
                      <a:pt x="2029" y="4496"/>
                    </a:cubicBezTo>
                    <a:cubicBezTo>
                      <a:pt x="2045" y="4474"/>
                      <a:pt x="2076" y="4469"/>
                      <a:pt x="2098" y="4485"/>
                    </a:cubicBezTo>
                    <a:cubicBezTo>
                      <a:pt x="2120" y="4501"/>
                      <a:pt x="2125" y="4532"/>
                      <a:pt x="2109" y="4554"/>
                    </a:cubicBezTo>
                    <a:cubicBezTo>
                      <a:pt x="2058" y="4624"/>
                      <a:pt x="2008" y="4695"/>
                      <a:pt x="1959" y="4766"/>
                    </a:cubicBezTo>
                    <a:cubicBezTo>
                      <a:pt x="1950" y="4780"/>
                      <a:pt x="1935" y="4788"/>
                      <a:pt x="1919" y="4788"/>
                    </a:cubicBezTo>
                    <a:close/>
                    <a:moveTo>
                      <a:pt x="19819" y="4995"/>
                    </a:moveTo>
                    <a:cubicBezTo>
                      <a:pt x="19803" y="4995"/>
                      <a:pt x="19788" y="4988"/>
                      <a:pt x="19778" y="4973"/>
                    </a:cubicBezTo>
                    <a:cubicBezTo>
                      <a:pt x="19731" y="4901"/>
                      <a:pt x="19683" y="4829"/>
                      <a:pt x="19634" y="4757"/>
                    </a:cubicBezTo>
                    <a:cubicBezTo>
                      <a:pt x="19619" y="4735"/>
                      <a:pt x="19625" y="4705"/>
                      <a:pt x="19647" y="4689"/>
                    </a:cubicBezTo>
                    <a:cubicBezTo>
                      <a:pt x="19669" y="4674"/>
                      <a:pt x="19700" y="4680"/>
                      <a:pt x="19715" y="4702"/>
                    </a:cubicBezTo>
                    <a:cubicBezTo>
                      <a:pt x="19764" y="4774"/>
                      <a:pt x="19813" y="4847"/>
                      <a:pt x="19860" y="4920"/>
                    </a:cubicBezTo>
                    <a:cubicBezTo>
                      <a:pt x="19875" y="4942"/>
                      <a:pt x="19869" y="4973"/>
                      <a:pt x="19846" y="4988"/>
                    </a:cubicBezTo>
                    <a:cubicBezTo>
                      <a:pt x="19838" y="4993"/>
                      <a:pt x="19829" y="4995"/>
                      <a:pt x="19819" y="4995"/>
                    </a:cubicBezTo>
                    <a:close/>
                    <a:moveTo>
                      <a:pt x="1634" y="5226"/>
                    </a:moveTo>
                    <a:cubicBezTo>
                      <a:pt x="1626" y="5226"/>
                      <a:pt x="1617" y="5224"/>
                      <a:pt x="1609" y="5219"/>
                    </a:cubicBezTo>
                    <a:cubicBezTo>
                      <a:pt x="1586" y="5205"/>
                      <a:pt x="1578" y="5175"/>
                      <a:pt x="1593" y="5152"/>
                    </a:cubicBezTo>
                    <a:cubicBezTo>
                      <a:pt x="1638" y="5078"/>
                      <a:pt x="1685" y="5003"/>
                      <a:pt x="1733" y="4930"/>
                    </a:cubicBezTo>
                    <a:cubicBezTo>
                      <a:pt x="1748" y="4907"/>
                      <a:pt x="1778" y="4901"/>
                      <a:pt x="1801" y="4915"/>
                    </a:cubicBezTo>
                    <a:cubicBezTo>
                      <a:pt x="1823" y="4930"/>
                      <a:pt x="1830" y="4960"/>
                      <a:pt x="1815" y="4983"/>
                    </a:cubicBezTo>
                    <a:cubicBezTo>
                      <a:pt x="1768" y="5056"/>
                      <a:pt x="1721" y="5130"/>
                      <a:pt x="1676" y="5203"/>
                    </a:cubicBezTo>
                    <a:cubicBezTo>
                      <a:pt x="1667" y="5218"/>
                      <a:pt x="1651" y="5226"/>
                      <a:pt x="1634" y="5226"/>
                    </a:cubicBezTo>
                    <a:close/>
                    <a:moveTo>
                      <a:pt x="20093" y="5439"/>
                    </a:moveTo>
                    <a:cubicBezTo>
                      <a:pt x="20076" y="5439"/>
                      <a:pt x="20060" y="5430"/>
                      <a:pt x="20050" y="5415"/>
                    </a:cubicBezTo>
                    <a:cubicBezTo>
                      <a:pt x="20007" y="5341"/>
                      <a:pt x="19963" y="5266"/>
                      <a:pt x="19917" y="5192"/>
                    </a:cubicBezTo>
                    <a:cubicBezTo>
                      <a:pt x="19903" y="5169"/>
                      <a:pt x="19910" y="5139"/>
                      <a:pt x="19933" y="5125"/>
                    </a:cubicBezTo>
                    <a:cubicBezTo>
                      <a:pt x="19956" y="5111"/>
                      <a:pt x="19986" y="5118"/>
                      <a:pt x="20000" y="5141"/>
                    </a:cubicBezTo>
                    <a:cubicBezTo>
                      <a:pt x="20046" y="5216"/>
                      <a:pt x="20092" y="5291"/>
                      <a:pt x="20135" y="5366"/>
                    </a:cubicBezTo>
                    <a:cubicBezTo>
                      <a:pt x="20149" y="5389"/>
                      <a:pt x="20141" y="5419"/>
                      <a:pt x="20117" y="5432"/>
                    </a:cubicBezTo>
                    <a:cubicBezTo>
                      <a:pt x="20110" y="5437"/>
                      <a:pt x="20101" y="5439"/>
                      <a:pt x="20093" y="5439"/>
                    </a:cubicBezTo>
                    <a:close/>
                    <a:moveTo>
                      <a:pt x="1371" y="5679"/>
                    </a:moveTo>
                    <a:cubicBezTo>
                      <a:pt x="1363" y="5679"/>
                      <a:pt x="1355" y="5677"/>
                      <a:pt x="1348" y="5673"/>
                    </a:cubicBezTo>
                    <a:cubicBezTo>
                      <a:pt x="1324" y="5660"/>
                      <a:pt x="1315" y="5630"/>
                      <a:pt x="1328" y="5606"/>
                    </a:cubicBezTo>
                    <a:cubicBezTo>
                      <a:pt x="1370" y="5530"/>
                      <a:pt x="1414" y="5453"/>
                      <a:pt x="1458" y="5377"/>
                    </a:cubicBezTo>
                    <a:cubicBezTo>
                      <a:pt x="1471" y="5354"/>
                      <a:pt x="1501" y="5346"/>
                      <a:pt x="1525" y="5360"/>
                    </a:cubicBezTo>
                    <a:cubicBezTo>
                      <a:pt x="1548" y="5373"/>
                      <a:pt x="1556" y="5403"/>
                      <a:pt x="1542" y="5427"/>
                    </a:cubicBezTo>
                    <a:cubicBezTo>
                      <a:pt x="1499" y="5501"/>
                      <a:pt x="1456" y="5578"/>
                      <a:pt x="1414" y="5653"/>
                    </a:cubicBezTo>
                    <a:cubicBezTo>
                      <a:pt x="1405" y="5669"/>
                      <a:pt x="1389" y="5679"/>
                      <a:pt x="1371" y="5679"/>
                    </a:cubicBezTo>
                    <a:close/>
                    <a:moveTo>
                      <a:pt x="20344" y="5895"/>
                    </a:moveTo>
                    <a:cubicBezTo>
                      <a:pt x="20327" y="5895"/>
                      <a:pt x="20310" y="5886"/>
                      <a:pt x="20301" y="5869"/>
                    </a:cubicBezTo>
                    <a:cubicBezTo>
                      <a:pt x="20261" y="5792"/>
                      <a:pt x="20220" y="5715"/>
                      <a:pt x="20178" y="5640"/>
                    </a:cubicBezTo>
                    <a:cubicBezTo>
                      <a:pt x="20165" y="5617"/>
                      <a:pt x="20174" y="5587"/>
                      <a:pt x="20198" y="5574"/>
                    </a:cubicBezTo>
                    <a:cubicBezTo>
                      <a:pt x="20221" y="5561"/>
                      <a:pt x="20251" y="5569"/>
                      <a:pt x="20264" y="5593"/>
                    </a:cubicBezTo>
                    <a:cubicBezTo>
                      <a:pt x="20306" y="5669"/>
                      <a:pt x="20348" y="5746"/>
                      <a:pt x="20388" y="5824"/>
                    </a:cubicBezTo>
                    <a:cubicBezTo>
                      <a:pt x="20400" y="5848"/>
                      <a:pt x="20391" y="5877"/>
                      <a:pt x="20367" y="5890"/>
                    </a:cubicBezTo>
                    <a:cubicBezTo>
                      <a:pt x="20360" y="5894"/>
                      <a:pt x="20352" y="5895"/>
                      <a:pt x="20344" y="5895"/>
                    </a:cubicBezTo>
                    <a:close/>
                    <a:moveTo>
                      <a:pt x="1131" y="6143"/>
                    </a:moveTo>
                    <a:cubicBezTo>
                      <a:pt x="1123" y="6143"/>
                      <a:pt x="1116" y="6142"/>
                      <a:pt x="1109" y="6138"/>
                    </a:cubicBezTo>
                    <a:cubicBezTo>
                      <a:pt x="1085" y="6126"/>
                      <a:pt x="1075" y="6097"/>
                      <a:pt x="1087" y="6073"/>
                    </a:cubicBezTo>
                    <a:cubicBezTo>
                      <a:pt x="1125" y="5994"/>
                      <a:pt x="1165" y="5915"/>
                      <a:pt x="1205" y="5838"/>
                    </a:cubicBezTo>
                    <a:cubicBezTo>
                      <a:pt x="1217" y="5814"/>
                      <a:pt x="1247" y="5804"/>
                      <a:pt x="1271" y="5817"/>
                    </a:cubicBezTo>
                    <a:cubicBezTo>
                      <a:pt x="1295" y="5829"/>
                      <a:pt x="1304" y="5859"/>
                      <a:pt x="1292" y="5883"/>
                    </a:cubicBezTo>
                    <a:cubicBezTo>
                      <a:pt x="1252" y="5960"/>
                      <a:pt x="1213" y="6038"/>
                      <a:pt x="1175" y="6116"/>
                    </a:cubicBezTo>
                    <a:cubicBezTo>
                      <a:pt x="1166" y="6133"/>
                      <a:pt x="1149" y="6143"/>
                      <a:pt x="1131" y="6143"/>
                    </a:cubicBezTo>
                    <a:close/>
                    <a:moveTo>
                      <a:pt x="20573" y="6363"/>
                    </a:moveTo>
                    <a:cubicBezTo>
                      <a:pt x="20555" y="6363"/>
                      <a:pt x="20537" y="6352"/>
                      <a:pt x="20529" y="6335"/>
                    </a:cubicBezTo>
                    <a:cubicBezTo>
                      <a:pt x="20493" y="6256"/>
                      <a:pt x="20456" y="6178"/>
                      <a:pt x="20418" y="6100"/>
                    </a:cubicBezTo>
                    <a:cubicBezTo>
                      <a:pt x="20406" y="6076"/>
                      <a:pt x="20416" y="6047"/>
                      <a:pt x="20440" y="6035"/>
                    </a:cubicBezTo>
                    <a:cubicBezTo>
                      <a:pt x="20464" y="6023"/>
                      <a:pt x="20494" y="6033"/>
                      <a:pt x="20506" y="6057"/>
                    </a:cubicBezTo>
                    <a:cubicBezTo>
                      <a:pt x="20544" y="6135"/>
                      <a:pt x="20582" y="6215"/>
                      <a:pt x="20618" y="6294"/>
                    </a:cubicBezTo>
                    <a:cubicBezTo>
                      <a:pt x="20629" y="6318"/>
                      <a:pt x="20618" y="6347"/>
                      <a:pt x="20594" y="6359"/>
                    </a:cubicBezTo>
                    <a:cubicBezTo>
                      <a:pt x="20587" y="6362"/>
                      <a:pt x="20580" y="6363"/>
                      <a:pt x="20573" y="6363"/>
                    </a:cubicBezTo>
                    <a:close/>
                    <a:moveTo>
                      <a:pt x="913" y="6619"/>
                    </a:moveTo>
                    <a:cubicBezTo>
                      <a:pt x="906" y="6619"/>
                      <a:pt x="900" y="6618"/>
                      <a:pt x="894" y="6615"/>
                    </a:cubicBezTo>
                    <a:cubicBezTo>
                      <a:pt x="869" y="6605"/>
                      <a:pt x="857" y="6576"/>
                      <a:pt x="868" y="6551"/>
                    </a:cubicBezTo>
                    <a:cubicBezTo>
                      <a:pt x="902" y="6470"/>
                      <a:pt x="938" y="6390"/>
                      <a:pt x="974" y="6310"/>
                    </a:cubicBezTo>
                    <a:cubicBezTo>
                      <a:pt x="986" y="6286"/>
                      <a:pt x="1015" y="6275"/>
                      <a:pt x="1039" y="6286"/>
                    </a:cubicBezTo>
                    <a:cubicBezTo>
                      <a:pt x="1064" y="6298"/>
                      <a:pt x="1075" y="6327"/>
                      <a:pt x="1063" y="6351"/>
                    </a:cubicBezTo>
                    <a:cubicBezTo>
                      <a:pt x="1027" y="6430"/>
                      <a:pt x="992" y="6510"/>
                      <a:pt x="958" y="6590"/>
                    </a:cubicBezTo>
                    <a:cubicBezTo>
                      <a:pt x="950" y="6608"/>
                      <a:pt x="932" y="6619"/>
                      <a:pt x="913" y="6619"/>
                    </a:cubicBezTo>
                    <a:close/>
                    <a:moveTo>
                      <a:pt x="20779" y="6841"/>
                    </a:moveTo>
                    <a:cubicBezTo>
                      <a:pt x="20760" y="6841"/>
                      <a:pt x="20741" y="6829"/>
                      <a:pt x="20734" y="6810"/>
                    </a:cubicBezTo>
                    <a:cubicBezTo>
                      <a:pt x="20702" y="6731"/>
                      <a:pt x="20668" y="6651"/>
                      <a:pt x="20634" y="6571"/>
                    </a:cubicBezTo>
                    <a:cubicBezTo>
                      <a:pt x="20623" y="6546"/>
                      <a:pt x="20635" y="6518"/>
                      <a:pt x="20660" y="6507"/>
                    </a:cubicBezTo>
                    <a:cubicBezTo>
                      <a:pt x="20685" y="6496"/>
                      <a:pt x="20713" y="6508"/>
                      <a:pt x="20724" y="6532"/>
                    </a:cubicBezTo>
                    <a:cubicBezTo>
                      <a:pt x="20759" y="6613"/>
                      <a:pt x="20792" y="6694"/>
                      <a:pt x="20825" y="6774"/>
                    </a:cubicBezTo>
                    <a:cubicBezTo>
                      <a:pt x="20835" y="6799"/>
                      <a:pt x="20822" y="6827"/>
                      <a:pt x="20797" y="6837"/>
                    </a:cubicBezTo>
                    <a:cubicBezTo>
                      <a:pt x="20791" y="6840"/>
                      <a:pt x="20785" y="6841"/>
                      <a:pt x="20779" y="6841"/>
                    </a:cubicBezTo>
                    <a:close/>
                    <a:moveTo>
                      <a:pt x="718" y="7106"/>
                    </a:moveTo>
                    <a:cubicBezTo>
                      <a:pt x="713" y="7106"/>
                      <a:pt x="707" y="7105"/>
                      <a:pt x="701" y="7102"/>
                    </a:cubicBezTo>
                    <a:cubicBezTo>
                      <a:pt x="676" y="7093"/>
                      <a:pt x="663" y="7065"/>
                      <a:pt x="673" y="7040"/>
                    </a:cubicBezTo>
                    <a:cubicBezTo>
                      <a:pt x="703" y="6957"/>
                      <a:pt x="735" y="6875"/>
                      <a:pt x="767" y="6794"/>
                    </a:cubicBezTo>
                    <a:cubicBezTo>
                      <a:pt x="777" y="6769"/>
                      <a:pt x="806" y="6757"/>
                      <a:pt x="831" y="6767"/>
                    </a:cubicBezTo>
                    <a:cubicBezTo>
                      <a:pt x="856" y="6777"/>
                      <a:pt x="868" y="6805"/>
                      <a:pt x="858" y="6830"/>
                    </a:cubicBezTo>
                    <a:cubicBezTo>
                      <a:pt x="826" y="6910"/>
                      <a:pt x="795" y="6992"/>
                      <a:pt x="764" y="7074"/>
                    </a:cubicBezTo>
                    <a:cubicBezTo>
                      <a:pt x="757" y="7093"/>
                      <a:pt x="738" y="7106"/>
                      <a:pt x="718" y="7106"/>
                    </a:cubicBezTo>
                    <a:close/>
                    <a:moveTo>
                      <a:pt x="20962" y="7330"/>
                    </a:moveTo>
                    <a:cubicBezTo>
                      <a:pt x="20942" y="7330"/>
                      <a:pt x="20923" y="7317"/>
                      <a:pt x="20916" y="7297"/>
                    </a:cubicBezTo>
                    <a:cubicBezTo>
                      <a:pt x="20887" y="7215"/>
                      <a:pt x="20858" y="7133"/>
                      <a:pt x="20828" y="7053"/>
                    </a:cubicBezTo>
                    <a:cubicBezTo>
                      <a:pt x="20818" y="7027"/>
                      <a:pt x="20831" y="6999"/>
                      <a:pt x="20856" y="6990"/>
                    </a:cubicBezTo>
                    <a:cubicBezTo>
                      <a:pt x="20882" y="6980"/>
                      <a:pt x="20910" y="6993"/>
                      <a:pt x="20919" y="7018"/>
                    </a:cubicBezTo>
                    <a:cubicBezTo>
                      <a:pt x="20950" y="7100"/>
                      <a:pt x="20980" y="7183"/>
                      <a:pt x="21008" y="7265"/>
                    </a:cubicBezTo>
                    <a:cubicBezTo>
                      <a:pt x="21017" y="7291"/>
                      <a:pt x="21004" y="7319"/>
                      <a:pt x="20978" y="7327"/>
                    </a:cubicBezTo>
                    <a:cubicBezTo>
                      <a:pt x="20973" y="7329"/>
                      <a:pt x="20967" y="7330"/>
                      <a:pt x="20962" y="7330"/>
                    </a:cubicBezTo>
                    <a:close/>
                    <a:moveTo>
                      <a:pt x="548" y="7601"/>
                    </a:moveTo>
                    <a:cubicBezTo>
                      <a:pt x="543" y="7601"/>
                      <a:pt x="538" y="7600"/>
                      <a:pt x="533" y="7599"/>
                    </a:cubicBezTo>
                    <a:cubicBezTo>
                      <a:pt x="508" y="7591"/>
                      <a:pt x="493" y="7563"/>
                      <a:pt x="501" y="7537"/>
                    </a:cubicBezTo>
                    <a:cubicBezTo>
                      <a:pt x="528" y="7454"/>
                      <a:pt x="555" y="7370"/>
                      <a:pt x="584" y="7287"/>
                    </a:cubicBezTo>
                    <a:cubicBezTo>
                      <a:pt x="593" y="7262"/>
                      <a:pt x="620" y="7248"/>
                      <a:pt x="646" y="7257"/>
                    </a:cubicBezTo>
                    <a:cubicBezTo>
                      <a:pt x="672" y="7266"/>
                      <a:pt x="685" y="7294"/>
                      <a:pt x="677" y="7319"/>
                    </a:cubicBezTo>
                    <a:cubicBezTo>
                      <a:pt x="648" y="7401"/>
                      <a:pt x="621" y="7484"/>
                      <a:pt x="595" y="7567"/>
                    </a:cubicBezTo>
                    <a:cubicBezTo>
                      <a:pt x="588" y="7588"/>
                      <a:pt x="569" y="7601"/>
                      <a:pt x="548" y="7601"/>
                    </a:cubicBezTo>
                    <a:close/>
                    <a:moveTo>
                      <a:pt x="21121" y="7828"/>
                    </a:moveTo>
                    <a:cubicBezTo>
                      <a:pt x="21099" y="7828"/>
                      <a:pt x="21080" y="7814"/>
                      <a:pt x="21074" y="7792"/>
                    </a:cubicBezTo>
                    <a:cubicBezTo>
                      <a:pt x="21049" y="7709"/>
                      <a:pt x="21024" y="7626"/>
                      <a:pt x="20998" y="7544"/>
                    </a:cubicBezTo>
                    <a:cubicBezTo>
                      <a:pt x="20989" y="7518"/>
                      <a:pt x="21004" y="7490"/>
                      <a:pt x="21029" y="7482"/>
                    </a:cubicBezTo>
                    <a:cubicBezTo>
                      <a:pt x="21055" y="7474"/>
                      <a:pt x="21083" y="7488"/>
                      <a:pt x="21091" y="7514"/>
                    </a:cubicBezTo>
                    <a:cubicBezTo>
                      <a:pt x="21117" y="7597"/>
                      <a:pt x="21143" y="7681"/>
                      <a:pt x="21168" y="7765"/>
                    </a:cubicBezTo>
                    <a:cubicBezTo>
                      <a:pt x="21175" y="7791"/>
                      <a:pt x="21160" y="7818"/>
                      <a:pt x="21134" y="7826"/>
                    </a:cubicBezTo>
                    <a:cubicBezTo>
                      <a:pt x="21130" y="7827"/>
                      <a:pt x="21125" y="7828"/>
                      <a:pt x="21121" y="7828"/>
                    </a:cubicBezTo>
                    <a:close/>
                    <a:moveTo>
                      <a:pt x="403" y="8103"/>
                    </a:moveTo>
                    <a:cubicBezTo>
                      <a:pt x="399" y="8103"/>
                      <a:pt x="394" y="8102"/>
                      <a:pt x="390" y="8101"/>
                    </a:cubicBezTo>
                    <a:cubicBezTo>
                      <a:pt x="364" y="8094"/>
                      <a:pt x="348" y="8067"/>
                      <a:pt x="355" y="8041"/>
                    </a:cubicBezTo>
                    <a:cubicBezTo>
                      <a:pt x="377" y="7957"/>
                      <a:pt x="401" y="7872"/>
                      <a:pt x="425" y="7788"/>
                    </a:cubicBezTo>
                    <a:cubicBezTo>
                      <a:pt x="433" y="7762"/>
                      <a:pt x="460" y="7747"/>
                      <a:pt x="486" y="7755"/>
                    </a:cubicBezTo>
                    <a:cubicBezTo>
                      <a:pt x="512" y="7762"/>
                      <a:pt x="527" y="7790"/>
                      <a:pt x="519" y="7816"/>
                    </a:cubicBezTo>
                    <a:cubicBezTo>
                      <a:pt x="495" y="7899"/>
                      <a:pt x="472" y="7983"/>
                      <a:pt x="450" y="8066"/>
                    </a:cubicBezTo>
                    <a:cubicBezTo>
                      <a:pt x="444" y="8088"/>
                      <a:pt x="424" y="8103"/>
                      <a:pt x="403" y="8103"/>
                    </a:cubicBezTo>
                    <a:close/>
                    <a:moveTo>
                      <a:pt x="21255" y="8332"/>
                    </a:moveTo>
                    <a:cubicBezTo>
                      <a:pt x="21233" y="8332"/>
                      <a:pt x="21213" y="8317"/>
                      <a:pt x="21207" y="8295"/>
                    </a:cubicBezTo>
                    <a:cubicBezTo>
                      <a:pt x="21187" y="8210"/>
                      <a:pt x="21166" y="8125"/>
                      <a:pt x="21144" y="8043"/>
                    </a:cubicBezTo>
                    <a:cubicBezTo>
                      <a:pt x="21137" y="8017"/>
                      <a:pt x="21152" y="7990"/>
                      <a:pt x="21178" y="7983"/>
                    </a:cubicBezTo>
                    <a:cubicBezTo>
                      <a:pt x="21204" y="7976"/>
                      <a:pt x="21231" y="7991"/>
                      <a:pt x="21238" y="8018"/>
                    </a:cubicBezTo>
                    <a:cubicBezTo>
                      <a:pt x="21260" y="8101"/>
                      <a:pt x="21282" y="8187"/>
                      <a:pt x="21302" y="8272"/>
                    </a:cubicBezTo>
                    <a:cubicBezTo>
                      <a:pt x="21309" y="8298"/>
                      <a:pt x="21293" y="8325"/>
                      <a:pt x="21266" y="8331"/>
                    </a:cubicBezTo>
                    <a:cubicBezTo>
                      <a:pt x="21262" y="8332"/>
                      <a:pt x="21259" y="8332"/>
                      <a:pt x="21255" y="8332"/>
                    </a:cubicBezTo>
                    <a:close/>
                    <a:moveTo>
                      <a:pt x="282" y="8611"/>
                    </a:moveTo>
                    <a:cubicBezTo>
                      <a:pt x="279" y="8611"/>
                      <a:pt x="275" y="8610"/>
                      <a:pt x="272" y="8610"/>
                    </a:cubicBezTo>
                    <a:cubicBezTo>
                      <a:pt x="246" y="8604"/>
                      <a:pt x="229" y="8578"/>
                      <a:pt x="234" y="8552"/>
                    </a:cubicBezTo>
                    <a:cubicBezTo>
                      <a:pt x="252" y="8467"/>
                      <a:pt x="272" y="8381"/>
                      <a:pt x="292" y="8296"/>
                    </a:cubicBezTo>
                    <a:cubicBezTo>
                      <a:pt x="298" y="8269"/>
                      <a:pt x="324" y="8253"/>
                      <a:pt x="351" y="8259"/>
                    </a:cubicBezTo>
                    <a:cubicBezTo>
                      <a:pt x="377" y="8266"/>
                      <a:pt x="393" y="8292"/>
                      <a:pt x="387" y="8318"/>
                    </a:cubicBezTo>
                    <a:cubicBezTo>
                      <a:pt x="367" y="8402"/>
                      <a:pt x="348" y="8488"/>
                      <a:pt x="330" y="8572"/>
                    </a:cubicBezTo>
                    <a:cubicBezTo>
                      <a:pt x="325" y="8595"/>
                      <a:pt x="305" y="8611"/>
                      <a:pt x="282" y="8611"/>
                    </a:cubicBezTo>
                    <a:close/>
                    <a:moveTo>
                      <a:pt x="21364" y="8843"/>
                    </a:moveTo>
                    <a:cubicBezTo>
                      <a:pt x="21341" y="8843"/>
                      <a:pt x="21321" y="8826"/>
                      <a:pt x="21316" y="8803"/>
                    </a:cubicBezTo>
                    <a:cubicBezTo>
                      <a:pt x="21300" y="8718"/>
                      <a:pt x="21283" y="8632"/>
                      <a:pt x="21265" y="8548"/>
                    </a:cubicBezTo>
                    <a:cubicBezTo>
                      <a:pt x="21259" y="8522"/>
                      <a:pt x="21276" y="8496"/>
                      <a:pt x="21302" y="8490"/>
                    </a:cubicBezTo>
                    <a:cubicBezTo>
                      <a:pt x="21329" y="8484"/>
                      <a:pt x="21355" y="8501"/>
                      <a:pt x="21361" y="8528"/>
                    </a:cubicBezTo>
                    <a:cubicBezTo>
                      <a:pt x="21379" y="8612"/>
                      <a:pt x="21396" y="8699"/>
                      <a:pt x="21412" y="8785"/>
                    </a:cubicBezTo>
                    <a:cubicBezTo>
                      <a:pt x="21417" y="8811"/>
                      <a:pt x="21400" y="8837"/>
                      <a:pt x="21373" y="8842"/>
                    </a:cubicBezTo>
                    <a:cubicBezTo>
                      <a:pt x="21370" y="8843"/>
                      <a:pt x="21367" y="8843"/>
                      <a:pt x="21364" y="8843"/>
                    </a:cubicBezTo>
                    <a:close/>
                    <a:moveTo>
                      <a:pt x="186" y="9124"/>
                    </a:moveTo>
                    <a:cubicBezTo>
                      <a:pt x="184" y="9124"/>
                      <a:pt x="181" y="9124"/>
                      <a:pt x="179" y="9123"/>
                    </a:cubicBezTo>
                    <a:cubicBezTo>
                      <a:pt x="152" y="9119"/>
                      <a:pt x="134" y="9094"/>
                      <a:pt x="138" y="9067"/>
                    </a:cubicBezTo>
                    <a:cubicBezTo>
                      <a:pt x="152" y="8981"/>
                      <a:pt x="167" y="8894"/>
                      <a:pt x="183" y="8809"/>
                    </a:cubicBezTo>
                    <a:cubicBezTo>
                      <a:pt x="188" y="8782"/>
                      <a:pt x="213" y="8765"/>
                      <a:pt x="240" y="8770"/>
                    </a:cubicBezTo>
                    <a:cubicBezTo>
                      <a:pt x="267" y="8775"/>
                      <a:pt x="284" y="8800"/>
                      <a:pt x="279" y="8827"/>
                    </a:cubicBezTo>
                    <a:cubicBezTo>
                      <a:pt x="263" y="8912"/>
                      <a:pt x="248" y="8998"/>
                      <a:pt x="235" y="9083"/>
                    </a:cubicBezTo>
                    <a:cubicBezTo>
                      <a:pt x="231" y="9107"/>
                      <a:pt x="210" y="9124"/>
                      <a:pt x="186" y="9124"/>
                    </a:cubicBezTo>
                    <a:close/>
                    <a:moveTo>
                      <a:pt x="21448" y="9358"/>
                    </a:moveTo>
                    <a:cubicBezTo>
                      <a:pt x="21424" y="9358"/>
                      <a:pt x="21403" y="9340"/>
                      <a:pt x="21400" y="9316"/>
                    </a:cubicBezTo>
                    <a:cubicBezTo>
                      <a:pt x="21388" y="9230"/>
                      <a:pt x="21375" y="9143"/>
                      <a:pt x="21361" y="9059"/>
                    </a:cubicBezTo>
                    <a:cubicBezTo>
                      <a:pt x="21357" y="9032"/>
                      <a:pt x="21375" y="9007"/>
                      <a:pt x="21402" y="9003"/>
                    </a:cubicBezTo>
                    <a:cubicBezTo>
                      <a:pt x="21428" y="8998"/>
                      <a:pt x="21453" y="9016"/>
                      <a:pt x="21458" y="9043"/>
                    </a:cubicBezTo>
                    <a:cubicBezTo>
                      <a:pt x="21472" y="9128"/>
                      <a:pt x="21485" y="9216"/>
                      <a:pt x="21497" y="9302"/>
                    </a:cubicBezTo>
                    <a:cubicBezTo>
                      <a:pt x="21501" y="9329"/>
                      <a:pt x="21482" y="9354"/>
                      <a:pt x="21455" y="9358"/>
                    </a:cubicBezTo>
                    <a:cubicBezTo>
                      <a:pt x="21453" y="9358"/>
                      <a:pt x="21451" y="9358"/>
                      <a:pt x="21448" y="9358"/>
                    </a:cubicBezTo>
                    <a:close/>
                    <a:moveTo>
                      <a:pt x="116" y="9641"/>
                    </a:moveTo>
                    <a:cubicBezTo>
                      <a:pt x="114" y="9641"/>
                      <a:pt x="112" y="9641"/>
                      <a:pt x="110" y="9641"/>
                    </a:cubicBezTo>
                    <a:cubicBezTo>
                      <a:pt x="84" y="9638"/>
                      <a:pt x="64" y="9614"/>
                      <a:pt x="67" y="9587"/>
                    </a:cubicBezTo>
                    <a:cubicBezTo>
                      <a:pt x="77" y="9500"/>
                      <a:pt x="88" y="9413"/>
                      <a:pt x="99" y="9327"/>
                    </a:cubicBezTo>
                    <a:cubicBezTo>
                      <a:pt x="103" y="9300"/>
                      <a:pt x="128" y="9281"/>
                      <a:pt x="155" y="9285"/>
                    </a:cubicBezTo>
                    <a:cubicBezTo>
                      <a:pt x="181" y="9288"/>
                      <a:pt x="200" y="9313"/>
                      <a:pt x="196" y="9340"/>
                    </a:cubicBezTo>
                    <a:cubicBezTo>
                      <a:pt x="185" y="9425"/>
                      <a:pt x="174" y="9512"/>
                      <a:pt x="164" y="9598"/>
                    </a:cubicBezTo>
                    <a:cubicBezTo>
                      <a:pt x="162" y="9623"/>
                      <a:pt x="141" y="9641"/>
                      <a:pt x="116" y="9641"/>
                    </a:cubicBezTo>
                    <a:close/>
                    <a:moveTo>
                      <a:pt x="21508" y="9877"/>
                    </a:moveTo>
                    <a:cubicBezTo>
                      <a:pt x="21483" y="9877"/>
                      <a:pt x="21461" y="9858"/>
                      <a:pt x="21459" y="9832"/>
                    </a:cubicBezTo>
                    <a:cubicBezTo>
                      <a:pt x="21451" y="9747"/>
                      <a:pt x="21442" y="9660"/>
                      <a:pt x="21433" y="9574"/>
                    </a:cubicBezTo>
                    <a:cubicBezTo>
                      <a:pt x="21430" y="9547"/>
                      <a:pt x="21449" y="9523"/>
                      <a:pt x="21476" y="9520"/>
                    </a:cubicBezTo>
                    <a:cubicBezTo>
                      <a:pt x="21503" y="9516"/>
                      <a:pt x="21527" y="9536"/>
                      <a:pt x="21530" y="9563"/>
                    </a:cubicBezTo>
                    <a:cubicBezTo>
                      <a:pt x="21540" y="9649"/>
                      <a:pt x="21549" y="9737"/>
                      <a:pt x="21556" y="9824"/>
                    </a:cubicBezTo>
                    <a:cubicBezTo>
                      <a:pt x="21559" y="9851"/>
                      <a:pt x="21539" y="9874"/>
                      <a:pt x="21512" y="9877"/>
                    </a:cubicBezTo>
                    <a:cubicBezTo>
                      <a:pt x="21511" y="9877"/>
                      <a:pt x="21509" y="9877"/>
                      <a:pt x="21508" y="9877"/>
                    </a:cubicBezTo>
                    <a:close/>
                    <a:moveTo>
                      <a:pt x="70" y="10162"/>
                    </a:moveTo>
                    <a:cubicBezTo>
                      <a:pt x="69" y="10162"/>
                      <a:pt x="68" y="10162"/>
                      <a:pt x="67" y="10162"/>
                    </a:cubicBezTo>
                    <a:cubicBezTo>
                      <a:pt x="40" y="10160"/>
                      <a:pt x="20" y="10137"/>
                      <a:pt x="22" y="10110"/>
                    </a:cubicBezTo>
                    <a:cubicBezTo>
                      <a:pt x="27" y="10023"/>
                      <a:pt x="34" y="9935"/>
                      <a:pt x="41" y="9848"/>
                    </a:cubicBezTo>
                    <a:cubicBezTo>
                      <a:pt x="44" y="9821"/>
                      <a:pt x="67" y="9801"/>
                      <a:pt x="94" y="9804"/>
                    </a:cubicBezTo>
                    <a:cubicBezTo>
                      <a:pt x="121" y="9806"/>
                      <a:pt x="141" y="9830"/>
                      <a:pt x="139" y="9857"/>
                    </a:cubicBezTo>
                    <a:cubicBezTo>
                      <a:pt x="131" y="9943"/>
                      <a:pt x="125" y="10030"/>
                      <a:pt x="119" y="10116"/>
                    </a:cubicBezTo>
                    <a:cubicBezTo>
                      <a:pt x="118" y="10142"/>
                      <a:pt x="96" y="10162"/>
                      <a:pt x="70" y="10162"/>
                    </a:cubicBezTo>
                    <a:close/>
                    <a:moveTo>
                      <a:pt x="21542" y="10398"/>
                    </a:moveTo>
                    <a:cubicBezTo>
                      <a:pt x="21516" y="10398"/>
                      <a:pt x="21494" y="10377"/>
                      <a:pt x="21493" y="10351"/>
                    </a:cubicBezTo>
                    <a:cubicBezTo>
                      <a:pt x="21489" y="10264"/>
                      <a:pt x="21485" y="10177"/>
                      <a:pt x="21479" y="10092"/>
                    </a:cubicBezTo>
                    <a:cubicBezTo>
                      <a:pt x="21477" y="10065"/>
                      <a:pt x="21498" y="10041"/>
                      <a:pt x="21525" y="10039"/>
                    </a:cubicBezTo>
                    <a:cubicBezTo>
                      <a:pt x="21551" y="10038"/>
                      <a:pt x="21575" y="10058"/>
                      <a:pt x="21577" y="10085"/>
                    </a:cubicBezTo>
                    <a:cubicBezTo>
                      <a:pt x="21582" y="10171"/>
                      <a:pt x="21587" y="10259"/>
                      <a:pt x="21591" y="10347"/>
                    </a:cubicBezTo>
                    <a:cubicBezTo>
                      <a:pt x="21592" y="10374"/>
                      <a:pt x="21571" y="10397"/>
                      <a:pt x="21544" y="10398"/>
                    </a:cubicBezTo>
                    <a:cubicBezTo>
                      <a:pt x="21543" y="10398"/>
                      <a:pt x="21542" y="10398"/>
                      <a:pt x="21542" y="10398"/>
                    </a:cubicBezTo>
                    <a:close/>
                    <a:moveTo>
                      <a:pt x="50" y="10683"/>
                    </a:moveTo>
                    <a:cubicBezTo>
                      <a:pt x="50" y="10683"/>
                      <a:pt x="50" y="10683"/>
                      <a:pt x="49" y="10683"/>
                    </a:cubicBezTo>
                    <a:cubicBezTo>
                      <a:pt x="22" y="10683"/>
                      <a:pt x="1" y="10661"/>
                      <a:pt x="1" y="10634"/>
                    </a:cubicBezTo>
                    <a:cubicBezTo>
                      <a:pt x="2" y="10547"/>
                      <a:pt x="5" y="10458"/>
                      <a:pt x="8" y="10371"/>
                    </a:cubicBezTo>
                    <a:cubicBezTo>
                      <a:pt x="9" y="10344"/>
                      <a:pt x="32" y="10324"/>
                      <a:pt x="59" y="10324"/>
                    </a:cubicBezTo>
                    <a:cubicBezTo>
                      <a:pt x="86" y="10325"/>
                      <a:pt x="107" y="10348"/>
                      <a:pt x="106" y="10375"/>
                    </a:cubicBezTo>
                    <a:cubicBezTo>
                      <a:pt x="103" y="10461"/>
                      <a:pt x="100" y="10549"/>
                      <a:pt x="99" y="10635"/>
                    </a:cubicBezTo>
                    <a:cubicBezTo>
                      <a:pt x="99" y="10662"/>
                      <a:pt x="77" y="10683"/>
                      <a:pt x="50" y="10683"/>
                    </a:cubicBezTo>
                    <a:close/>
                    <a:moveTo>
                      <a:pt x="21548" y="11110"/>
                    </a:moveTo>
                    <a:cubicBezTo>
                      <a:pt x="21548" y="11110"/>
                      <a:pt x="21547" y="11110"/>
                      <a:pt x="21547" y="11110"/>
                    </a:cubicBezTo>
                    <a:cubicBezTo>
                      <a:pt x="21520" y="11109"/>
                      <a:pt x="21498" y="11087"/>
                      <a:pt x="21499" y="11060"/>
                    </a:cubicBezTo>
                    <a:cubicBezTo>
                      <a:pt x="21501" y="10973"/>
                      <a:pt x="21502" y="10886"/>
                      <a:pt x="21502" y="10800"/>
                    </a:cubicBezTo>
                    <a:cubicBezTo>
                      <a:pt x="21502" y="10737"/>
                      <a:pt x="21502" y="10673"/>
                      <a:pt x="21500" y="10610"/>
                    </a:cubicBezTo>
                    <a:cubicBezTo>
                      <a:pt x="21500" y="10583"/>
                      <a:pt x="21521" y="10561"/>
                      <a:pt x="21549" y="10561"/>
                    </a:cubicBezTo>
                    <a:cubicBezTo>
                      <a:pt x="21549" y="10561"/>
                      <a:pt x="21549" y="10561"/>
                      <a:pt x="21549" y="10561"/>
                    </a:cubicBezTo>
                    <a:cubicBezTo>
                      <a:pt x="21576" y="10561"/>
                      <a:pt x="21598" y="10582"/>
                      <a:pt x="21598" y="10609"/>
                    </a:cubicBezTo>
                    <a:cubicBezTo>
                      <a:pt x="21599" y="10672"/>
                      <a:pt x="21600" y="10736"/>
                      <a:pt x="21600" y="10800"/>
                    </a:cubicBezTo>
                    <a:cubicBezTo>
                      <a:pt x="21600" y="10887"/>
                      <a:pt x="21599" y="10975"/>
                      <a:pt x="21597" y="11062"/>
                    </a:cubicBezTo>
                    <a:cubicBezTo>
                      <a:pt x="21596" y="11089"/>
                      <a:pt x="21574" y="11110"/>
                      <a:pt x="21548" y="11110"/>
                    </a:cubicBezTo>
                    <a:close/>
                    <a:moveTo>
                      <a:pt x="55" y="11205"/>
                    </a:moveTo>
                    <a:cubicBezTo>
                      <a:pt x="28" y="11205"/>
                      <a:pt x="6" y="11184"/>
                      <a:pt x="6" y="11158"/>
                    </a:cubicBezTo>
                    <a:cubicBezTo>
                      <a:pt x="3" y="11071"/>
                      <a:pt x="1" y="10983"/>
                      <a:pt x="0" y="10896"/>
                    </a:cubicBezTo>
                    <a:cubicBezTo>
                      <a:pt x="0" y="10869"/>
                      <a:pt x="22" y="10847"/>
                      <a:pt x="49" y="10847"/>
                    </a:cubicBezTo>
                    <a:cubicBezTo>
                      <a:pt x="49" y="10847"/>
                      <a:pt x="49" y="10847"/>
                      <a:pt x="49" y="10847"/>
                    </a:cubicBezTo>
                    <a:cubicBezTo>
                      <a:pt x="76" y="10847"/>
                      <a:pt x="98" y="10868"/>
                      <a:pt x="98" y="10895"/>
                    </a:cubicBezTo>
                    <a:cubicBezTo>
                      <a:pt x="99" y="10981"/>
                      <a:pt x="101" y="11068"/>
                      <a:pt x="103" y="11155"/>
                    </a:cubicBezTo>
                    <a:cubicBezTo>
                      <a:pt x="104" y="11182"/>
                      <a:pt x="83" y="11204"/>
                      <a:pt x="56" y="11205"/>
                    </a:cubicBezTo>
                    <a:cubicBezTo>
                      <a:pt x="56" y="11205"/>
                      <a:pt x="55" y="11205"/>
                      <a:pt x="55" y="11205"/>
                    </a:cubicBezTo>
                    <a:close/>
                    <a:moveTo>
                      <a:pt x="21523" y="11632"/>
                    </a:moveTo>
                    <a:cubicBezTo>
                      <a:pt x="21522" y="11632"/>
                      <a:pt x="21521" y="11632"/>
                      <a:pt x="21519" y="11631"/>
                    </a:cubicBezTo>
                    <a:cubicBezTo>
                      <a:pt x="21492" y="11630"/>
                      <a:pt x="21472" y="11606"/>
                      <a:pt x="21474" y="11579"/>
                    </a:cubicBezTo>
                    <a:cubicBezTo>
                      <a:pt x="21480" y="11494"/>
                      <a:pt x="21485" y="11406"/>
                      <a:pt x="21490" y="11320"/>
                    </a:cubicBezTo>
                    <a:cubicBezTo>
                      <a:pt x="21491" y="11293"/>
                      <a:pt x="21513" y="11271"/>
                      <a:pt x="21541" y="11273"/>
                    </a:cubicBezTo>
                    <a:cubicBezTo>
                      <a:pt x="21568" y="11274"/>
                      <a:pt x="21589" y="11297"/>
                      <a:pt x="21587" y="11324"/>
                    </a:cubicBezTo>
                    <a:cubicBezTo>
                      <a:pt x="21583" y="11412"/>
                      <a:pt x="21578" y="11500"/>
                      <a:pt x="21572" y="11586"/>
                    </a:cubicBezTo>
                    <a:cubicBezTo>
                      <a:pt x="21570" y="11612"/>
                      <a:pt x="21548" y="11632"/>
                      <a:pt x="21523" y="11632"/>
                    </a:cubicBezTo>
                    <a:close/>
                    <a:moveTo>
                      <a:pt x="84" y="11727"/>
                    </a:moveTo>
                    <a:cubicBezTo>
                      <a:pt x="59" y="11727"/>
                      <a:pt x="37" y="11707"/>
                      <a:pt x="35" y="11682"/>
                    </a:cubicBezTo>
                    <a:cubicBezTo>
                      <a:pt x="28" y="11595"/>
                      <a:pt x="22" y="11507"/>
                      <a:pt x="17" y="11420"/>
                    </a:cubicBezTo>
                    <a:cubicBezTo>
                      <a:pt x="16" y="11393"/>
                      <a:pt x="36" y="11370"/>
                      <a:pt x="63" y="11368"/>
                    </a:cubicBezTo>
                    <a:cubicBezTo>
                      <a:pt x="91" y="11367"/>
                      <a:pt x="114" y="11387"/>
                      <a:pt x="115" y="11414"/>
                    </a:cubicBezTo>
                    <a:cubicBezTo>
                      <a:pt x="120" y="11501"/>
                      <a:pt x="126" y="11588"/>
                      <a:pt x="133" y="11674"/>
                    </a:cubicBezTo>
                    <a:cubicBezTo>
                      <a:pt x="135" y="11701"/>
                      <a:pt x="115" y="11724"/>
                      <a:pt x="88" y="11727"/>
                    </a:cubicBezTo>
                    <a:cubicBezTo>
                      <a:pt x="87" y="11727"/>
                      <a:pt x="85" y="11727"/>
                      <a:pt x="84" y="11727"/>
                    </a:cubicBezTo>
                    <a:close/>
                    <a:moveTo>
                      <a:pt x="21473" y="12151"/>
                    </a:moveTo>
                    <a:cubicBezTo>
                      <a:pt x="21471" y="12151"/>
                      <a:pt x="21469" y="12151"/>
                      <a:pt x="21467" y="12151"/>
                    </a:cubicBezTo>
                    <a:cubicBezTo>
                      <a:pt x="21440" y="12148"/>
                      <a:pt x="21421" y="12123"/>
                      <a:pt x="21424" y="12097"/>
                    </a:cubicBezTo>
                    <a:cubicBezTo>
                      <a:pt x="21435" y="12010"/>
                      <a:pt x="21444" y="11923"/>
                      <a:pt x="21452" y="11838"/>
                    </a:cubicBezTo>
                    <a:cubicBezTo>
                      <a:pt x="21455" y="11811"/>
                      <a:pt x="21479" y="11791"/>
                      <a:pt x="21506" y="11794"/>
                    </a:cubicBezTo>
                    <a:cubicBezTo>
                      <a:pt x="21533" y="11797"/>
                      <a:pt x="21552" y="11821"/>
                      <a:pt x="21550" y="11847"/>
                    </a:cubicBezTo>
                    <a:cubicBezTo>
                      <a:pt x="21542" y="11933"/>
                      <a:pt x="21532" y="12021"/>
                      <a:pt x="21522" y="12108"/>
                    </a:cubicBezTo>
                    <a:cubicBezTo>
                      <a:pt x="21519" y="12133"/>
                      <a:pt x="21497" y="12151"/>
                      <a:pt x="21473" y="12151"/>
                    </a:cubicBezTo>
                    <a:close/>
                    <a:moveTo>
                      <a:pt x="139" y="12246"/>
                    </a:moveTo>
                    <a:cubicBezTo>
                      <a:pt x="114" y="12246"/>
                      <a:pt x="93" y="12228"/>
                      <a:pt x="90" y="12203"/>
                    </a:cubicBezTo>
                    <a:cubicBezTo>
                      <a:pt x="79" y="12117"/>
                      <a:pt x="69" y="12029"/>
                      <a:pt x="60" y="11943"/>
                    </a:cubicBezTo>
                    <a:cubicBezTo>
                      <a:pt x="57" y="11916"/>
                      <a:pt x="76" y="11892"/>
                      <a:pt x="103" y="11889"/>
                    </a:cubicBezTo>
                    <a:cubicBezTo>
                      <a:pt x="130" y="11886"/>
                      <a:pt x="154" y="11906"/>
                      <a:pt x="157" y="11933"/>
                    </a:cubicBezTo>
                    <a:cubicBezTo>
                      <a:pt x="166" y="12018"/>
                      <a:pt x="176" y="12105"/>
                      <a:pt x="187" y="12191"/>
                    </a:cubicBezTo>
                    <a:cubicBezTo>
                      <a:pt x="191" y="12218"/>
                      <a:pt x="172" y="12242"/>
                      <a:pt x="145" y="12246"/>
                    </a:cubicBezTo>
                    <a:cubicBezTo>
                      <a:pt x="143" y="12246"/>
                      <a:pt x="141" y="12246"/>
                      <a:pt x="139" y="12246"/>
                    </a:cubicBezTo>
                    <a:close/>
                    <a:moveTo>
                      <a:pt x="21398" y="12668"/>
                    </a:moveTo>
                    <a:cubicBezTo>
                      <a:pt x="21395" y="12668"/>
                      <a:pt x="21392" y="12668"/>
                      <a:pt x="21390" y="12667"/>
                    </a:cubicBezTo>
                    <a:cubicBezTo>
                      <a:pt x="21363" y="12663"/>
                      <a:pt x="21345" y="12638"/>
                      <a:pt x="21350" y="12611"/>
                    </a:cubicBezTo>
                    <a:cubicBezTo>
                      <a:pt x="21364" y="12526"/>
                      <a:pt x="21378" y="12439"/>
                      <a:pt x="21390" y="12354"/>
                    </a:cubicBezTo>
                    <a:cubicBezTo>
                      <a:pt x="21394" y="12327"/>
                      <a:pt x="21419" y="12309"/>
                      <a:pt x="21446" y="12313"/>
                    </a:cubicBezTo>
                    <a:cubicBezTo>
                      <a:pt x="21472" y="12317"/>
                      <a:pt x="21491" y="12341"/>
                      <a:pt x="21487" y="12368"/>
                    </a:cubicBezTo>
                    <a:cubicBezTo>
                      <a:pt x="21474" y="12454"/>
                      <a:pt x="21461" y="12541"/>
                      <a:pt x="21446" y="12627"/>
                    </a:cubicBezTo>
                    <a:cubicBezTo>
                      <a:pt x="21442" y="12651"/>
                      <a:pt x="21421" y="12668"/>
                      <a:pt x="21398" y="12668"/>
                    </a:cubicBezTo>
                    <a:close/>
                    <a:moveTo>
                      <a:pt x="218" y="12762"/>
                    </a:moveTo>
                    <a:cubicBezTo>
                      <a:pt x="195" y="12762"/>
                      <a:pt x="175" y="12745"/>
                      <a:pt x="170" y="12722"/>
                    </a:cubicBezTo>
                    <a:cubicBezTo>
                      <a:pt x="155" y="12636"/>
                      <a:pt x="140" y="12549"/>
                      <a:pt x="127" y="12463"/>
                    </a:cubicBezTo>
                    <a:cubicBezTo>
                      <a:pt x="123" y="12436"/>
                      <a:pt x="141" y="12411"/>
                      <a:pt x="168" y="12407"/>
                    </a:cubicBezTo>
                    <a:cubicBezTo>
                      <a:pt x="195" y="12403"/>
                      <a:pt x="220" y="12421"/>
                      <a:pt x="224" y="12448"/>
                    </a:cubicBezTo>
                    <a:cubicBezTo>
                      <a:pt x="237" y="12533"/>
                      <a:pt x="251" y="12620"/>
                      <a:pt x="267" y="12704"/>
                    </a:cubicBezTo>
                    <a:cubicBezTo>
                      <a:pt x="271" y="12731"/>
                      <a:pt x="254" y="12756"/>
                      <a:pt x="227" y="12761"/>
                    </a:cubicBezTo>
                    <a:cubicBezTo>
                      <a:pt x="224" y="12762"/>
                      <a:pt x="221" y="12762"/>
                      <a:pt x="218" y="12762"/>
                    </a:cubicBezTo>
                    <a:close/>
                    <a:moveTo>
                      <a:pt x="21298" y="13181"/>
                    </a:moveTo>
                    <a:cubicBezTo>
                      <a:pt x="21294" y="13181"/>
                      <a:pt x="21290" y="13180"/>
                      <a:pt x="21287" y="13179"/>
                    </a:cubicBezTo>
                    <a:cubicBezTo>
                      <a:pt x="21261" y="13174"/>
                      <a:pt x="21244" y="13147"/>
                      <a:pt x="21250" y="13121"/>
                    </a:cubicBezTo>
                    <a:cubicBezTo>
                      <a:pt x="21268" y="13037"/>
                      <a:pt x="21286" y="12951"/>
                      <a:pt x="21303" y="12867"/>
                    </a:cubicBezTo>
                    <a:cubicBezTo>
                      <a:pt x="21308" y="12840"/>
                      <a:pt x="21334" y="12823"/>
                      <a:pt x="21360" y="12828"/>
                    </a:cubicBezTo>
                    <a:cubicBezTo>
                      <a:pt x="21387" y="12833"/>
                      <a:pt x="21404" y="12859"/>
                      <a:pt x="21399" y="12885"/>
                    </a:cubicBezTo>
                    <a:cubicBezTo>
                      <a:pt x="21382" y="12971"/>
                      <a:pt x="21364" y="13057"/>
                      <a:pt x="21345" y="13142"/>
                    </a:cubicBezTo>
                    <a:cubicBezTo>
                      <a:pt x="21340" y="13165"/>
                      <a:pt x="21320" y="13181"/>
                      <a:pt x="21298" y="13181"/>
                    </a:cubicBezTo>
                    <a:close/>
                    <a:moveTo>
                      <a:pt x="323" y="13274"/>
                    </a:moveTo>
                    <a:cubicBezTo>
                      <a:pt x="301" y="13274"/>
                      <a:pt x="281" y="13258"/>
                      <a:pt x="276" y="13236"/>
                    </a:cubicBezTo>
                    <a:cubicBezTo>
                      <a:pt x="256" y="13150"/>
                      <a:pt x="237" y="13064"/>
                      <a:pt x="220" y="12979"/>
                    </a:cubicBezTo>
                    <a:cubicBezTo>
                      <a:pt x="214" y="12953"/>
                      <a:pt x="231" y="12927"/>
                      <a:pt x="258" y="12921"/>
                    </a:cubicBezTo>
                    <a:cubicBezTo>
                      <a:pt x="284" y="12916"/>
                      <a:pt x="310" y="12933"/>
                      <a:pt x="316" y="12960"/>
                    </a:cubicBezTo>
                    <a:cubicBezTo>
                      <a:pt x="333" y="13044"/>
                      <a:pt x="352" y="13129"/>
                      <a:pt x="371" y="13214"/>
                    </a:cubicBezTo>
                    <a:cubicBezTo>
                      <a:pt x="377" y="13240"/>
                      <a:pt x="361" y="13266"/>
                      <a:pt x="334" y="13272"/>
                    </a:cubicBezTo>
                    <a:cubicBezTo>
                      <a:pt x="331" y="13273"/>
                      <a:pt x="327" y="13274"/>
                      <a:pt x="323" y="13274"/>
                    </a:cubicBezTo>
                    <a:close/>
                    <a:moveTo>
                      <a:pt x="21172" y="13688"/>
                    </a:moveTo>
                    <a:cubicBezTo>
                      <a:pt x="21168" y="13688"/>
                      <a:pt x="21164" y="13687"/>
                      <a:pt x="21159" y="13686"/>
                    </a:cubicBezTo>
                    <a:cubicBezTo>
                      <a:pt x="21133" y="13679"/>
                      <a:pt x="21118" y="13652"/>
                      <a:pt x="21125" y="13626"/>
                    </a:cubicBezTo>
                    <a:cubicBezTo>
                      <a:pt x="21148" y="13542"/>
                      <a:pt x="21170" y="13458"/>
                      <a:pt x="21191" y="13374"/>
                    </a:cubicBezTo>
                    <a:cubicBezTo>
                      <a:pt x="21197" y="13348"/>
                      <a:pt x="21224" y="13332"/>
                      <a:pt x="21250" y="13338"/>
                    </a:cubicBezTo>
                    <a:cubicBezTo>
                      <a:pt x="21276" y="13345"/>
                      <a:pt x="21292" y="13371"/>
                      <a:pt x="21286" y="13398"/>
                    </a:cubicBezTo>
                    <a:cubicBezTo>
                      <a:pt x="21265" y="13482"/>
                      <a:pt x="21242" y="13567"/>
                      <a:pt x="21220" y="13651"/>
                    </a:cubicBezTo>
                    <a:cubicBezTo>
                      <a:pt x="21214" y="13673"/>
                      <a:pt x="21194" y="13688"/>
                      <a:pt x="21172" y="13688"/>
                    </a:cubicBezTo>
                    <a:close/>
                    <a:moveTo>
                      <a:pt x="453" y="13779"/>
                    </a:moveTo>
                    <a:cubicBezTo>
                      <a:pt x="432" y="13779"/>
                      <a:pt x="412" y="13765"/>
                      <a:pt x="406" y="13744"/>
                    </a:cubicBezTo>
                    <a:cubicBezTo>
                      <a:pt x="382" y="13660"/>
                      <a:pt x="359" y="13575"/>
                      <a:pt x="338" y="13490"/>
                    </a:cubicBezTo>
                    <a:cubicBezTo>
                      <a:pt x="331" y="13464"/>
                      <a:pt x="347" y="13438"/>
                      <a:pt x="373" y="13431"/>
                    </a:cubicBezTo>
                    <a:cubicBezTo>
                      <a:pt x="399" y="13424"/>
                      <a:pt x="426" y="13440"/>
                      <a:pt x="432" y="13466"/>
                    </a:cubicBezTo>
                    <a:cubicBezTo>
                      <a:pt x="454" y="13549"/>
                      <a:pt x="477" y="13634"/>
                      <a:pt x="500" y="13717"/>
                    </a:cubicBezTo>
                    <a:cubicBezTo>
                      <a:pt x="507" y="13743"/>
                      <a:pt x="492" y="13770"/>
                      <a:pt x="466" y="13778"/>
                    </a:cubicBezTo>
                    <a:cubicBezTo>
                      <a:pt x="462" y="13779"/>
                      <a:pt x="457" y="13779"/>
                      <a:pt x="453" y="13779"/>
                    </a:cubicBezTo>
                    <a:close/>
                    <a:moveTo>
                      <a:pt x="21023" y="14188"/>
                    </a:moveTo>
                    <a:cubicBezTo>
                      <a:pt x="21017" y="14188"/>
                      <a:pt x="21012" y="14187"/>
                      <a:pt x="21007" y="14185"/>
                    </a:cubicBezTo>
                    <a:cubicBezTo>
                      <a:pt x="20982" y="14177"/>
                      <a:pt x="20968" y="14149"/>
                      <a:pt x="20976" y="14124"/>
                    </a:cubicBezTo>
                    <a:cubicBezTo>
                      <a:pt x="21003" y="14042"/>
                      <a:pt x="21029" y="13959"/>
                      <a:pt x="21054" y="13876"/>
                    </a:cubicBezTo>
                    <a:cubicBezTo>
                      <a:pt x="21061" y="13850"/>
                      <a:pt x="21089" y="13835"/>
                      <a:pt x="21115" y="13843"/>
                    </a:cubicBezTo>
                    <a:cubicBezTo>
                      <a:pt x="21140" y="13850"/>
                      <a:pt x="21155" y="13878"/>
                      <a:pt x="21147" y="13904"/>
                    </a:cubicBezTo>
                    <a:cubicBezTo>
                      <a:pt x="21122" y="13988"/>
                      <a:pt x="21096" y="14072"/>
                      <a:pt x="21069" y="14154"/>
                    </a:cubicBezTo>
                    <a:cubicBezTo>
                      <a:pt x="21062" y="14175"/>
                      <a:pt x="21043" y="14188"/>
                      <a:pt x="21023" y="14188"/>
                    </a:cubicBezTo>
                    <a:close/>
                    <a:moveTo>
                      <a:pt x="607" y="14278"/>
                    </a:moveTo>
                    <a:cubicBezTo>
                      <a:pt x="587" y="14278"/>
                      <a:pt x="568" y="14265"/>
                      <a:pt x="561" y="14245"/>
                    </a:cubicBezTo>
                    <a:cubicBezTo>
                      <a:pt x="533" y="14162"/>
                      <a:pt x="506" y="14078"/>
                      <a:pt x="480" y="13995"/>
                    </a:cubicBezTo>
                    <a:cubicBezTo>
                      <a:pt x="472" y="13969"/>
                      <a:pt x="487" y="13942"/>
                      <a:pt x="513" y="13934"/>
                    </a:cubicBezTo>
                    <a:cubicBezTo>
                      <a:pt x="538" y="13926"/>
                      <a:pt x="566" y="13940"/>
                      <a:pt x="574" y="13966"/>
                    </a:cubicBezTo>
                    <a:cubicBezTo>
                      <a:pt x="599" y="14049"/>
                      <a:pt x="626" y="14132"/>
                      <a:pt x="654" y="14214"/>
                    </a:cubicBezTo>
                    <a:cubicBezTo>
                      <a:pt x="662" y="14239"/>
                      <a:pt x="649" y="14267"/>
                      <a:pt x="623" y="14276"/>
                    </a:cubicBezTo>
                    <a:cubicBezTo>
                      <a:pt x="618" y="14277"/>
                      <a:pt x="612" y="14278"/>
                      <a:pt x="607" y="14278"/>
                    </a:cubicBezTo>
                    <a:close/>
                    <a:moveTo>
                      <a:pt x="20848" y="14682"/>
                    </a:moveTo>
                    <a:cubicBezTo>
                      <a:pt x="20842" y="14682"/>
                      <a:pt x="20836" y="14681"/>
                      <a:pt x="20830" y="14678"/>
                    </a:cubicBezTo>
                    <a:cubicBezTo>
                      <a:pt x="20805" y="14669"/>
                      <a:pt x="20792" y="14641"/>
                      <a:pt x="20802" y="14615"/>
                    </a:cubicBezTo>
                    <a:cubicBezTo>
                      <a:pt x="20833" y="14535"/>
                      <a:pt x="20863" y="14453"/>
                      <a:pt x="20892" y="14370"/>
                    </a:cubicBezTo>
                    <a:cubicBezTo>
                      <a:pt x="20901" y="14345"/>
                      <a:pt x="20929" y="14332"/>
                      <a:pt x="20954" y="14341"/>
                    </a:cubicBezTo>
                    <a:cubicBezTo>
                      <a:pt x="20980" y="14350"/>
                      <a:pt x="20993" y="14378"/>
                      <a:pt x="20984" y="14403"/>
                    </a:cubicBezTo>
                    <a:cubicBezTo>
                      <a:pt x="20955" y="14486"/>
                      <a:pt x="20924" y="14569"/>
                      <a:pt x="20893" y="14650"/>
                    </a:cubicBezTo>
                    <a:cubicBezTo>
                      <a:pt x="20886" y="14670"/>
                      <a:pt x="20867" y="14682"/>
                      <a:pt x="20848" y="14682"/>
                    </a:cubicBezTo>
                    <a:close/>
                    <a:moveTo>
                      <a:pt x="786" y="14769"/>
                    </a:moveTo>
                    <a:cubicBezTo>
                      <a:pt x="766" y="14769"/>
                      <a:pt x="748" y="14757"/>
                      <a:pt x="740" y="14738"/>
                    </a:cubicBezTo>
                    <a:cubicBezTo>
                      <a:pt x="708" y="14656"/>
                      <a:pt x="677" y="14574"/>
                      <a:pt x="648" y="14492"/>
                    </a:cubicBezTo>
                    <a:cubicBezTo>
                      <a:pt x="638" y="14467"/>
                      <a:pt x="651" y="14439"/>
                      <a:pt x="677" y="14430"/>
                    </a:cubicBezTo>
                    <a:cubicBezTo>
                      <a:pt x="702" y="14420"/>
                      <a:pt x="730" y="14434"/>
                      <a:pt x="740" y="14459"/>
                    </a:cubicBezTo>
                    <a:cubicBezTo>
                      <a:pt x="769" y="14540"/>
                      <a:pt x="800" y="14621"/>
                      <a:pt x="831" y="14702"/>
                    </a:cubicBezTo>
                    <a:cubicBezTo>
                      <a:pt x="841" y="14727"/>
                      <a:pt x="829" y="14756"/>
                      <a:pt x="804" y="14766"/>
                    </a:cubicBezTo>
                    <a:cubicBezTo>
                      <a:pt x="798" y="14768"/>
                      <a:pt x="792" y="14769"/>
                      <a:pt x="786" y="14769"/>
                    </a:cubicBezTo>
                    <a:close/>
                    <a:moveTo>
                      <a:pt x="20649" y="15166"/>
                    </a:moveTo>
                    <a:cubicBezTo>
                      <a:pt x="20642" y="15166"/>
                      <a:pt x="20636" y="15165"/>
                      <a:pt x="20629" y="15162"/>
                    </a:cubicBezTo>
                    <a:cubicBezTo>
                      <a:pt x="20605" y="15151"/>
                      <a:pt x="20593" y="15122"/>
                      <a:pt x="20604" y="15098"/>
                    </a:cubicBezTo>
                    <a:cubicBezTo>
                      <a:pt x="20639" y="15018"/>
                      <a:pt x="20673" y="14937"/>
                      <a:pt x="20706" y="14858"/>
                    </a:cubicBezTo>
                    <a:cubicBezTo>
                      <a:pt x="20716" y="14833"/>
                      <a:pt x="20745" y="14821"/>
                      <a:pt x="20770" y="14831"/>
                    </a:cubicBezTo>
                    <a:cubicBezTo>
                      <a:pt x="20795" y="14841"/>
                      <a:pt x="20807" y="14870"/>
                      <a:pt x="20797" y="14895"/>
                    </a:cubicBezTo>
                    <a:cubicBezTo>
                      <a:pt x="20764" y="14975"/>
                      <a:pt x="20729" y="15057"/>
                      <a:pt x="20694" y="15137"/>
                    </a:cubicBezTo>
                    <a:cubicBezTo>
                      <a:pt x="20686" y="15155"/>
                      <a:pt x="20668" y="15166"/>
                      <a:pt x="20649" y="15166"/>
                    </a:cubicBezTo>
                    <a:close/>
                    <a:moveTo>
                      <a:pt x="987" y="15249"/>
                    </a:moveTo>
                    <a:cubicBezTo>
                      <a:pt x="969" y="15249"/>
                      <a:pt x="951" y="15238"/>
                      <a:pt x="943" y="15220"/>
                    </a:cubicBezTo>
                    <a:cubicBezTo>
                      <a:pt x="907" y="15141"/>
                      <a:pt x="872" y="15060"/>
                      <a:pt x="839" y="14980"/>
                    </a:cubicBezTo>
                    <a:cubicBezTo>
                      <a:pt x="828" y="14955"/>
                      <a:pt x="840" y="14926"/>
                      <a:pt x="865" y="14916"/>
                    </a:cubicBezTo>
                    <a:cubicBezTo>
                      <a:pt x="890" y="14905"/>
                      <a:pt x="918" y="14917"/>
                      <a:pt x="929" y="14942"/>
                    </a:cubicBezTo>
                    <a:cubicBezTo>
                      <a:pt x="962" y="15021"/>
                      <a:pt x="997" y="15101"/>
                      <a:pt x="1032" y="15180"/>
                    </a:cubicBezTo>
                    <a:cubicBezTo>
                      <a:pt x="1043" y="15204"/>
                      <a:pt x="1032" y="15233"/>
                      <a:pt x="1007" y="15244"/>
                    </a:cubicBezTo>
                    <a:cubicBezTo>
                      <a:pt x="1001" y="15247"/>
                      <a:pt x="994" y="15249"/>
                      <a:pt x="987" y="15249"/>
                    </a:cubicBezTo>
                    <a:close/>
                    <a:moveTo>
                      <a:pt x="20427" y="15640"/>
                    </a:moveTo>
                    <a:cubicBezTo>
                      <a:pt x="20420" y="15640"/>
                      <a:pt x="20412" y="15639"/>
                      <a:pt x="20405" y="15635"/>
                    </a:cubicBezTo>
                    <a:cubicBezTo>
                      <a:pt x="20381" y="15623"/>
                      <a:pt x="20371" y="15594"/>
                      <a:pt x="20383" y="15569"/>
                    </a:cubicBezTo>
                    <a:cubicBezTo>
                      <a:pt x="20421" y="15493"/>
                      <a:pt x="20460" y="15414"/>
                      <a:pt x="20497" y="15335"/>
                    </a:cubicBezTo>
                    <a:cubicBezTo>
                      <a:pt x="20508" y="15310"/>
                      <a:pt x="20537" y="15300"/>
                      <a:pt x="20562" y="15311"/>
                    </a:cubicBezTo>
                    <a:cubicBezTo>
                      <a:pt x="20586" y="15323"/>
                      <a:pt x="20597" y="15352"/>
                      <a:pt x="20585" y="15376"/>
                    </a:cubicBezTo>
                    <a:cubicBezTo>
                      <a:pt x="20548" y="15456"/>
                      <a:pt x="20509" y="15536"/>
                      <a:pt x="20471" y="15613"/>
                    </a:cubicBezTo>
                    <a:cubicBezTo>
                      <a:pt x="20462" y="15630"/>
                      <a:pt x="20445" y="15640"/>
                      <a:pt x="20427" y="15640"/>
                    </a:cubicBezTo>
                    <a:close/>
                    <a:moveTo>
                      <a:pt x="1212" y="15718"/>
                    </a:moveTo>
                    <a:cubicBezTo>
                      <a:pt x="1194" y="15718"/>
                      <a:pt x="1177" y="15709"/>
                      <a:pt x="1168" y="15692"/>
                    </a:cubicBezTo>
                    <a:cubicBezTo>
                      <a:pt x="1129" y="15614"/>
                      <a:pt x="1090" y="15535"/>
                      <a:pt x="1053" y="15457"/>
                    </a:cubicBezTo>
                    <a:cubicBezTo>
                      <a:pt x="1041" y="15433"/>
                      <a:pt x="1051" y="15403"/>
                      <a:pt x="1076" y="15392"/>
                    </a:cubicBezTo>
                    <a:cubicBezTo>
                      <a:pt x="1100" y="15380"/>
                      <a:pt x="1129" y="15390"/>
                      <a:pt x="1141" y="15415"/>
                    </a:cubicBezTo>
                    <a:cubicBezTo>
                      <a:pt x="1178" y="15492"/>
                      <a:pt x="1216" y="15570"/>
                      <a:pt x="1256" y="15647"/>
                    </a:cubicBezTo>
                    <a:cubicBezTo>
                      <a:pt x="1268" y="15671"/>
                      <a:pt x="1258" y="15701"/>
                      <a:pt x="1234" y="15713"/>
                    </a:cubicBezTo>
                    <a:cubicBezTo>
                      <a:pt x="1227" y="15717"/>
                      <a:pt x="1220" y="15718"/>
                      <a:pt x="1212" y="15718"/>
                    </a:cubicBezTo>
                    <a:close/>
                    <a:moveTo>
                      <a:pt x="20182" y="16103"/>
                    </a:moveTo>
                    <a:cubicBezTo>
                      <a:pt x="20174" y="16103"/>
                      <a:pt x="20166" y="16101"/>
                      <a:pt x="20158" y="16096"/>
                    </a:cubicBezTo>
                    <a:cubicBezTo>
                      <a:pt x="20135" y="16083"/>
                      <a:pt x="20126" y="16053"/>
                      <a:pt x="20139" y="16030"/>
                    </a:cubicBezTo>
                    <a:cubicBezTo>
                      <a:pt x="20182" y="15954"/>
                      <a:pt x="20224" y="15877"/>
                      <a:pt x="20264" y="15801"/>
                    </a:cubicBezTo>
                    <a:cubicBezTo>
                      <a:pt x="20277" y="15777"/>
                      <a:pt x="20306" y="15768"/>
                      <a:pt x="20330" y="15781"/>
                    </a:cubicBezTo>
                    <a:cubicBezTo>
                      <a:pt x="20354" y="15793"/>
                      <a:pt x="20363" y="15823"/>
                      <a:pt x="20351" y="15847"/>
                    </a:cubicBezTo>
                    <a:cubicBezTo>
                      <a:pt x="20310" y="15924"/>
                      <a:pt x="20268" y="16002"/>
                      <a:pt x="20225" y="16078"/>
                    </a:cubicBezTo>
                    <a:cubicBezTo>
                      <a:pt x="20216" y="16094"/>
                      <a:pt x="20199" y="16103"/>
                      <a:pt x="20182" y="16103"/>
                    </a:cubicBezTo>
                    <a:close/>
                    <a:moveTo>
                      <a:pt x="1460" y="16177"/>
                    </a:moveTo>
                    <a:cubicBezTo>
                      <a:pt x="1443" y="16177"/>
                      <a:pt x="1426" y="16168"/>
                      <a:pt x="1417" y="16152"/>
                    </a:cubicBezTo>
                    <a:cubicBezTo>
                      <a:pt x="1374" y="16077"/>
                      <a:pt x="1331" y="16000"/>
                      <a:pt x="1290" y="15923"/>
                    </a:cubicBezTo>
                    <a:cubicBezTo>
                      <a:pt x="1277" y="15899"/>
                      <a:pt x="1286" y="15870"/>
                      <a:pt x="1310" y="15857"/>
                    </a:cubicBezTo>
                    <a:cubicBezTo>
                      <a:pt x="1334" y="15844"/>
                      <a:pt x="1363" y="15853"/>
                      <a:pt x="1376" y="15877"/>
                    </a:cubicBezTo>
                    <a:cubicBezTo>
                      <a:pt x="1417" y="15952"/>
                      <a:pt x="1459" y="16029"/>
                      <a:pt x="1502" y="16103"/>
                    </a:cubicBezTo>
                    <a:cubicBezTo>
                      <a:pt x="1516" y="16127"/>
                      <a:pt x="1507" y="16157"/>
                      <a:pt x="1484" y="16170"/>
                    </a:cubicBezTo>
                    <a:cubicBezTo>
                      <a:pt x="1476" y="16175"/>
                      <a:pt x="1468" y="16177"/>
                      <a:pt x="1460" y="16177"/>
                    </a:cubicBezTo>
                    <a:close/>
                    <a:moveTo>
                      <a:pt x="19915" y="16552"/>
                    </a:moveTo>
                    <a:cubicBezTo>
                      <a:pt x="19906" y="16552"/>
                      <a:pt x="19897" y="16550"/>
                      <a:pt x="19889" y="16545"/>
                    </a:cubicBezTo>
                    <a:cubicBezTo>
                      <a:pt x="19866" y="16531"/>
                      <a:pt x="19859" y="16500"/>
                      <a:pt x="19874" y="16477"/>
                    </a:cubicBezTo>
                    <a:cubicBezTo>
                      <a:pt x="19919" y="16404"/>
                      <a:pt x="19965" y="16330"/>
                      <a:pt x="20009" y="16255"/>
                    </a:cubicBezTo>
                    <a:cubicBezTo>
                      <a:pt x="20023" y="16232"/>
                      <a:pt x="20053" y="16224"/>
                      <a:pt x="20076" y="16238"/>
                    </a:cubicBezTo>
                    <a:cubicBezTo>
                      <a:pt x="20100" y="16252"/>
                      <a:pt x="20107" y="16282"/>
                      <a:pt x="20093" y="16305"/>
                    </a:cubicBezTo>
                    <a:cubicBezTo>
                      <a:pt x="20049" y="16380"/>
                      <a:pt x="20003" y="16456"/>
                      <a:pt x="19957" y="16529"/>
                    </a:cubicBezTo>
                    <a:cubicBezTo>
                      <a:pt x="19947" y="16544"/>
                      <a:pt x="19931" y="16552"/>
                      <a:pt x="19915" y="16552"/>
                    </a:cubicBezTo>
                    <a:close/>
                    <a:moveTo>
                      <a:pt x="1729" y="16623"/>
                    </a:moveTo>
                    <a:cubicBezTo>
                      <a:pt x="1713" y="16623"/>
                      <a:pt x="1697" y="16615"/>
                      <a:pt x="1688" y="16600"/>
                    </a:cubicBezTo>
                    <a:cubicBezTo>
                      <a:pt x="1641" y="16527"/>
                      <a:pt x="1595" y="16452"/>
                      <a:pt x="1550" y="16378"/>
                    </a:cubicBezTo>
                    <a:cubicBezTo>
                      <a:pt x="1536" y="16354"/>
                      <a:pt x="1543" y="16324"/>
                      <a:pt x="1566" y="16310"/>
                    </a:cubicBezTo>
                    <a:cubicBezTo>
                      <a:pt x="1589" y="16296"/>
                      <a:pt x="1620" y="16304"/>
                      <a:pt x="1634" y="16327"/>
                    </a:cubicBezTo>
                    <a:cubicBezTo>
                      <a:pt x="1678" y="16401"/>
                      <a:pt x="1724" y="16475"/>
                      <a:pt x="1770" y="16547"/>
                    </a:cubicBezTo>
                    <a:cubicBezTo>
                      <a:pt x="1785" y="16570"/>
                      <a:pt x="1778" y="16601"/>
                      <a:pt x="1755" y="16615"/>
                    </a:cubicBezTo>
                    <a:cubicBezTo>
                      <a:pt x="1747" y="16620"/>
                      <a:pt x="1738" y="16623"/>
                      <a:pt x="1729" y="16623"/>
                    </a:cubicBezTo>
                    <a:close/>
                    <a:moveTo>
                      <a:pt x="19627" y="16988"/>
                    </a:moveTo>
                    <a:cubicBezTo>
                      <a:pt x="19617" y="16988"/>
                      <a:pt x="19607" y="16986"/>
                      <a:pt x="19599" y="16980"/>
                    </a:cubicBezTo>
                    <a:cubicBezTo>
                      <a:pt x="19577" y="16964"/>
                      <a:pt x="19571" y="16934"/>
                      <a:pt x="19587" y="16912"/>
                    </a:cubicBezTo>
                    <a:cubicBezTo>
                      <a:pt x="19636" y="16841"/>
                      <a:pt x="19685" y="16769"/>
                      <a:pt x="19733" y="16696"/>
                    </a:cubicBezTo>
                    <a:cubicBezTo>
                      <a:pt x="19748" y="16674"/>
                      <a:pt x="19778" y="16667"/>
                      <a:pt x="19801" y="16682"/>
                    </a:cubicBezTo>
                    <a:cubicBezTo>
                      <a:pt x="19823" y="16697"/>
                      <a:pt x="19829" y="16728"/>
                      <a:pt x="19814" y="16750"/>
                    </a:cubicBezTo>
                    <a:cubicBezTo>
                      <a:pt x="19766" y="16823"/>
                      <a:pt x="19716" y="16896"/>
                      <a:pt x="19667" y="16967"/>
                    </a:cubicBezTo>
                    <a:cubicBezTo>
                      <a:pt x="19657" y="16981"/>
                      <a:pt x="19642" y="16988"/>
                      <a:pt x="19627" y="16988"/>
                    </a:cubicBezTo>
                    <a:close/>
                    <a:moveTo>
                      <a:pt x="2020" y="17055"/>
                    </a:moveTo>
                    <a:cubicBezTo>
                      <a:pt x="2005" y="17055"/>
                      <a:pt x="1990" y="17048"/>
                      <a:pt x="1980" y="17035"/>
                    </a:cubicBezTo>
                    <a:cubicBezTo>
                      <a:pt x="1930" y="16964"/>
                      <a:pt x="1880" y="16891"/>
                      <a:pt x="1831" y="16819"/>
                    </a:cubicBezTo>
                    <a:cubicBezTo>
                      <a:pt x="1816" y="16797"/>
                      <a:pt x="1822" y="16766"/>
                      <a:pt x="1845" y="16751"/>
                    </a:cubicBezTo>
                    <a:cubicBezTo>
                      <a:pt x="1867" y="16736"/>
                      <a:pt x="1898" y="16742"/>
                      <a:pt x="1913" y="16764"/>
                    </a:cubicBezTo>
                    <a:cubicBezTo>
                      <a:pt x="1961" y="16836"/>
                      <a:pt x="2010" y="16908"/>
                      <a:pt x="2060" y="16978"/>
                    </a:cubicBezTo>
                    <a:cubicBezTo>
                      <a:pt x="2076" y="17000"/>
                      <a:pt x="2070" y="17031"/>
                      <a:pt x="2048" y="17046"/>
                    </a:cubicBezTo>
                    <a:cubicBezTo>
                      <a:pt x="2040" y="17052"/>
                      <a:pt x="2030" y="17055"/>
                      <a:pt x="2020" y="17055"/>
                    </a:cubicBezTo>
                    <a:close/>
                    <a:moveTo>
                      <a:pt x="19318" y="17410"/>
                    </a:moveTo>
                    <a:cubicBezTo>
                      <a:pt x="19307" y="17410"/>
                      <a:pt x="19297" y="17407"/>
                      <a:pt x="19288" y="17400"/>
                    </a:cubicBezTo>
                    <a:cubicBezTo>
                      <a:pt x="19266" y="17383"/>
                      <a:pt x="19262" y="17352"/>
                      <a:pt x="19279" y="17331"/>
                    </a:cubicBezTo>
                    <a:cubicBezTo>
                      <a:pt x="19332" y="17263"/>
                      <a:pt x="19384" y="17193"/>
                      <a:pt x="19435" y="17123"/>
                    </a:cubicBezTo>
                    <a:cubicBezTo>
                      <a:pt x="19451" y="17101"/>
                      <a:pt x="19482" y="17097"/>
                      <a:pt x="19504" y="17113"/>
                    </a:cubicBezTo>
                    <a:cubicBezTo>
                      <a:pt x="19526" y="17129"/>
                      <a:pt x="19530" y="17159"/>
                      <a:pt x="19514" y="17181"/>
                    </a:cubicBezTo>
                    <a:cubicBezTo>
                      <a:pt x="19463" y="17251"/>
                      <a:pt x="19410" y="17322"/>
                      <a:pt x="19356" y="17391"/>
                    </a:cubicBezTo>
                    <a:cubicBezTo>
                      <a:pt x="19347" y="17403"/>
                      <a:pt x="19332" y="17410"/>
                      <a:pt x="19318" y="17410"/>
                    </a:cubicBezTo>
                    <a:close/>
                    <a:moveTo>
                      <a:pt x="2332" y="17474"/>
                    </a:moveTo>
                    <a:cubicBezTo>
                      <a:pt x="2317" y="17474"/>
                      <a:pt x="2303" y="17467"/>
                      <a:pt x="2293" y="17455"/>
                    </a:cubicBezTo>
                    <a:cubicBezTo>
                      <a:pt x="2239" y="17386"/>
                      <a:pt x="2186" y="17316"/>
                      <a:pt x="2134" y="17247"/>
                    </a:cubicBezTo>
                    <a:cubicBezTo>
                      <a:pt x="2118" y="17225"/>
                      <a:pt x="2122" y="17194"/>
                      <a:pt x="2144" y="17178"/>
                    </a:cubicBezTo>
                    <a:cubicBezTo>
                      <a:pt x="2166" y="17162"/>
                      <a:pt x="2196" y="17166"/>
                      <a:pt x="2213" y="17188"/>
                    </a:cubicBezTo>
                    <a:cubicBezTo>
                      <a:pt x="2264" y="17257"/>
                      <a:pt x="2317" y="17326"/>
                      <a:pt x="2370" y="17394"/>
                    </a:cubicBezTo>
                    <a:cubicBezTo>
                      <a:pt x="2387" y="17416"/>
                      <a:pt x="2383" y="17447"/>
                      <a:pt x="2362" y="17463"/>
                    </a:cubicBezTo>
                    <a:cubicBezTo>
                      <a:pt x="2353" y="17470"/>
                      <a:pt x="2342" y="17474"/>
                      <a:pt x="2332" y="17474"/>
                    </a:cubicBezTo>
                    <a:close/>
                    <a:moveTo>
                      <a:pt x="18988" y="17816"/>
                    </a:moveTo>
                    <a:cubicBezTo>
                      <a:pt x="18977" y="17816"/>
                      <a:pt x="18966" y="17812"/>
                      <a:pt x="18957" y="17804"/>
                    </a:cubicBezTo>
                    <a:cubicBezTo>
                      <a:pt x="18936" y="17787"/>
                      <a:pt x="18934" y="17756"/>
                      <a:pt x="18951" y="17735"/>
                    </a:cubicBezTo>
                    <a:cubicBezTo>
                      <a:pt x="19007" y="17669"/>
                      <a:pt x="19063" y="17602"/>
                      <a:pt x="19117" y="17535"/>
                    </a:cubicBezTo>
                    <a:cubicBezTo>
                      <a:pt x="19135" y="17514"/>
                      <a:pt x="19165" y="17511"/>
                      <a:pt x="19186" y="17528"/>
                    </a:cubicBezTo>
                    <a:cubicBezTo>
                      <a:pt x="19207" y="17545"/>
                      <a:pt x="19211" y="17576"/>
                      <a:pt x="19194" y="17597"/>
                    </a:cubicBezTo>
                    <a:cubicBezTo>
                      <a:pt x="19139" y="17664"/>
                      <a:pt x="19082" y="17732"/>
                      <a:pt x="19026" y="17799"/>
                    </a:cubicBezTo>
                    <a:cubicBezTo>
                      <a:pt x="19016" y="17810"/>
                      <a:pt x="19002" y="17816"/>
                      <a:pt x="18988" y="17816"/>
                    </a:cubicBezTo>
                    <a:close/>
                    <a:moveTo>
                      <a:pt x="2663" y="17876"/>
                    </a:moveTo>
                    <a:cubicBezTo>
                      <a:pt x="2650" y="17876"/>
                      <a:pt x="2636" y="17871"/>
                      <a:pt x="2626" y="17859"/>
                    </a:cubicBezTo>
                    <a:cubicBezTo>
                      <a:pt x="2569" y="17793"/>
                      <a:pt x="2512" y="17726"/>
                      <a:pt x="2457" y="17659"/>
                    </a:cubicBezTo>
                    <a:cubicBezTo>
                      <a:pt x="2440" y="17638"/>
                      <a:pt x="2443" y="17607"/>
                      <a:pt x="2464" y="17590"/>
                    </a:cubicBezTo>
                    <a:cubicBezTo>
                      <a:pt x="2485" y="17573"/>
                      <a:pt x="2516" y="17576"/>
                      <a:pt x="2533" y="17597"/>
                    </a:cubicBezTo>
                    <a:cubicBezTo>
                      <a:pt x="2587" y="17663"/>
                      <a:pt x="2644" y="17730"/>
                      <a:pt x="2700" y="17795"/>
                    </a:cubicBezTo>
                    <a:cubicBezTo>
                      <a:pt x="2718" y="17816"/>
                      <a:pt x="2716" y="17847"/>
                      <a:pt x="2695" y="17865"/>
                    </a:cubicBezTo>
                    <a:cubicBezTo>
                      <a:pt x="2686" y="17873"/>
                      <a:pt x="2675" y="17876"/>
                      <a:pt x="2663" y="17876"/>
                    </a:cubicBezTo>
                    <a:close/>
                    <a:moveTo>
                      <a:pt x="18640" y="18205"/>
                    </a:moveTo>
                    <a:cubicBezTo>
                      <a:pt x="18628" y="18205"/>
                      <a:pt x="18616" y="18201"/>
                      <a:pt x="18607" y="18192"/>
                    </a:cubicBezTo>
                    <a:cubicBezTo>
                      <a:pt x="18587" y="18173"/>
                      <a:pt x="18586" y="18142"/>
                      <a:pt x="18605" y="18123"/>
                    </a:cubicBezTo>
                    <a:cubicBezTo>
                      <a:pt x="18664" y="18059"/>
                      <a:pt x="18723" y="17995"/>
                      <a:pt x="18780" y="17931"/>
                    </a:cubicBezTo>
                    <a:cubicBezTo>
                      <a:pt x="18798" y="17911"/>
                      <a:pt x="18829" y="17909"/>
                      <a:pt x="18849" y="17927"/>
                    </a:cubicBezTo>
                    <a:cubicBezTo>
                      <a:pt x="18870" y="17945"/>
                      <a:pt x="18871" y="17976"/>
                      <a:pt x="18853" y="17996"/>
                    </a:cubicBezTo>
                    <a:cubicBezTo>
                      <a:pt x="18796" y="18061"/>
                      <a:pt x="18736" y="18126"/>
                      <a:pt x="18676" y="18190"/>
                    </a:cubicBezTo>
                    <a:cubicBezTo>
                      <a:pt x="18666" y="18200"/>
                      <a:pt x="18653" y="18205"/>
                      <a:pt x="18640" y="18205"/>
                    </a:cubicBezTo>
                    <a:close/>
                    <a:moveTo>
                      <a:pt x="3014" y="18263"/>
                    </a:moveTo>
                    <a:cubicBezTo>
                      <a:pt x="3001" y="18263"/>
                      <a:pt x="2988" y="18258"/>
                      <a:pt x="2979" y="18248"/>
                    </a:cubicBezTo>
                    <a:cubicBezTo>
                      <a:pt x="2919" y="18185"/>
                      <a:pt x="2859" y="18120"/>
                      <a:pt x="2800" y="18056"/>
                    </a:cubicBezTo>
                    <a:cubicBezTo>
                      <a:pt x="2782" y="18036"/>
                      <a:pt x="2783" y="18005"/>
                      <a:pt x="2803" y="17987"/>
                    </a:cubicBezTo>
                    <a:cubicBezTo>
                      <a:pt x="2824" y="17968"/>
                      <a:pt x="2854" y="17970"/>
                      <a:pt x="2873" y="17990"/>
                    </a:cubicBezTo>
                    <a:cubicBezTo>
                      <a:pt x="2931" y="18054"/>
                      <a:pt x="2990" y="18118"/>
                      <a:pt x="3050" y="18180"/>
                    </a:cubicBezTo>
                    <a:cubicBezTo>
                      <a:pt x="3068" y="18200"/>
                      <a:pt x="3067" y="18231"/>
                      <a:pt x="3048" y="18249"/>
                    </a:cubicBezTo>
                    <a:cubicBezTo>
                      <a:pt x="3038" y="18258"/>
                      <a:pt x="3026" y="18263"/>
                      <a:pt x="3014" y="18263"/>
                    </a:cubicBezTo>
                    <a:close/>
                    <a:moveTo>
                      <a:pt x="18274" y="18577"/>
                    </a:moveTo>
                    <a:cubicBezTo>
                      <a:pt x="18261" y="18577"/>
                      <a:pt x="18248" y="18572"/>
                      <a:pt x="18239" y="18562"/>
                    </a:cubicBezTo>
                    <a:cubicBezTo>
                      <a:pt x="18220" y="18543"/>
                      <a:pt x="18220" y="18512"/>
                      <a:pt x="18240" y="18493"/>
                    </a:cubicBezTo>
                    <a:cubicBezTo>
                      <a:pt x="18302" y="18433"/>
                      <a:pt x="18364" y="18372"/>
                      <a:pt x="18425" y="18310"/>
                    </a:cubicBezTo>
                    <a:cubicBezTo>
                      <a:pt x="18443" y="18291"/>
                      <a:pt x="18475" y="18290"/>
                      <a:pt x="18494" y="18309"/>
                    </a:cubicBezTo>
                    <a:cubicBezTo>
                      <a:pt x="18513" y="18328"/>
                      <a:pt x="18513" y="18359"/>
                      <a:pt x="18494" y="18379"/>
                    </a:cubicBezTo>
                    <a:cubicBezTo>
                      <a:pt x="18433" y="18441"/>
                      <a:pt x="18370" y="18503"/>
                      <a:pt x="18308" y="18563"/>
                    </a:cubicBezTo>
                    <a:cubicBezTo>
                      <a:pt x="18299" y="18573"/>
                      <a:pt x="18286" y="18577"/>
                      <a:pt x="18274" y="18577"/>
                    </a:cubicBezTo>
                    <a:close/>
                    <a:moveTo>
                      <a:pt x="3383" y="18632"/>
                    </a:moveTo>
                    <a:cubicBezTo>
                      <a:pt x="3371" y="18632"/>
                      <a:pt x="3359" y="18628"/>
                      <a:pt x="3349" y="18619"/>
                    </a:cubicBezTo>
                    <a:cubicBezTo>
                      <a:pt x="3286" y="18558"/>
                      <a:pt x="3223" y="18497"/>
                      <a:pt x="3162" y="18435"/>
                    </a:cubicBezTo>
                    <a:cubicBezTo>
                      <a:pt x="3143" y="18416"/>
                      <a:pt x="3143" y="18385"/>
                      <a:pt x="3162" y="18366"/>
                    </a:cubicBezTo>
                    <a:cubicBezTo>
                      <a:pt x="3181" y="18347"/>
                      <a:pt x="3212" y="18347"/>
                      <a:pt x="3231" y="18366"/>
                    </a:cubicBezTo>
                    <a:cubicBezTo>
                      <a:pt x="3292" y="18427"/>
                      <a:pt x="3354" y="18488"/>
                      <a:pt x="3417" y="18548"/>
                    </a:cubicBezTo>
                    <a:cubicBezTo>
                      <a:pt x="3437" y="18566"/>
                      <a:pt x="3437" y="18597"/>
                      <a:pt x="3419" y="18617"/>
                    </a:cubicBezTo>
                    <a:cubicBezTo>
                      <a:pt x="3409" y="18627"/>
                      <a:pt x="3396" y="18632"/>
                      <a:pt x="3383" y="18632"/>
                    </a:cubicBezTo>
                    <a:close/>
                    <a:moveTo>
                      <a:pt x="17890" y="18931"/>
                    </a:moveTo>
                    <a:cubicBezTo>
                      <a:pt x="17877" y="18931"/>
                      <a:pt x="17863" y="18925"/>
                      <a:pt x="17853" y="18914"/>
                    </a:cubicBezTo>
                    <a:cubicBezTo>
                      <a:pt x="17836" y="18894"/>
                      <a:pt x="17838" y="18863"/>
                      <a:pt x="17858" y="18845"/>
                    </a:cubicBezTo>
                    <a:cubicBezTo>
                      <a:pt x="17923" y="18788"/>
                      <a:pt x="17988" y="18730"/>
                      <a:pt x="18051" y="18671"/>
                    </a:cubicBezTo>
                    <a:cubicBezTo>
                      <a:pt x="18071" y="18653"/>
                      <a:pt x="18102" y="18654"/>
                      <a:pt x="18120" y="18674"/>
                    </a:cubicBezTo>
                    <a:cubicBezTo>
                      <a:pt x="18139" y="18694"/>
                      <a:pt x="18137" y="18725"/>
                      <a:pt x="18117" y="18743"/>
                    </a:cubicBezTo>
                    <a:cubicBezTo>
                      <a:pt x="18054" y="18802"/>
                      <a:pt x="17988" y="18861"/>
                      <a:pt x="17923" y="18919"/>
                    </a:cubicBezTo>
                    <a:cubicBezTo>
                      <a:pt x="17913" y="18927"/>
                      <a:pt x="17902" y="18931"/>
                      <a:pt x="17890" y="18931"/>
                    </a:cubicBezTo>
                    <a:close/>
                    <a:moveTo>
                      <a:pt x="3770" y="18983"/>
                    </a:moveTo>
                    <a:cubicBezTo>
                      <a:pt x="3758" y="18983"/>
                      <a:pt x="3747" y="18979"/>
                      <a:pt x="3738" y="18971"/>
                    </a:cubicBezTo>
                    <a:cubicBezTo>
                      <a:pt x="3671" y="18914"/>
                      <a:pt x="3605" y="18855"/>
                      <a:pt x="3541" y="18797"/>
                    </a:cubicBezTo>
                    <a:cubicBezTo>
                      <a:pt x="3521" y="18779"/>
                      <a:pt x="3520" y="18748"/>
                      <a:pt x="3538" y="18728"/>
                    </a:cubicBezTo>
                    <a:cubicBezTo>
                      <a:pt x="3556" y="18708"/>
                      <a:pt x="3587" y="18707"/>
                      <a:pt x="3607" y="18725"/>
                    </a:cubicBezTo>
                    <a:cubicBezTo>
                      <a:pt x="3671" y="18782"/>
                      <a:pt x="3736" y="18840"/>
                      <a:pt x="3802" y="18897"/>
                    </a:cubicBezTo>
                    <a:cubicBezTo>
                      <a:pt x="3822" y="18915"/>
                      <a:pt x="3825" y="18946"/>
                      <a:pt x="3807" y="18966"/>
                    </a:cubicBezTo>
                    <a:cubicBezTo>
                      <a:pt x="3797" y="18978"/>
                      <a:pt x="3784" y="18983"/>
                      <a:pt x="3770" y="18983"/>
                    </a:cubicBezTo>
                    <a:close/>
                    <a:moveTo>
                      <a:pt x="17490" y="19266"/>
                    </a:moveTo>
                    <a:cubicBezTo>
                      <a:pt x="17475" y="19266"/>
                      <a:pt x="17461" y="19259"/>
                      <a:pt x="17452" y="19247"/>
                    </a:cubicBezTo>
                    <a:cubicBezTo>
                      <a:pt x="17435" y="19226"/>
                      <a:pt x="17438" y="19195"/>
                      <a:pt x="17459" y="19178"/>
                    </a:cubicBezTo>
                    <a:cubicBezTo>
                      <a:pt x="17526" y="19125"/>
                      <a:pt x="17594" y="19070"/>
                      <a:pt x="17661" y="19014"/>
                    </a:cubicBezTo>
                    <a:cubicBezTo>
                      <a:pt x="17681" y="18997"/>
                      <a:pt x="17712" y="19000"/>
                      <a:pt x="17730" y="19020"/>
                    </a:cubicBezTo>
                    <a:cubicBezTo>
                      <a:pt x="17747" y="19041"/>
                      <a:pt x="17744" y="19072"/>
                      <a:pt x="17723" y="19089"/>
                    </a:cubicBezTo>
                    <a:cubicBezTo>
                      <a:pt x="17656" y="19145"/>
                      <a:pt x="17588" y="19201"/>
                      <a:pt x="17520" y="19255"/>
                    </a:cubicBezTo>
                    <a:cubicBezTo>
                      <a:pt x="17511" y="19262"/>
                      <a:pt x="17501" y="19266"/>
                      <a:pt x="17490" y="19266"/>
                    </a:cubicBezTo>
                    <a:close/>
                    <a:moveTo>
                      <a:pt x="4173" y="19315"/>
                    </a:moveTo>
                    <a:cubicBezTo>
                      <a:pt x="4163" y="19315"/>
                      <a:pt x="4152" y="19312"/>
                      <a:pt x="4143" y="19305"/>
                    </a:cubicBezTo>
                    <a:cubicBezTo>
                      <a:pt x="4074" y="19251"/>
                      <a:pt x="4005" y="19196"/>
                      <a:pt x="3938" y="19141"/>
                    </a:cubicBezTo>
                    <a:cubicBezTo>
                      <a:pt x="3917" y="19123"/>
                      <a:pt x="3915" y="19093"/>
                      <a:pt x="3932" y="19072"/>
                    </a:cubicBezTo>
                    <a:cubicBezTo>
                      <a:pt x="3949" y="19051"/>
                      <a:pt x="3980" y="19048"/>
                      <a:pt x="4001" y="19065"/>
                    </a:cubicBezTo>
                    <a:cubicBezTo>
                      <a:pt x="4067" y="19120"/>
                      <a:pt x="4135" y="19174"/>
                      <a:pt x="4203" y="19228"/>
                    </a:cubicBezTo>
                    <a:cubicBezTo>
                      <a:pt x="4225" y="19245"/>
                      <a:pt x="4228" y="19275"/>
                      <a:pt x="4212" y="19297"/>
                    </a:cubicBezTo>
                    <a:cubicBezTo>
                      <a:pt x="4202" y="19309"/>
                      <a:pt x="4188" y="19315"/>
                      <a:pt x="4173" y="19315"/>
                    </a:cubicBezTo>
                    <a:close/>
                    <a:moveTo>
                      <a:pt x="17074" y="19580"/>
                    </a:moveTo>
                    <a:cubicBezTo>
                      <a:pt x="17059" y="19580"/>
                      <a:pt x="17044" y="19573"/>
                      <a:pt x="17034" y="19560"/>
                    </a:cubicBezTo>
                    <a:cubicBezTo>
                      <a:pt x="17018" y="19538"/>
                      <a:pt x="17023" y="19508"/>
                      <a:pt x="17045" y="19492"/>
                    </a:cubicBezTo>
                    <a:cubicBezTo>
                      <a:pt x="17115" y="19441"/>
                      <a:pt x="17186" y="19389"/>
                      <a:pt x="17254" y="19338"/>
                    </a:cubicBezTo>
                    <a:cubicBezTo>
                      <a:pt x="17276" y="19321"/>
                      <a:pt x="17306" y="19325"/>
                      <a:pt x="17323" y="19347"/>
                    </a:cubicBezTo>
                    <a:cubicBezTo>
                      <a:pt x="17339" y="19369"/>
                      <a:pt x="17335" y="19399"/>
                      <a:pt x="17313" y="19416"/>
                    </a:cubicBezTo>
                    <a:cubicBezTo>
                      <a:pt x="17244" y="19468"/>
                      <a:pt x="17173" y="19520"/>
                      <a:pt x="17103" y="19571"/>
                    </a:cubicBezTo>
                    <a:cubicBezTo>
                      <a:pt x="17094" y="19577"/>
                      <a:pt x="17084" y="19580"/>
                      <a:pt x="17074" y="19580"/>
                    </a:cubicBezTo>
                    <a:close/>
                    <a:moveTo>
                      <a:pt x="4592" y="19628"/>
                    </a:moveTo>
                    <a:cubicBezTo>
                      <a:pt x="4582" y="19628"/>
                      <a:pt x="4572" y="19625"/>
                      <a:pt x="4564" y="19619"/>
                    </a:cubicBezTo>
                    <a:cubicBezTo>
                      <a:pt x="4493" y="19569"/>
                      <a:pt x="4422" y="19517"/>
                      <a:pt x="4351" y="19464"/>
                    </a:cubicBezTo>
                    <a:cubicBezTo>
                      <a:pt x="4330" y="19448"/>
                      <a:pt x="4325" y="19418"/>
                      <a:pt x="4341" y="19396"/>
                    </a:cubicBezTo>
                    <a:cubicBezTo>
                      <a:pt x="4358" y="19374"/>
                      <a:pt x="4388" y="19370"/>
                      <a:pt x="4410" y="19386"/>
                    </a:cubicBezTo>
                    <a:cubicBezTo>
                      <a:pt x="4480" y="19438"/>
                      <a:pt x="4550" y="19489"/>
                      <a:pt x="4620" y="19539"/>
                    </a:cubicBezTo>
                    <a:cubicBezTo>
                      <a:pt x="4643" y="19555"/>
                      <a:pt x="4648" y="19585"/>
                      <a:pt x="4632" y="19607"/>
                    </a:cubicBezTo>
                    <a:cubicBezTo>
                      <a:pt x="4623" y="19621"/>
                      <a:pt x="4607" y="19628"/>
                      <a:pt x="4592" y="19628"/>
                    </a:cubicBezTo>
                    <a:close/>
                    <a:moveTo>
                      <a:pt x="16644" y="19875"/>
                    </a:moveTo>
                    <a:cubicBezTo>
                      <a:pt x="16628" y="19875"/>
                      <a:pt x="16612" y="19867"/>
                      <a:pt x="16603" y="19852"/>
                    </a:cubicBezTo>
                    <a:cubicBezTo>
                      <a:pt x="16588" y="19830"/>
                      <a:pt x="16594" y="19799"/>
                      <a:pt x="16617" y="19785"/>
                    </a:cubicBezTo>
                    <a:cubicBezTo>
                      <a:pt x="16689" y="19738"/>
                      <a:pt x="16762" y="19689"/>
                      <a:pt x="16833" y="19641"/>
                    </a:cubicBezTo>
                    <a:cubicBezTo>
                      <a:pt x="16855" y="19626"/>
                      <a:pt x="16886" y="19631"/>
                      <a:pt x="16901" y="19654"/>
                    </a:cubicBezTo>
                    <a:cubicBezTo>
                      <a:pt x="16916" y="19676"/>
                      <a:pt x="16911" y="19706"/>
                      <a:pt x="16888" y="19722"/>
                    </a:cubicBezTo>
                    <a:cubicBezTo>
                      <a:pt x="16817" y="19771"/>
                      <a:pt x="16743" y="19819"/>
                      <a:pt x="16670" y="19867"/>
                    </a:cubicBezTo>
                    <a:cubicBezTo>
                      <a:pt x="16662" y="19872"/>
                      <a:pt x="16653" y="19875"/>
                      <a:pt x="16644" y="19875"/>
                    </a:cubicBezTo>
                    <a:close/>
                    <a:moveTo>
                      <a:pt x="5026" y="19920"/>
                    </a:moveTo>
                    <a:cubicBezTo>
                      <a:pt x="5017" y="19920"/>
                      <a:pt x="5008" y="19917"/>
                      <a:pt x="5000" y="19912"/>
                    </a:cubicBezTo>
                    <a:cubicBezTo>
                      <a:pt x="4926" y="19865"/>
                      <a:pt x="4852" y="19817"/>
                      <a:pt x="4780" y="19768"/>
                    </a:cubicBezTo>
                    <a:cubicBezTo>
                      <a:pt x="4758" y="19753"/>
                      <a:pt x="4752" y="19722"/>
                      <a:pt x="4767" y="19700"/>
                    </a:cubicBezTo>
                    <a:cubicBezTo>
                      <a:pt x="4782" y="19678"/>
                      <a:pt x="4812" y="19672"/>
                      <a:pt x="4835" y="19687"/>
                    </a:cubicBezTo>
                    <a:cubicBezTo>
                      <a:pt x="4906" y="19735"/>
                      <a:pt x="4980" y="19783"/>
                      <a:pt x="5052" y="19829"/>
                    </a:cubicBezTo>
                    <a:cubicBezTo>
                      <a:pt x="5075" y="19844"/>
                      <a:pt x="5082" y="19874"/>
                      <a:pt x="5067" y="19897"/>
                    </a:cubicBezTo>
                    <a:cubicBezTo>
                      <a:pt x="5058" y="19912"/>
                      <a:pt x="5042" y="19920"/>
                      <a:pt x="5026" y="19920"/>
                    </a:cubicBezTo>
                    <a:close/>
                    <a:moveTo>
                      <a:pt x="16200" y="20148"/>
                    </a:moveTo>
                    <a:cubicBezTo>
                      <a:pt x="16183" y="20148"/>
                      <a:pt x="16166" y="20139"/>
                      <a:pt x="16157" y="20123"/>
                    </a:cubicBezTo>
                    <a:cubicBezTo>
                      <a:pt x="16144" y="20100"/>
                      <a:pt x="16152" y="20070"/>
                      <a:pt x="16175" y="20056"/>
                    </a:cubicBezTo>
                    <a:cubicBezTo>
                      <a:pt x="16249" y="20013"/>
                      <a:pt x="16324" y="19968"/>
                      <a:pt x="16398" y="19923"/>
                    </a:cubicBezTo>
                    <a:cubicBezTo>
                      <a:pt x="16421" y="19909"/>
                      <a:pt x="16451" y="19916"/>
                      <a:pt x="16465" y="19939"/>
                    </a:cubicBezTo>
                    <a:cubicBezTo>
                      <a:pt x="16479" y="19962"/>
                      <a:pt x="16472" y="19992"/>
                      <a:pt x="16449" y="20007"/>
                    </a:cubicBezTo>
                    <a:cubicBezTo>
                      <a:pt x="16375" y="20052"/>
                      <a:pt x="16299" y="20097"/>
                      <a:pt x="16224" y="20141"/>
                    </a:cubicBezTo>
                    <a:cubicBezTo>
                      <a:pt x="16216" y="20146"/>
                      <a:pt x="16208" y="20148"/>
                      <a:pt x="16200" y="20148"/>
                    </a:cubicBezTo>
                    <a:close/>
                    <a:moveTo>
                      <a:pt x="5474" y="20190"/>
                    </a:moveTo>
                    <a:cubicBezTo>
                      <a:pt x="5465" y="20190"/>
                      <a:pt x="5457" y="20188"/>
                      <a:pt x="5449" y="20184"/>
                    </a:cubicBezTo>
                    <a:cubicBezTo>
                      <a:pt x="5374" y="20140"/>
                      <a:pt x="5298" y="20096"/>
                      <a:pt x="5223" y="20050"/>
                    </a:cubicBezTo>
                    <a:cubicBezTo>
                      <a:pt x="5200" y="20036"/>
                      <a:pt x="5192" y="20006"/>
                      <a:pt x="5206" y="19983"/>
                    </a:cubicBezTo>
                    <a:cubicBezTo>
                      <a:pt x="5220" y="19960"/>
                      <a:pt x="5250" y="19953"/>
                      <a:pt x="5273" y="19967"/>
                    </a:cubicBezTo>
                    <a:cubicBezTo>
                      <a:pt x="5348" y="20011"/>
                      <a:pt x="5423" y="20056"/>
                      <a:pt x="5498" y="20099"/>
                    </a:cubicBezTo>
                    <a:cubicBezTo>
                      <a:pt x="5521" y="20112"/>
                      <a:pt x="5530" y="20142"/>
                      <a:pt x="5516" y="20165"/>
                    </a:cubicBezTo>
                    <a:cubicBezTo>
                      <a:pt x="5507" y="20181"/>
                      <a:pt x="5491" y="20190"/>
                      <a:pt x="5474" y="20190"/>
                    </a:cubicBezTo>
                    <a:close/>
                    <a:moveTo>
                      <a:pt x="15743" y="20399"/>
                    </a:moveTo>
                    <a:cubicBezTo>
                      <a:pt x="15725" y="20399"/>
                      <a:pt x="15708" y="20389"/>
                      <a:pt x="15700" y="20372"/>
                    </a:cubicBezTo>
                    <a:cubicBezTo>
                      <a:pt x="15687" y="20348"/>
                      <a:pt x="15697" y="20319"/>
                      <a:pt x="15721" y="20306"/>
                    </a:cubicBezTo>
                    <a:cubicBezTo>
                      <a:pt x="15797" y="20267"/>
                      <a:pt x="15874" y="20225"/>
                      <a:pt x="15949" y="20184"/>
                    </a:cubicBezTo>
                    <a:cubicBezTo>
                      <a:pt x="15973" y="20171"/>
                      <a:pt x="16003" y="20180"/>
                      <a:pt x="16016" y="20203"/>
                    </a:cubicBezTo>
                    <a:cubicBezTo>
                      <a:pt x="16029" y="20227"/>
                      <a:pt x="16020" y="20257"/>
                      <a:pt x="15996" y="20270"/>
                    </a:cubicBezTo>
                    <a:cubicBezTo>
                      <a:pt x="15921" y="20312"/>
                      <a:pt x="15843" y="20353"/>
                      <a:pt x="15766" y="20393"/>
                    </a:cubicBezTo>
                    <a:cubicBezTo>
                      <a:pt x="15758" y="20397"/>
                      <a:pt x="15751" y="20399"/>
                      <a:pt x="15743" y="20399"/>
                    </a:cubicBezTo>
                    <a:close/>
                    <a:moveTo>
                      <a:pt x="5934" y="20438"/>
                    </a:moveTo>
                    <a:cubicBezTo>
                      <a:pt x="5927" y="20438"/>
                      <a:pt x="5919" y="20437"/>
                      <a:pt x="5912" y="20433"/>
                    </a:cubicBezTo>
                    <a:cubicBezTo>
                      <a:pt x="5835" y="20394"/>
                      <a:pt x="5756" y="20353"/>
                      <a:pt x="5679" y="20311"/>
                    </a:cubicBezTo>
                    <a:cubicBezTo>
                      <a:pt x="5655" y="20298"/>
                      <a:pt x="5646" y="20269"/>
                      <a:pt x="5659" y="20245"/>
                    </a:cubicBezTo>
                    <a:cubicBezTo>
                      <a:pt x="5672" y="20221"/>
                      <a:pt x="5702" y="20212"/>
                      <a:pt x="5726" y="20225"/>
                    </a:cubicBezTo>
                    <a:cubicBezTo>
                      <a:pt x="5802" y="20266"/>
                      <a:pt x="5880" y="20307"/>
                      <a:pt x="5956" y="20346"/>
                    </a:cubicBezTo>
                    <a:cubicBezTo>
                      <a:pt x="5980" y="20358"/>
                      <a:pt x="5990" y="20388"/>
                      <a:pt x="5978" y="20412"/>
                    </a:cubicBezTo>
                    <a:cubicBezTo>
                      <a:pt x="5969" y="20429"/>
                      <a:pt x="5952" y="20438"/>
                      <a:pt x="5934" y="20438"/>
                    </a:cubicBezTo>
                    <a:close/>
                    <a:moveTo>
                      <a:pt x="15275" y="20627"/>
                    </a:moveTo>
                    <a:cubicBezTo>
                      <a:pt x="15257" y="20627"/>
                      <a:pt x="15239" y="20617"/>
                      <a:pt x="15231" y="20599"/>
                    </a:cubicBezTo>
                    <a:cubicBezTo>
                      <a:pt x="15219" y="20574"/>
                      <a:pt x="15230" y="20545"/>
                      <a:pt x="15255" y="20534"/>
                    </a:cubicBezTo>
                    <a:cubicBezTo>
                      <a:pt x="15333" y="20498"/>
                      <a:pt x="15412" y="20460"/>
                      <a:pt x="15489" y="20423"/>
                    </a:cubicBezTo>
                    <a:cubicBezTo>
                      <a:pt x="15513" y="20411"/>
                      <a:pt x="15543" y="20421"/>
                      <a:pt x="15555" y="20445"/>
                    </a:cubicBezTo>
                    <a:cubicBezTo>
                      <a:pt x="15566" y="20470"/>
                      <a:pt x="15556" y="20499"/>
                      <a:pt x="15532" y="20511"/>
                    </a:cubicBezTo>
                    <a:cubicBezTo>
                      <a:pt x="15454" y="20549"/>
                      <a:pt x="15375" y="20586"/>
                      <a:pt x="15296" y="20623"/>
                    </a:cubicBezTo>
                    <a:cubicBezTo>
                      <a:pt x="15289" y="20626"/>
                      <a:pt x="15282" y="20627"/>
                      <a:pt x="15275" y="20627"/>
                    </a:cubicBezTo>
                    <a:close/>
                    <a:moveTo>
                      <a:pt x="6406" y="20664"/>
                    </a:moveTo>
                    <a:cubicBezTo>
                      <a:pt x="6400" y="20664"/>
                      <a:pt x="6393" y="20663"/>
                      <a:pt x="6386" y="20660"/>
                    </a:cubicBezTo>
                    <a:cubicBezTo>
                      <a:pt x="6306" y="20624"/>
                      <a:pt x="6226" y="20587"/>
                      <a:pt x="6148" y="20549"/>
                    </a:cubicBezTo>
                    <a:cubicBezTo>
                      <a:pt x="6123" y="20538"/>
                      <a:pt x="6113" y="20508"/>
                      <a:pt x="6125" y="20484"/>
                    </a:cubicBezTo>
                    <a:cubicBezTo>
                      <a:pt x="6136" y="20460"/>
                      <a:pt x="6166" y="20449"/>
                      <a:pt x="6190" y="20461"/>
                    </a:cubicBezTo>
                    <a:cubicBezTo>
                      <a:pt x="6267" y="20498"/>
                      <a:pt x="6347" y="20535"/>
                      <a:pt x="6426" y="20571"/>
                    </a:cubicBezTo>
                    <a:cubicBezTo>
                      <a:pt x="6451" y="20582"/>
                      <a:pt x="6462" y="20611"/>
                      <a:pt x="6451" y="20635"/>
                    </a:cubicBezTo>
                    <a:cubicBezTo>
                      <a:pt x="6443" y="20653"/>
                      <a:pt x="6425" y="20664"/>
                      <a:pt x="6406" y="20664"/>
                    </a:cubicBezTo>
                    <a:close/>
                    <a:moveTo>
                      <a:pt x="14797" y="20832"/>
                    </a:moveTo>
                    <a:cubicBezTo>
                      <a:pt x="14778" y="20832"/>
                      <a:pt x="14759" y="20821"/>
                      <a:pt x="14752" y="20802"/>
                    </a:cubicBezTo>
                    <a:cubicBezTo>
                      <a:pt x="14741" y="20777"/>
                      <a:pt x="14754" y="20748"/>
                      <a:pt x="14779" y="20738"/>
                    </a:cubicBezTo>
                    <a:cubicBezTo>
                      <a:pt x="14858" y="20706"/>
                      <a:pt x="14939" y="20673"/>
                      <a:pt x="15018" y="20639"/>
                    </a:cubicBezTo>
                    <a:cubicBezTo>
                      <a:pt x="15043" y="20628"/>
                      <a:pt x="15072" y="20640"/>
                      <a:pt x="15082" y="20664"/>
                    </a:cubicBezTo>
                    <a:cubicBezTo>
                      <a:pt x="15093" y="20689"/>
                      <a:pt x="15082" y="20718"/>
                      <a:pt x="15057" y="20729"/>
                    </a:cubicBezTo>
                    <a:cubicBezTo>
                      <a:pt x="14977" y="20763"/>
                      <a:pt x="14895" y="20797"/>
                      <a:pt x="14815" y="20829"/>
                    </a:cubicBezTo>
                    <a:cubicBezTo>
                      <a:pt x="14809" y="20831"/>
                      <a:pt x="14803" y="20832"/>
                      <a:pt x="14797" y="20832"/>
                    </a:cubicBezTo>
                    <a:close/>
                    <a:moveTo>
                      <a:pt x="6889" y="20867"/>
                    </a:moveTo>
                    <a:cubicBezTo>
                      <a:pt x="6883" y="20867"/>
                      <a:pt x="6877" y="20866"/>
                      <a:pt x="6871" y="20863"/>
                    </a:cubicBezTo>
                    <a:cubicBezTo>
                      <a:pt x="6790" y="20832"/>
                      <a:pt x="6708" y="20798"/>
                      <a:pt x="6628" y="20765"/>
                    </a:cubicBezTo>
                    <a:cubicBezTo>
                      <a:pt x="6603" y="20754"/>
                      <a:pt x="6591" y="20725"/>
                      <a:pt x="6601" y="20700"/>
                    </a:cubicBezTo>
                    <a:cubicBezTo>
                      <a:pt x="6612" y="20676"/>
                      <a:pt x="6641" y="20664"/>
                      <a:pt x="6665" y="20674"/>
                    </a:cubicBezTo>
                    <a:cubicBezTo>
                      <a:pt x="6745" y="20708"/>
                      <a:pt x="6827" y="20741"/>
                      <a:pt x="6907" y="20772"/>
                    </a:cubicBezTo>
                    <a:cubicBezTo>
                      <a:pt x="6932" y="20782"/>
                      <a:pt x="6945" y="20810"/>
                      <a:pt x="6935" y="20836"/>
                    </a:cubicBezTo>
                    <a:cubicBezTo>
                      <a:pt x="6927" y="20855"/>
                      <a:pt x="6909" y="20867"/>
                      <a:pt x="6889" y="20867"/>
                    </a:cubicBezTo>
                    <a:close/>
                    <a:moveTo>
                      <a:pt x="14308" y="21015"/>
                    </a:moveTo>
                    <a:cubicBezTo>
                      <a:pt x="14287" y="21015"/>
                      <a:pt x="14268" y="21002"/>
                      <a:pt x="14261" y="20982"/>
                    </a:cubicBezTo>
                    <a:cubicBezTo>
                      <a:pt x="14253" y="20956"/>
                      <a:pt x="14266" y="20928"/>
                      <a:pt x="14292" y="20920"/>
                    </a:cubicBezTo>
                    <a:cubicBezTo>
                      <a:pt x="14373" y="20891"/>
                      <a:pt x="14456" y="20862"/>
                      <a:pt x="14536" y="20832"/>
                    </a:cubicBezTo>
                    <a:cubicBezTo>
                      <a:pt x="14562" y="20822"/>
                      <a:pt x="14590" y="20835"/>
                      <a:pt x="14599" y="20861"/>
                    </a:cubicBezTo>
                    <a:cubicBezTo>
                      <a:pt x="14609" y="20886"/>
                      <a:pt x="14596" y="20914"/>
                      <a:pt x="14571" y="20923"/>
                    </a:cubicBezTo>
                    <a:cubicBezTo>
                      <a:pt x="14489" y="20954"/>
                      <a:pt x="14406" y="20984"/>
                      <a:pt x="14324" y="21012"/>
                    </a:cubicBezTo>
                    <a:cubicBezTo>
                      <a:pt x="14318" y="21014"/>
                      <a:pt x="14313" y="21015"/>
                      <a:pt x="14308" y="21015"/>
                    </a:cubicBezTo>
                    <a:close/>
                    <a:moveTo>
                      <a:pt x="7382" y="21045"/>
                    </a:moveTo>
                    <a:cubicBezTo>
                      <a:pt x="7377" y="21045"/>
                      <a:pt x="7371" y="21044"/>
                      <a:pt x="7366" y="21043"/>
                    </a:cubicBezTo>
                    <a:cubicBezTo>
                      <a:pt x="7282" y="21015"/>
                      <a:pt x="7199" y="20985"/>
                      <a:pt x="7118" y="20956"/>
                    </a:cubicBezTo>
                    <a:cubicBezTo>
                      <a:pt x="7092" y="20947"/>
                      <a:pt x="7079" y="20919"/>
                      <a:pt x="7088" y="20893"/>
                    </a:cubicBezTo>
                    <a:cubicBezTo>
                      <a:pt x="7098" y="20868"/>
                      <a:pt x="7126" y="20855"/>
                      <a:pt x="7151" y="20864"/>
                    </a:cubicBezTo>
                    <a:cubicBezTo>
                      <a:pt x="7231" y="20893"/>
                      <a:pt x="7314" y="20922"/>
                      <a:pt x="7397" y="20950"/>
                    </a:cubicBezTo>
                    <a:cubicBezTo>
                      <a:pt x="7423" y="20958"/>
                      <a:pt x="7437" y="20986"/>
                      <a:pt x="7428" y="21012"/>
                    </a:cubicBezTo>
                    <a:cubicBezTo>
                      <a:pt x="7421" y="21032"/>
                      <a:pt x="7402" y="21045"/>
                      <a:pt x="7382" y="21045"/>
                    </a:cubicBezTo>
                    <a:close/>
                    <a:moveTo>
                      <a:pt x="13810" y="21173"/>
                    </a:moveTo>
                    <a:cubicBezTo>
                      <a:pt x="13789" y="21173"/>
                      <a:pt x="13769" y="21159"/>
                      <a:pt x="13763" y="21138"/>
                    </a:cubicBezTo>
                    <a:cubicBezTo>
                      <a:pt x="13755" y="21112"/>
                      <a:pt x="13770" y="21084"/>
                      <a:pt x="13796" y="21077"/>
                    </a:cubicBezTo>
                    <a:cubicBezTo>
                      <a:pt x="13879" y="21053"/>
                      <a:pt x="13963" y="21027"/>
                      <a:pt x="14045" y="21001"/>
                    </a:cubicBezTo>
                    <a:cubicBezTo>
                      <a:pt x="14071" y="20993"/>
                      <a:pt x="14098" y="21007"/>
                      <a:pt x="14106" y="21033"/>
                    </a:cubicBezTo>
                    <a:cubicBezTo>
                      <a:pt x="14115" y="21059"/>
                      <a:pt x="14100" y="21086"/>
                      <a:pt x="14075" y="21095"/>
                    </a:cubicBezTo>
                    <a:cubicBezTo>
                      <a:pt x="13992" y="21121"/>
                      <a:pt x="13907" y="21147"/>
                      <a:pt x="13824" y="21171"/>
                    </a:cubicBezTo>
                    <a:cubicBezTo>
                      <a:pt x="13819" y="21172"/>
                      <a:pt x="13814" y="21173"/>
                      <a:pt x="13810" y="21173"/>
                    </a:cubicBezTo>
                    <a:close/>
                    <a:moveTo>
                      <a:pt x="7882" y="21199"/>
                    </a:moveTo>
                    <a:cubicBezTo>
                      <a:pt x="7877" y="21199"/>
                      <a:pt x="7873" y="21199"/>
                      <a:pt x="7869" y="21197"/>
                    </a:cubicBezTo>
                    <a:cubicBezTo>
                      <a:pt x="7785" y="21174"/>
                      <a:pt x="7700" y="21149"/>
                      <a:pt x="7617" y="21123"/>
                    </a:cubicBezTo>
                    <a:cubicBezTo>
                      <a:pt x="7591" y="21115"/>
                      <a:pt x="7577" y="21088"/>
                      <a:pt x="7585" y="21062"/>
                    </a:cubicBezTo>
                    <a:cubicBezTo>
                      <a:pt x="7592" y="21036"/>
                      <a:pt x="7620" y="21022"/>
                      <a:pt x="7646" y="21030"/>
                    </a:cubicBezTo>
                    <a:cubicBezTo>
                      <a:pt x="7728" y="21055"/>
                      <a:pt x="7812" y="21080"/>
                      <a:pt x="7895" y="21103"/>
                    </a:cubicBezTo>
                    <a:cubicBezTo>
                      <a:pt x="7921" y="21110"/>
                      <a:pt x="7936" y="21138"/>
                      <a:pt x="7929" y="21164"/>
                    </a:cubicBezTo>
                    <a:cubicBezTo>
                      <a:pt x="7923" y="21185"/>
                      <a:pt x="7903" y="21199"/>
                      <a:pt x="7882" y="21199"/>
                    </a:cubicBezTo>
                    <a:close/>
                    <a:moveTo>
                      <a:pt x="13305" y="21307"/>
                    </a:moveTo>
                    <a:cubicBezTo>
                      <a:pt x="13283" y="21307"/>
                      <a:pt x="13263" y="21291"/>
                      <a:pt x="13258" y="21269"/>
                    </a:cubicBezTo>
                    <a:cubicBezTo>
                      <a:pt x="13251" y="21243"/>
                      <a:pt x="13268" y="21216"/>
                      <a:pt x="13294" y="21210"/>
                    </a:cubicBezTo>
                    <a:cubicBezTo>
                      <a:pt x="13378" y="21190"/>
                      <a:pt x="13463" y="21168"/>
                      <a:pt x="13546" y="21147"/>
                    </a:cubicBezTo>
                    <a:cubicBezTo>
                      <a:pt x="13572" y="21140"/>
                      <a:pt x="13599" y="21155"/>
                      <a:pt x="13606" y="21181"/>
                    </a:cubicBezTo>
                    <a:cubicBezTo>
                      <a:pt x="13613" y="21207"/>
                      <a:pt x="13597" y="21234"/>
                      <a:pt x="13571" y="21241"/>
                    </a:cubicBezTo>
                    <a:cubicBezTo>
                      <a:pt x="13487" y="21263"/>
                      <a:pt x="13402" y="21285"/>
                      <a:pt x="13317" y="21305"/>
                    </a:cubicBezTo>
                    <a:cubicBezTo>
                      <a:pt x="13313" y="21306"/>
                      <a:pt x="13309" y="21307"/>
                      <a:pt x="13305" y="21307"/>
                    </a:cubicBezTo>
                    <a:close/>
                    <a:moveTo>
                      <a:pt x="8388" y="21328"/>
                    </a:moveTo>
                    <a:cubicBezTo>
                      <a:pt x="8384" y="21328"/>
                      <a:pt x="8381" y="21328"/>
                      <a:pt x="8377" y="21327"/>
                    </a:cubicBezTo>
                    <a:cubicBezTo>
                      <a:pt x="8292" y="21308"/>
                      <a:pt x="8206" y="21287"/>
                      <a:pt x="8122" y="21265"/>
                    </a:cubicBezTo>
                    <a:cubicBezTo>
                      <a:pt x="8096" y="21259"/>
                      <a:pt x="8080" y="21232"/>
                      <a:pt x="8087" y="21206"/>
                    </a:cubicBezTo>
                    <a:cubicBezTo>
                      <a:pt x="8093" y="21180"/>
                      <a:pt x="8120" y="21164"/>
                      <a:pt x="8146" y="21170"/>
                    </a:cubicBezTo>
                    <a:cubicBezTo>
                      <a:pt x="8230" y="21192"/>
                      <a:pt x="8315" y="21212"/>
                      <a:pt x="8399" y="21232"/>
                    </a:cubicBezTo>
                    <a:cubicBezTo>
                      <a:pt x="8425" y="21238"/>
                      <a:pt x="8442" y="21264"/>
                      <a:pt x="8436" y="21290"/>
                    </a:cubicBezTo>
                    <a:cubicBezTo>
                      <a:pt x="8430" y="21313"/>
                      <a:pt x="8410" y="21328"/>
                      <a:pt x="8388" y="21328"/>
                    </a:cubicBezTo>
                    <a:close/>
                    <a:moveTo>
                      <a:pt x="12794" y="21415"/>
                    </a:moveTo>
                    <a:cubicBezTo>
                      <a:pt x="12771" y="21415"/>
                      <a:pt x="12751" y="21399"/>
                      <a:pt x="12746" y="21375"/>
                    </a:cubicBezTo>
                    <a:cubicBezTo>
                      <a:pt x="12741" y="21349"/>
                      <a:pt x="12759" y="21323"/>
                      <a:pt x="12785" y="21318"/>
                    </a:cubicBezTo>
                    <a:cubicBezTo>
                      <a:pt x="12871" y="21302"/>
                      <a:pt x="12957" y="21285"/>
                      <a:pt x="13040" y="21267"/>
                    </a:cubicBezTo>
                    <a:cubicBezTo>
                      <a:pt x="13067" y="21262"/>
                      <a:pt x="13093" y="21278"/>
                      <a:pt x="13098" y="21305"/>
                    </a:cubicBezTo>
                    <a:cubicBezTo>
                      <a:pt x="13104" y="21331"/>
                      <a:pt x="13087" y="21357"/>
                      <a:pt x="13061" y="21363"/>
                    </a:cubicBezTo>
                    <a:cubicBezTo>
                      <a:pt x="12976" y="21381"/>
                      <a:pt x="12890" y="21398"/>
                      <a:pt x="12804" y="21415"/>
                    </a:cubicBezTo>
                    <a:cubicBezTo>
                      <a:pt x="12800" y="21415"/>
                      <a:pt x="12797" y="21415"/>
                      <a:pt x="12794" y="21415"/>
                    </a:cubicBezTo>
                    <a:close/>
                    <a:moveTo>
                      <a:pt x="8900" y="21433"/>
                    </a:moveTo>
                    <a:cubicBezTo>
                      <a:pt x="8897" y="21433"/>
                      <a:pt x="8894" y="21432"/>
                      <a:pt x="8891" y="21432"/>
                    </a:cubicBezTo>
                    <a:cubicBezTo>
                      <a:pt x="8805" y="21416"/>
                      <a:pt x="8718" y="21400"/>
                      <a:pt x="8633" y="21383"/>
                    </a:cubicBezTo>
                    <a:cubicBezTo>
                      <a:pt x="8607" y="21377"/>
                      <a:pt x="8590" y="21351"/>
                      <a:pt x="8595" y="21325"/>
                    </a:cubicBezTo>
                    <a:cubicBezTo>
                      <a:pt x="8600" y="21298"/>
                      <a:pt x="8626" y="21281"/>
                      <a:pt x="8653" y="21287"/>
                    </a:cubicBezTo>
                    <a:cubicBezTo>
                      <a:pt x="8737" y="21304"/>
                      <a:pt x="8823" y="21320"/>
                      <a:pt x="8908" y="21335"/>
                    </a:cubicBezTo>
                    <a:cubicBezTo>
                      <a:pt x="8935" y="21340"/>
                      <a:pt x="8952" y="21366"/>
                      <a:pt x="8948" y="21392"/>
                    </a:cubicBezTo>
                    <a:cubicBezTo>
                      <a:pt x="8943" y="21416"/>
                      <a:pt x="8923" y="21433"/>
                      <a:pt x="8900" y="21433"/>
                    </a:cubicBezTo>
                    <a:close/>
                    <a:moveTo>
                      <a:pt x="12279" y="21499"/>
                    </a:moveTo>
                    <a:cubicBezTo>
                      <a:pt x="12255" y="21499"/>
                      <a:pt x="12234" y="21481"/>
                      <a:pt x="12231" y="21457"/>
                    </a:cubicBezTo>
                    <a:cubicBezTo>
                      <a:pt x="12227" y="21430"/>
                      <a:pt x="12246" y="21405"/>
                      <a:pt x="12272" y="21402"/>
                    </a:cubicBezTo>
                    <a:cubicBezTo>
                      <a:pt x="12359" y="21390"/>
                      <a:pt x="12445" y="21377"/>
                      <a:pt x="12529" y="21363"/>
                    </a:cubicBezTo>
                    <a:cubicBezTo>
                      <a:pt x="12556" y="21359"/>
                      <a:pt x="12581" y="21377"/>
                      <a:pt x="12586" y="21404"/>
                    </a:cubicBezTo>
                    <a:cubicBezTo>
                      <a:pt x="12590" y="21430"/>
                      <a:pt x="12572" y="21455"/>
                      <a:pt x="12545" y="21460"/>
                    </a:cubicBezTo>
                    <a:cubicBezTo>
                      <a:pt x="12460" y="21474"/>
                      <a:pt x="12373" y="21487"/>
                      <a:pt x="12286" y="21499"/>
                    </a:cubicBezTo>
                    <a:cubicBezTo>
                      <a:pt x="12284" y="21499"/>
                      <a:pt x="12281" y="21499"/>
                      <a:pt x="12279" y="21499"/>
                    </a:cubicBezTo>
                    <a:close/>
                    <a:moveTo>
                      <a:pt x="9416" y="21512"/>
                    </a:moveTo>
                    <a:cubicBezTo>
                      <a:pt x="9414" y="21512"/>
                      <a:pt x="9411" y="21512"/>
                      <a:pt x="9409" y="21511"/>
                    </a:cubicBezTo>
                    <a:cubicBezTo>
                      <a:pt x="9323" y="21500"/>
                      <a:pt x="9235" y="21488"/>
                      <a:pt x="9150" y="21475"/>
                    </a:cubicBezTo>
                    <a:cubicBezTo>
                      <a:pt x="9123" y="21471"/>
                      <a:pt x="9105" y="21446"/>
                      <a:pt x="9109" y="21419"/>
                    </a:cubicBezTo>
                    <a:cubicBezTo>
                      <a:pt x="9113" y="21392"/>
                      <a:pt x="9138" y="21374"/>
                      <a:pt x="9164" y="21378"/>
                    </a:cubicBezTo>
                    <a:cubicBezTo>
                      <a:pt x="9249" y="21391"/>
                      <a:pt x="9336" y="21403"/>
                      <a:pt x="9422" y="21414"/>
                    </a:cubicBezTo>
                    <a:cubicBezTo>
                      <a:pt x="9449" y="21418"/>
                      <a:pt x="9468" y="21442"/>
                      <a:pt x="9464" y="21469"/>
                    </a:cubicBezTo>
                    <a:cubicBezTo>
                      <a:pt x="9461" y="21494"/>
                      <a:pt x="9440" y="21512"/>
                      <a:pt x="9416" y="21512"/>
                    </a:cubicBezTo>
                    <a:close/>
                    <a:moveTo>
                      <a:pt x="11760" y="21558"/>
                    </a:moveTo>
                    <a:cubicBezTo>
                      <a:pt x="11735" y="21558"/>
                      <a:pt x="11714" y="21539"/>
                      <a:pt x="11711" y="21513"/>
                    </a:cubicBezTo>
                    <a:cubicBezTo>
                      <a:pt x="11709" y="21486"/>
                      <a:pt x="11729" y="21462"/>
                      <a:pt x="11756" y="21460"/>
                    </a:cubicBezTo>
                    <a:cubicBezTo>
                      <a:pt x="11842" y="21452"/>
                      <a:pt x="11929" y="21444"/>
                      <a:pt x="12015" y="21434"/>
                    </a:cubicBezTo>
                    <a:cubicBezTo>
                      <a:pt x="12041" y="21431"/>
                      <a:pt x="12066" y="21450"/>
                      <a:pt x="12069" y="21477"/>
                    </a:cubicBezTo>
                    <a:cubicBezTo>
                      <a:pt x="12072" y="21504"/>
                      <a:pt x="12052" y="21528"/>
                      <a:pt x="12026" y="21531"/>
                    </a:cubicBezTo>
                    <a:cubicBezTo>
                      <a:pt x="11939" y="21541"/>
                      <a:pt x="11851" y="21550"/>
                      <a:pt x="11765" y="21558"/>
                    </a:cubicBezTo>
                    <a:cubicBezTo>
                      <a:pt x="11763" y="21558"/>
                      <a:pt x="11762" y="21558"/>
                      <a:pt x="11760" y="21558"/>
                    </a:cubicBezTo>
                    <a:close/>
                    <a:moveTo>
                      <a:pt x="9935" y="21566"/>
                    </a:moveTo>
                    <a:cubicBezTo>
                      <a:pt x="9934" y="21566"/>
                      <a:pt x="9932" y="21566"/>
                      <a:pt x="9931" y="21566"/>
                    </a:cubicBezTo>
                    <a:cubicBezTo>
                      <a:pt x="9845" y="21559"/>
                      <a:pt x="9757" y="21551"/>
                      <a:pt x="9670" y="21542"/>
                    </a:cubicBezTo>
                    <a:cubicBezTo>
                      <a:pt x="9643" y="21539"/>
                      <a:pt x="9623" y="21515"/>
                      <a:pt x="9626" y="21488"/>
                    </a:cubicBezTo>
                    <a:cubicBezTo>
                      <a:pt x="9629" y="21461"/>
                      <a:pt x="9653" y="21442"/>
                      <a:pt x="9680" y="21444"/>
                    </a:cubicBezTo>
                    <a:cubicBezTo>
                      <a:pt x="9766" y="21453"/>
                      <a:pt x="9854" y="21461"/>
                      <a:pt x="9939" y="21468"/>
                    </a:cubicBezTo>
                    <a:cubicBezTo>
                      <a:pt x="9966" y="21470"/>
                      <a:pt x="9986" y="21494"/>
                      <a:pt x="9984" y="21521"/>
                    </a:cubicBezTo>
                    <a:cubicBezTo>
                      <a:pt x="9982" y="21546"/>
                      <a:pt x="9960" y="21566"/>
                      <a:pt x="9935" y="21566"/>
                    </a:cubicBezTo>
                    <a:close/>
                    <a:moveTo>
                      <a:pt x="11239" y="21591"/>
                    </a:moveTo>
                    <a:cubicBezTo>
                      <a:pt x="11213" y="21591"/>
                      <a:pt x="11191" y="21571"/>
                      <a:pt x="11190" y="21544"/>
                    </a:cubicBezTo>
                    <a:cubicBezTo>
                      <a:pt x="11189" y="21517"/>
                      <a:pt x="11210" y="21494"/>
                      <a:pt x="11237" y="21493"/>
                    </a:cubicBezTo>
                    <a:cubicBezTo>
                      <a:pt x="11324" y="21490"/>
                      <a:pt x="11411" y="21485"/>
                      <a:pt x="11497" y="21480"/>
                    </a:cubicBezTo>
                    <a:cubicBezTo>
                      <a:pt x="11524" y="21478"/>
                      <a:pt x="11547" y="21498"/>
                      <a:pt x="11549" y="21525"/>
                    </a:cubicBezTo>
                    <a:cubicBezTo>
                      <a:pt x="11550" y="21552"/>
                      <a:pt x="11530" y="21576"/>
                      <a:pt x="11503" y="21578"/>
                    </a:cubicBezTo>
                    <a:cubicBezTo>
                      <a:pt x="11417" y="21583"/>
                      <a:pt x="11329" y="21588"/>
                      <a:pt x="11241" y="21591"/>
                    </a:cubicBezTo>
                    <a:cubicBezTo>
                      <a:pt x="11240" y="21591"/>
                      <a:pt x="11240" y="21591"/>
                      <a:pt x="11239" y="21591"/>
                    </a:cubicBezTo>
                    <a:close/>
                    <a:moveTo>
                      <a:pt x="10456" y="21595"/>
                    </a:moveTo>
                    <a:cubicBezTo>
                      <a:pt x="10456" y="21595"/>
                      <a:pt x="10455" y="21595"/>
                      <a:pt x="10455" y="21595"/>
                    </a:cubicBezTo>
                    <a:cubicBezTo>
                      <a:pt x="10367" y="21592"/>
                      <a:pt x="10279" y="21588"/>
                      <a:pt x="10193" y="21583"/>
                    </a:cubicBezTo>
                    <a:cubicBezTo>
                      <a:pt x="10166" y="21582"/>
                      <a:pt x="10145" y="21559"/>
                      <a:pt x="10147" y="21532"/>
                    </a:cubicBezTo>
                    <a:cubicBezTo>
                      <a:pt x="10148" y="21505"/>
                      <a:pt x="10171" y="21485"/>
                      <a:pt x="10198" y="21485"/>
                    </a:cubicBezTo>
                    <a:cubicBezTo>
                      <a:pt x="10283" y="21490"/>
                      <a:pt x="10371" y="21494"/>
                      <a:pt x="10458" y="21497"/>
                    </a:cubicBezTo>
                    <a:cubicBezTo>
                      <a:pt x="10485" y="21498"/>
                      <a:pt x="10506" y="21520"/>
                      <a:pt x="10505" y="21547"/>
                    </a:cubicBezTo>
                    <a:cubicBezTo>
                      <a:pt x="10504" y="21574"/>
                      <a:pt x="10483" y="21595"/>
                      <a:pt x="10456" y="21595"/>
                    </a:cubicBezTo>
                    <a:close/>
                    <a:moveTo>
                      <a:pt x="10800" y="21600"/>
                    </a:moveTo>
                    <a:cubicBezTo>
                      <a:pt x="10772" y="21600"/>
                      <a:pt x="10745" y="21600"/>
                      <a:pt x="10717" y="21600"/>
                    </a:cubicBezTo>
                    <a:cubicBezTo>
                      <a:pt x="10690" y="21599"/>
                      <a:pt x="10668" y="21577"/>
                      <a:pt x="10668" y="21550"/>
                    </a:cubicBezTo>
                    <a:cubicBezTo>
                      <a:pt x="10669" y="21523"/>
                      <a:pt x="10691" y="21502"/>
                      <a:pt x="10717" y="21502"/>
                    </a:cubicBezTo>
                    <a:cubicBezTo>
                      <a:pt x="10718" y="21502"/>
                      <a:pt x="10718" y="21502"/>
                      <a:pt x="10718" y="21502"/>
                    </a:cubicBezTo>
                    <a:cubicBezTo>
                      <a:pt x="10804" y="21502"/>
                      <a:pt x="10891" y="21502"/>
                      <a:pt x="10978" y="21501"/>
                    </a:cubicBezTo>
                    <a:cubicBezTo>
                      <a:pt x="10978" y="21501"/>
                      <a:pt x="10978" y="21501"/>
                      <a:pt x="10979" y="21501"/>
                    </a:cubicBezTo>
                    <a:cubicBezTo>
                      <a:pt x="11005" y="21501"/>
                      <a:pt x="11027" y="21522"/>
                      <a:pt x="11027" y="21549"/>
                    </a:cubicBezTo>
                    <a:cubicBezTo>
                      <a:pt x="11028" y="21576"/>
                      <a:pt x="11006" y="21598"/>
                      <a:pt x="10979" y="21599"/>
                    </a:cubicBezTo>
                    <a:cubicBezTo>
                      <a:pt x="10920" y="21600"/>
                      <a:pt x="10860" y="21600"/>
                      <a:pt x="10800" y="21600"/>
                    </a:cubicBezTo>
                    <a:close/>
                  </a:path>
                </a:pathLst>
              </a:custGeom>
              <a:solidFill>
                <a:srgbClr val="176490"/>
              </a:solidFill>
              <a:ln w="12700">
                <a:solidFill>
                  <a:schemeClr val="tx2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8" name="is1îde"/>
              <p:cNvGrpSpPr/>
              <p:nvPr/>
            </p:nvGrpSpPr>
            <p:grpSpPr>
              <a:xfrm>
                <a:off x="5073172" y="2796315"/>
                <a:ext cx="1973808" cy="1973812"/>
                <a:chOff x="0" y="0"/>
                <a:chExt cx="3947612" cy="3947620"/>
              </a:xfrm>
            </p:grpSpPr>
            <p:sp>
              <p:nvSpPr>
                <p:cNvPr id="47" name="íṡľíďê"/>
                <p:cNvSpPr/>
                <p:nvPr/>
              </p:nvSpPr>
              <p:spPr>
                <a:xfrm>
                  <a:off x="0" y="0"/>
                  <a:ext cx="3947612" cy="3947620"/>
                </a:xfrm>
                <a:prstGeom prst="ellipse">
                  <a:avLst/>
                </a:prstGeom>
                <a:solidFill>
                  <a:srgbClr val="005E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solidFill>
                      <a:srgbClr val="005EAC"/>
                    </a:solidFill>
                  </a:endParaRPr>
                </a:p>
              </p:txBody>
            </p:sp>
            <p:sp>
              <p:nvSpPr>
                <p:cNvPr id="48" name="iṥḻïdê"/>
                <p:cNvSpPr/>
                <p:nvPr/>
              </p:nvSpPr>
              <p:spPr>
                <a:xfrm>
                  <a:off x="68872" y="329382"/>
                  <a:ext cx="3794628" cy="34017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878" y="0"/>
                      </a:moveTo>
                      <a:lnTo>
                        <a:pt x="5241" y="531"/>
                      </a:lnTo>
                      <a:lnTo>
                        <a:pt x="5825" y="531"/>
                      </a:lnTo>
                      <a:lnTo>
                        <a:pt x="5878" y="722"/>
                      </a:lnTo>
                      <a:lnTo>
                        <a:pt x="5727" y="881"/>
                      </a:lnTo>
                      <a:lnTo>
                        <a:pt x="6373" y="902"/>
                      </a:lnTo>
                      <a:lnTo>
                        <a:pt x="6471" y="1161"/>
                      </a:lnTo>
                      <a:lnTo>
                        <a:pt x="5743" y="1132"/>
                      </a:lnTo>
                      <a:lnTo>
                        <a:pt x="5708" y="932"/>
                      </a:lnTo>
                      <a:lnTo>
                        <a:pt x="5251" y="821"/>
                      </a:lnTo>
                      <a:lnTo>
                        <a:pt x="5008" y="671"/>
                      </a:lnTo>
                      <a:lnTo>
                        <a:pt x="4480" y="676"/>
                      </a:lnTo>
                      <a:cubicBezTo>
                        <a:pt x="2900" y="1948"/>
                        <a:pt x="1644" y="3688"/>
                        <a:pt x="868" y="5710"/>
                      </a:cubicBezTo>
                      <a:lnTo>
                        <a:pt x="868" y="6391"/>
                      </a:lnTo>
                      <a:lnTo>
                        <a:pt x="1318" y="6632"/>
                      </a:lnTo>
                      <a:lnTo>
                        <a:pt x="1318" y="7585"/>
                      </a:lnTo>
                      <a:lnTo>
                        <a:pt x="1748" y="8404"/>
                      </a:lnTo>
                      <a:lnTo>
                        <a:pt x="2097" y="8465"/>
                      </a:lnTo>
                      <a:lnTo>
                        <a:pt x="2143" y="8183"/>
                      </a:lnTo>
                      <a:lnTo>
                        <a:pt x="1730" y="7472"/>
                      </a:lnTo>
                      <a:lnTo>
                        <a:pt x="1649" y="6781"/>
                      </a:lnTo>
                      <a:lnTo>
                        <a:pt x="1892" y="6781"/>
                      </a:lnTo>
                      <a:lnTo>
                        <a:pt x="1994" y="7493"/>
                      </a:lnTo>
                      <a:lnTo>
                        <a:pt x="2592" y="8465"/>
                      </a:lnTo>
                      <a:lnTo>
                        <a:pt x="2437" y="8779"/>
                      </a:lnTo>
                      <a:lnTo>
                        <a:pt x="2817" y="9426"/>
                      </a:lnTo>
                      <a:lnTo>
                        <a:pt x="3759" y="9686"/>
                      </a:lnTo>
                      <a:lnTo>
                        <a:pt x="3759" y="9516"/>
                      </a:lnTo>
                      <a:lnTo>
                        <a:pt x="4137" y="9577"/>
                      </a:lnTo>
                      <a:lnTo>
                        <a:pt x="4101" y="9877"/>
                      </a:lnTo>
                      <a:lnTo>
                        <a:pt x="4397" y="9937"/>
                      </a:lnTo>
                      <a:lnTo>
                        <a:pt x="4855" y="10076"/>
                      </a:lnTo>
                      <a:lnTo>
                        <a:pt x="5501" y="10899"/>
                      </a:lnTo>
                      <a:lnTo>
                        <a:pt x="6328" y="10969"/>
                      </a:lnTo>
                      <a:lnTo>
                        <a:pt x="6408" y="11721"/>
                      </a:lnTo>
                      <a:lnTo>
                        <a:pt x="5843" y="12161"/>
                      </a:lnTo>
                      <a:lnTo>
                        <a:pt x="5816" y="12831"/>
                      </a:lnTo>
                      <a:lnTo>
                        <a:pt x="5736" y="13242"/>
                      </a:lnTo>
                      <a:lnTo>
                        <a:pt x="6552" y="14384"/>
                      </a:lnTo>
                      <a:lnTo>
                        <a:pt x="6615" y="14775"/>
                      </a:lnTo>
                      <a:cubicBezTo>
                        <a:pt x="6615" y="14775"/>
                        <a:pt x="6911" y="14865"/>
                        <a:pt x="6947" y="14865"/>
                      </a:cubicBezTo>
                      <a:cubicBezTo>
                        <a:pt x="6983" y="14865"/>
                        <a:pt x="7612" y="15396"/>
                        <a:pt x="7612" y="15396"/>
                      </a:cubicBezTo>
                      <a:lnTo>
                        <a:pt x="7612" y="17460"/>
                      </a:lnTo>
                      <a:lnTo>
                        <a:pt x="7837" y="17530"/>
                      </a:lnTo>
                      <a:lnTo>
                        <a:pt x="7684" y="18482"/>
                      </a:lnTo>
                      <a:lnTo>
                        <a:pt x="8062" y="19042"/>
                      </a:lnTo>
                      <a:lnTo>
                        <a:pt x="7991" y="19987"/>
                      </a:lnTo>
                      <a:lnTo>
                        <a:pt x="8489" y="20964"/>
                      </a:lnTo>
                      <a:lnTo>
                        <a:pt x="9130" y="21586"/>
                      </a:lnTo>
                      <a:lnTo>
                        <a:pt x="9773" y="21600"/>
                      </a:lnTo>
                      <a:lnTo>
                        <a:pt x="9836" y="21369"/>
                      </a:lnTo>
                      <a:lnTo>
                        <a:pt x="9363" y="20926"/>
                      </a:lnTo>
                      <a:lnTo>
                        <a:pt x="9390" y="20706"/>
                      </a:lnTo>
                      <a:lnTo>
                        <a:pt x="9475" y="20434"/>
                      </a:lnTo>
                      <a:lnTo>
                        <a:pt x="9494" y="20160"/>
                      </a:lnTo>
                      <a:lnTo>
                        <a:pt x="9173" y="20150"/>
                      </a:lnTo>
                      <a:lnTo>
                        <a:pt x="9012" y="19923"/>
                      </a:lnTo>
                      <a:lnTo>
                        <a:pt x="9278" y="19638"/>
                      </a:lnTo>
                      <a:lnTo>
                        <a:pt x="9313" y="19422"/>
                      </a:lnTo>
                      <a:lnTo>
                        <a:pt x="9017" y="19328"/>
                      </a:lnTo>
                      <a:lnTo>
                        <a:pt x="9034" y="19128"/>
                      </a:lnTo>
                      <a:lnTo>
                        <a:pt x="9457" y="19056"/>
                      </a:lnTo>
                      <a:lnTo>
                        <a:pt x="10100" y="18713"/>
                      </a:lnTo>
                      <a:lnTo>
                        <a:pt x="10315" y="18271"/>
                      </a:lnTo>
                      <a:lnTo>
                        <a:pt x="10837" y="17527"/>
                      </a:lnTo>
                      <a:lnTo>
                        <a:pt x="10989" y="17309"/>
                      </a:lnTo>
                      <a:lnTo>
                        <a:pt x="10837" y="16560"/>
                      </a:lnTo>
                      <a:lnTo>
                        <a:pt x="10835" y="16558"/>
                      </a:lnTo>
                      <a:lnTo>
                        <a:pt x="10837" y="16556"/>
                      </a:lnTo>
                      <a:lnTo>
                        <a:pt x="11042" y="16158"/>
                      </a:lnTo>
                      <a:lnTo>
                        <a:pt x="11662" y="16177"/>
                      </a:lnTo>
                      <a:lnTo>
                        <a:pt x="12080" y="15810"/>
                      </a:lnTo>
                      <a:lnTo>
                        <a:pt x="12213" y="14359"/>
                      </a:lnTo>
                      <a:lnTo>
                        <a:pt x="12677" y="13704"/>
                      </a:lnTo>
                      <a:lnTo>
                        <a:pt x="12757" y="13282"/>
                      </a:lnTo>
                      <a:lnTo>
                        <a:pt x="12336" y="13131"/>
                      </a:lnTo>
                      <a:lnTo>
                        <a:pt x="12057" y="12622"/>
                      </a:lnTo>
                      <a:lnTo>
                        <a:pt x="11105" y="12612"/>
                      </a:lnTo>
                      <a:lnTo>
                        <a:pt x="10837" y="12498"/>
                      </a:lnTo>
                      <a:lnTo>
                        <a:pt x="10351" y="12291"/>
                      </a:lnTo>
                      <a:lnTo>
                        <a:pt x="10315" y="11690"/>
                      </a:lnTo>
                      <a:lnTo>
                        <a:pt x="10063" y="11200"/>
                      </a:lnTo>
                      <a:lnTo>
                        <a:pt x="9382" y="11189"/>
                      </a:lnTo>
                      <a:lnTo>
                        <a:pt x="8987" y="10497"/>
                      </a:lnTo>
                      <a:lnTo>
                        <a:pt x="8636" y="10307"/>
                      </a:lnTo>
                      <a:lnTo>
                        <a:pt x="8618" y="10518"/>
                      </a:lnTo>
                      <a:lnTo>
                        <a:pt x="7981" y="10559"/>
                      </a:lnTo>
                      <a:lnTo>
                        <a:pt x="7747" y="10197"/>
                      </a:lnTo>
                      <a:lnTo>
                        <a:pt x="7082" y="10047"/>
                      </a:lnTo>
                      <a:lnTo>
                        <a:pt x="6535" y="10754"/>
                      </a:lnTo>
                      <a:lnTo>
                        <a:pt x="5673" y="10590"/>
                      </a:lnTo>
                      <a:lnTo>
                        <a:pt x="5609" y="9506"/>
                      </a:lnTo>
                      <a:lnTo>
                        <a:pt x="4981" y="9387"/>
                      </a:lnTo>
                      <a:lnTo>
                        <a:pt x="5232" y="8855"/>
                      </a:lnTo>
                      <a:lnTo>
                        <a:pt x="5160" y="8549"/>
                      </a:lnTo>
                      <a:lnTo>
                        <a:pt x="4334" y="9166"/>
                      </a:lnTo>
                      <a:lnTo>
                        <a:pt x="3814" y="9095"/>
                      </a:lnTo>
                      <a:lnTo>
                        <a:pt x="3628" y="8642"/>
                      </a:lnTo>
                      <a:lnTo>
                        <a:pt x="3742" y="8175"/>
                      </a:lnTo>
                      <a:lnTo>
                        <a:pt x="4028" y="7585"/>
                      </a:lnTo>
                      <a:lnTo>
                        <a:pt x="4688" y="7212"/>
                      </a:lnTo>
                      <a:lnTo>
                        <a:pt x="5963" y="7212"/>
                      </a:lnTo>
                      <a:lnTo>
                        <a:pt x="5959" y="7645"/>
                      </a:lnTo>
                      <a:lnTo>
                        <a:pt x="6418" y="7883"/>
                      </a:lnTo>
                      <a:lnTo>
                        <a:pt x="6382" y="7141"/>
                      </a:lnTo>
                      <a:lnTo>
                        <a:pt x="6711" y="6771"/>
                      </a:lnTo>
                      <a:lnTo>
                        <a:pt x="7378" y="6283"/>
                      </a:lnTo>
                      <a:lnTo>
                        <a:pt x="7423" y="5939"/>
                      </a:lnTo>
                      <a:lnTo>
                        <a:pt x="8088" y="5169"/>
                      </a:lnTo>
                      <a:lnTo>
                        <a:pt x="8795" y="4733"/>
                      </a:lnTo>
                      <a:lnTo>
                        <a:pt x="8732" y="4675"/>
                      </a:lnTo>
                      <a:lnTo>
                        <a:pt x="9211" y="4172"/>
                      </a:lnTo>
                      <a:lnTo>
                        <a:pt x="9385" y="4225"/>
                      </a:lnTo>
                      <a:lnTo>
                        <a:pt x="9466" y="4337"/>
                      </a:lnTo>
                      <a:lnTo>
                        <a:pt x="9648" y="4112"/>
                      </a:lnTo>
                      <a:lnTo>
                        <a:pt x="9692" y="4091"/>
                      </a:lnTo>
                      <a:lnTo>
                        <a:pt x="9494" y="4058"/>
                      </a:lnTo>
                      <a:lnTo>
                        <a:pt x="9292" y="3984"/>
                      </a:lnTo>
                      <a:lnTo>
                        <a:pt x="9292" y="3766"/>
                      </a:lnTo>
                      <a:lnTo>
                        <a:pt x="9399" y="3669"/>
                      </a:lnTo>
                      <a:lnTo>
                        <a:pt x="9634" y="3669"/>
                      </a:lnTo>
                      <a:lnTo>
                        <a:pt x="9742" y="3721"/>
                      </a:lnTo>
                      <a:lnTo>
                        <a:pt x="9837" y="3932"/>
                      </a:lnTo>
                      <a:lnTo>
                        <a:pt x="9951" y="3912"/>
                      </a:lnTo>
                      <a:lnTo>
                        <a:pt x="9951" y="3894"/>
                      </a:lnTo>
                      <a:lnTo>
                        <a:pt x="9985" y="3906"/>
                      </a:lnTo>
                      <a:lnTo>
                        <a:pt x="10315" y="3849"/>
                      </a:lnTo>
                      <a:lnTo>
                        <a:pt x="10362" y="3669"/>
                      </a:lnTo>
                      <a:lnTo>
                        <a:pt x="10550" y="3721"/>
                      </a:lnTo>
                      <a:lnTo>
                        <a:pt x="10550" y="3916"/>
                      </a:lnTo>
                      <a:lnTo>
                        <a:pt x="10376" y="4051"/>
                      </a:lnTo>
                      <a:lnTo>
                        <a:pt x="10401" y="4267"/>
                      </a:lnTo>
                      <a:lnTo>
                        <a:pt x="10837" y="4416"/>
                      </a:lnTo>
                      <a:lnTo>
                        <a:pt x="11002" y="4472"/>
                      </a:lnTo>
                      <a:cubicBezTo>
                        <a:pt x="11002" y="4472"/>
                        <a:pt x="11003" y="4476"/>
                        <a:pt x="11003" y="4481"/>
                      </a:cubicBezTo>
                      <a:lnTo>
                        <a:pt x="11141" y="4468"/>
                      </a:lnTo>
                      <a:lnTo>
                        <a:pt x="11150" y="4178"/>
                      </a:lnTo>
                      <a:lnTo>
                        <a:pt x="10837" y="4018"/>
                      </a:lnTo>
                      <a:lnTo>
                        <a:pt x="10674" y="3936"/>
                      </a:lnTo>
                      <a:lnTo>
                        <a:pt x="10647" y="3797"/>
                      </a:lnTo>
                      <a:lnTo>
                        <a:pt x="10837" y="3725"/>
                      </a:lnTo>
                      <a:lnTo>
                        <a:pt x="11042" y="3646"/>
                      </a:lnTo>
                      <a:lnTo>
                        <a:pt x="11060" y="3225"/>
                      </a:lnTo>
                      <a:lnTo>
                        <a:pt x="10837" y="3073"/>
                      </a:lnTo>
                      <a:lnTo>
                        <a:pt x="10647" y="2945"/>
                      </a:lnTo>
                      <a:lnTo>
                        <a:pt x="10621" y="2234"/>
                      </a:lnTo>
                      <a:lnTo>
                        <a:pt x="10055" y="2544"/>
                      </a:lnTo>
                      <a:lnTo>
                        <a:pt x="9848" y="2544"/>
                      </a:lnTo>
                      <a:lnTo>
                        <a:pt x="9901" y="2003"/>
                      </a:lnTo>
                      <a:lnTo>
                        <a:pt x="9132" y="1800"/>
                      </a:lnTo>
                      <a:lnTo>
                        <a:pt x="8814" y="2068"/>
                      </a:lnTo>
                      <a:lnTo>
                        <a:pt x="8814" y="2887"/>
                      </a:lnTo>
                      <a:lnTo>
                        <a:pt x="8241" y="3090"/>
                      </a:lnTo>
                      <a:lnTo>
                        <a:pt x="8011" y="3623"/>
                      </a:lnTo>
                      <a:lnTo>
                        <a:pt x="7762" y="3669"/>
                      </a:lnTo>
                      <a:lnTo>
                        <a:pt x="7762" y="2986"/>
                      </a:lnTo>
                      <a:lnTo>
                        <a:pt x="7224" y="2903"/>
                      </a:lnTo>
                      <a:lnTo>
                        <a:pt x="6955" y="2707"/>
                      </a:lnTo>
                      <a:lnTo>
                        <a:pt x="6846" y="2264"/>
                      </a:lnTo>
                      <a:lnTo>
                        <a:pt x="7809" y="1634"/>
                      </a:lnTo>
                      <a:lnTo>
                        <a:pt x="8281" y="1475"/>
                      </a:lnTo>
                      <a:lnTo>
                        <a:pt x="8328" y="1829"/>
                      </a:lnTo>
                      <a:lnTo>
                        <a:pt x="8592" y="1813"/>
                      </a:lnTo>
                      <a:lnTo>
                        <a:pt x="8612" y="1634"/>
                      </a:lnTo>
                      <a:lnTo>
                        <a:pt x="8886" y="1591"/>
                      </a:lnTo>
                      <a:lnTo>
                        <a:pt x="8891" y="1529"/>
                      </a:lnTo>
                      <a:lnTo>
                        <a:pt x="8773" y="1475"/>
                      </a:lnTo>
                      <a:lnTo>
                        <a:pt x="8746" y="1287"/>
                      </a:lnTo>
                      <a:lnTo>
                        <a:pt x="9084" y="1256"/>
                      </a:lnTo>
                      <a:lnTo>
                        <a:pt x="9287" y="1019"/>
                      </a:lnTo>
                      <a:lnTo>
                        <a:pt x="9298" y="1002"/>
                      </a:lnTo>
                      <a:lnTo>
                        <a:pt x="9301" y="1002"/>
                      </a:lnTo>
                      <a:lnTo>
                        <a:pt x="9363" y="932"/>
                      </a:lnTo>
                      <a:lnTo>
                        <a:pt x="10073" y="831"/>
                      </a:lnTo>
                      <a:lnTo>
                        <a:pt x="10386" y="1129"/>
                      </a:lnTo>
                      <a:lnTo>
                        <a:pt x="9565" y="1617"/>
                      </a:lnTo>
                      <a:lnTo>
                        <a:pt x="10611" y="1893"/>
                      </a:lnTo>
                      <a:lnTo>
                        <a:pt x="10746" y="1502"/>
                      </a:lnTo>
                      <a:lnTo>
                        <a:pt x="10837" y="1502"/>
                      </a:lnTo>
                      <a:lnTo>
                        <a:pt x="11204" y="1502"/>
                      </a:lnTo>
                      <a:lnTo>
                        <a:pt x="11367" y="1161"/>
                      </a:lnTo>
                      <a:lnTo>
                        <a:pt x="11042" y="1071"/>
                      </a:lnTo>
                      <a:lnTo>
                        <a:pt x="11042" y="641"/>
                      </a:lnTo>
                      <a:lnTo>
                        <a:pt x="10837" y="539"/>
                      </a:lnTo>
                      <a:lnTo>
                        <a:pt x="10028" y="139"/>
                      </a:lnTo>
                      <a:lnTo>
                        <a:pt x="9327" y="229"/>
                      </a:lnTo>
                      <a:lnTo>
                        <a:pt x="8932" y="460"/>
                      </a:lnTo>
                      <a:lnTo>
                        <a:pt x="8959" y="1022"/>
                      </a:lnTo>
                      <a:lnTo>
                        <a:pt x="8546" y="952"/>
                      </a:lnTo>
                      <a:lnTo>
                        <a:pt x="8482" y="641"/>
                      </a:lnTo>
                      <a:lnTo>
                        <a:pt x="8878" y="241"/>
                      </a:lnTo>
                      <a:lnTo>
                        <a:pt x="8160" y="200"/>
                      </a:lnTo>
                      <a:lnTo>
                        <a:pt x="7953" y="270"/>
                      </a:lnTo>
                      <a:lnTo>
                        <a:pt x="7863" y="541"/>
                      </a:lnTo>
                      <a:lnTo>
                        <a:pt x="8133" y="591"/>
                      </a:lnTo>
                      <a:lnTo>
                        <a:pt x="8079" y="891"/>
                      </a:lnTo>
                      <a:lnTo>
                        <a:pt x="7621" y="922"/>
                      </a:lnTo>
                      <a:lnTo>
                        <a:pt x="7549" y="1122"/>
                      </a:lnTo>
                      <a:lnTo>
                        <a:pt x="6885" y="1142"/>
                      </a:lnTo>
                      <a:cubicBezTo>
                        <a:pt x="6885" y="1142"/>
                        <a:pt x="6867" y="722"/>
                        <a:pt x="6840" y="722"/>
                      </a:cubicBezTo>
                      <a:cubicBezTo>
                        <a:pt x="6813" y="722"/>
                        <a:pt x="7361" y="711"/>
                        <a:pt x="7361" y="711"/>
                      </a:cubicBezTo>
                      <a:lnTo>
                        <a:pt x="7756" y="280"/>
                      </a:lnTo>
                      <a:lnTo>
                        <a:pt x="7540" y="160"/>
                      </a:lnTo>
                      <a:lnTo>
                        <a:pt x="7254" y="470"/>
                      </a:lnTo>
                      <a:lnTo>
                        <a:pt x="6777" y="441"/>
                      </a:lnTo>
                      <a:lnTo>
                        <a:pt x="6489" y="0"/>
                      </a:lnTo>
                      <a:lnTo>
                        <a:pt x="5878" y="0"/>
                      </a:lnTo>
                      <a:close/>
                      <a:moveTo>
                        <a:pt x="868" y="5710"/>
                      </a:moveTo>
                      <a:lnTo>
                        <a:pt x="868" y="5704"/>
                      </a:lnTo>
                      <a:cubicBezTo>
                        <a:pt x="850" y="5751"/>
                        <a:pt x="834" y="5800"/>
                        <a:pt x="816" y="5848"/>
                      </a:cubicBezTo>
                      <a:cubicBezTo>
                        <a:pt x="834" y="5802"/>
                        <a:pt x="851" y="5755"/>
                        <a:pt x="868" y="5710"/>
                      </a:cubicBezTo>
                      <a:close/>
                      <a:moveTo>
                        <a:pt x="17957" y="1411"/>
                      </a:moveTo>
                      <a:lnTo>
                        <a:pt x="17841" y="1640"/>
                      </a:lnTo>
                      <a:cubicBezTo>
                        <a:pt x="17841" y="1640"/>
                        <a:pt x="17342" y="1858"/>
                        <a:pt x="17342" y="1858"/>
                      </a:cubicBezTo>
                      <a:lnTo>
                        <a:pt x="17133" y="2113"/>
                      </a:lnTo>
                      <a:lnTo>
                        <a:pt x="17181" y="2409"/>
                      </a:lnTo>
                      <a:lnTo>
                        <a:pt x="17438" y="2449"/>
                      </a:lnTo>
                      <a:lnTo>
                        <a:pt x="17593" y="2882"/>
                      </a:lnTo>
                      <a:lnTo>
                        <a:pt x="18036" y="2682"/>
                      </a:lnTo>
                      <a:lnTo>
                        <a:pt x="18109" y="3260"/>
                      </a:lnTo>
                      <a:lnTo>
                        <a:pt x="17976" y="3260"/>
                      </a:lnTo>
                      <a:lnTo>
                        <a:pt x="17611" y="3200"/>
                      </a:lnTo>
                      <a:lnTo>
                        <a:pt x="17207" y="3276"/>
                      </a:lnTo>
                      <a:lnTo>
                        <a:pt x="16817" y="3891"/>
                      </a:lnTo>
                      <a:lnTo>
                        <a:pt x="16258" y="3989"/>
                      </a:lnTo>
                      <a:lnTo>
                        <a:pt x="16177" y="4523"/>
                      </a:lnTo>
                      <a:lnTo>
                        <a:pt x="16413" y="4585"/>
                      </a:lnTo>
                      <a:lnTo>
                        <a:pt x="16345" y="4928"/>
                      </a:lnTo>
                      <a:lnTo>
                        <a:pt x="15790" y="4803"/>
                      </a:lnTo>
                      <a:lnTo>
                        <a:pt x="15281" y="4928"/>
                      </a:lnTo>
                      <a:lnTo>
                        <a:pt x="15173" y="5244"/>
                      </a:lnTo>
                      <a:lnTo>
                        <a:pt x="15261" y="5907"/>
                      </a:lnTo>
                      <a:lnTo>
                        <a:pt x="15560" y="6063"/>
                      </a:lnTo>
                      <a:lnTo>
                        <a:pt x="16061" y="6059"/>
                      </a:lnTo>
                      <a:lnTo>
                        <a:pt x="16399" y="6025"/>
                      </a:lnTo>
                      <a:lnTo>
                        <a:pt x="16503" y="5725"/>
                      </a:lnTo>
                      <a:lnTo>
                        <a:pt x="17032" y="4958"/>
                      </a:lnTo>
                      <a:lnTo>
                        <a:pt x="17380" y="5037"/>
                      </a:lnTo>
                      <a:lnTo>
                        <a:pt x="17722" y="4692"/>
                      </a:lnTo>
                      <a:lnTo>
                        <a:pt x="17786" y="4962"/>
                      </a:lnTo>
                      <a:lnTo>
                        <a:pt x="18631" y="5597"/>
                      </a:lnTo>
                      <a:lnTo>
                        <a:pt x="18528" y="5752"/>
                      </a:lnTo>
                      <a:lnTo>
                        <a:pt x="18147" y="5729"/>
                      </a:lnTo>
                      <a:lnTo>
                        <a:pt x="18294" y="5960"/>
                      </a:lnTo>
                      <a:lnTo>
                        <a:pt x="18528" y="6018"/>
                      </a:lnTo>
                      <a:lnTo>
                        <a:pt x="18801" y="5890"/>
                      </a:lnTo>
                      <a:lnTo>
                        <a:pt x="18797" y="5521"/>
                      </a:lnTo>
                      <a:lnTo>
                        <a:pt x="18918" y="5453"/>
                      </a:lnTo>
                      <a:lnTo>
                        <a:pt x="18821" y="5338"/>
                      </a:lnTo>
                      <a:lnTo>
                        <a:pt x="18258" y="4988"/>
                      </a:lnTo>
                      <a:lnTo>
                        <a:pt x="18109" y="4523"/>
                      </a:lnTo>
                      <a:lnTo>
                        <a:pt x="18578" y="4523"/>
                      </a:lnTo>
                      <a:lnTo>
                        <a:pt x="18726" y="4688"/>
                      </a:lnTo>
                      <a:lnTo>
                        <a:pt x="19130" y="5075"/>
                      </a:lnTo>
                      <a:lnTo>
                        <a:pt x="19147" y="5544"/>
                      </a:lnTo>
                      <a:lnTo>
                        <a:pt x="19564" y="6039"/>
                      </a:lnTo>
                      <a:lnTo>
                        <a:pt x="19720" y="5359"/>
                      </a:lnTo>
                      <a:lnTo>
                        <a:pt x="20009" y="5183"/>
                      </a:lnTo>
                      <a:lnTo>
                        <a:pt x="20063" y="5739"/>
                      </a:lnTo>
                      <a:lnTo>
                        <a:pt x="20346" y="6086"/>
                      </a:lnTo>
                      <a:lnTo>
                        <a:pt x="20884" y="6076"/>
                      </a:lnTo>
                      <a:cubicBezTo>
                        <a:pt x="20253" y="4268"/>
                        <a:pt x="19240" y="2672"/>
                        <a:pt x="17957" y="1411"/>
                      </a:cubicBezTo>
                      <a:close/>
                      <a:moveTo>
                        <a:pt x="10045" y="4377"/>
                      </a:moveTo>
                      <a:cubicBezTo>
                        <a:pt x="10045" y="4377"/>
                        <a:pt x="9923" y="4379"/>
                        <a:pt x="9923" y="4379"/>
                      </a:cubicBezTo>
                      <a:lnTo>
                        <a:pt x="9859" y="4564"/>
                      </a:lnTo>
                      <a:lnTo>
                        <a:pt x="9549" y="4564"/>
                      </a:lnTo>
                      <a:lnTo>
                        <a:pt x="9549" y="4743"/>
                      </a:lnTo>
                      <a:lnTo>
                        <a:pt x="9623" y="4743"/>
                      </a:lnTo>
                      <a:cubicBezTo>
                        <a:pt x="9623" y="4743"/>
                        <a:pt x="9626" y="4780"/>
                        <a:pt x="9633" y="4830"/>
                      </a:cubicBezTo>
                      <a:lnTo>
                        <a:pt x="9823" y="4812"/>
                      </a:lnTo>
                      <a:lnTo>
                        <a:pt x="9941" y="4730"/>
                      </a:lnTo>
                      <a:lnTo>
                        <a:pt x="9972" y="4564"/>
                      </a:lnTo>
                      <a:lnTo>
                        <a:pt x="10126" y="4548"/>
                      </a:lnTo>
                      <a:lnTo>
                        <a:pt x="10187" y="4409"/>
                      </a:lnTo>
                      <a:lnTo>
                        <a:pt x="10045" y="4377"/>
                      </a:lnTo>
                      <a:close/>
                      <a:moveTo>
                        <a:pt x="9226" y="4572"/>
                      </a:moveTo>
                      <a:cubicBezTo>
                        <a:pt x="9226" y="4572"/>
                        <a:pt x="9125" y="4712"/>
                        <a:pt x="9125" y="4712"/>
                      </a:cubicBezTo>
                      <a:lnTo>
                        <a:pt x="9113" y="4886"/>
                      </a:lnTo>
                      <a:lnTo>
                        <a:pt x="9337" y="4865"/>
                      </a:lnTo>
                      <a:lnTo>
                        <a:pt x="9360" y="4689"/>
                      </a:lnTo>
                      <a:lnTo>
                        <a:pt x="9226" y="4572"/>
                      </a:lnTo>
                      <a:close/>
                      <a:moveTo>
                        <a:pt x="17863" y="5981"/>
                      </a:moveTo>
                      <a:lnTo>
                        <a:pt x="16651" y="6087"/>
                      </a:lnTo>
                      <a:lnTo>
                        <a:pt x="16274" y="6314"/>
                      </a:lnTo>
                      <a:lnTo>
                        <a:pt x="15794" y="6314"/>
                      </a:lnTo>
                      <a:lnTo>
                        <a:pt x="15558" y="6287"/>
                      </a:lnTo>
                      <a:lnTo>
                        <a:pt x="14973" y="6649"/>
                      </a:lnTo>
                      <a:lnTo>
                        <a:pt x="14973" y="7330"/>
                      </a:lnTo>
                      <a:lnTo>
                        <a:pt x="13778" y="8291"/>
                      </a:lnTo>
                      <a:lnTo>
                        <a:pt x="13877" y="8703"/>
                      </a:lnTo>
                      <a:lnTo>
                        <a:pt x="14119" y="8703"/>
                      </a:lnTo>
                      <a:lnTo>
                        <a:pt x="14056" y="9092"/>
                      </a:lnTo>
                      <a:lnTo>
                        <a:pt x="13886" y="9163"/>
                      </a:lnTo>
                      <a:lnTo>
                        <a:pt x="13877" y="10185"/>
                      </a:lnTo>
                      <a:lnTo>
                        <a:pt x="14909" y="11497"/>
                      </a:lnTo>
                      <a:lnTo>
                        <a:pt x="15358" y="11497"/>
                      </a:lnTo>
                      <a:lnTo>
                        <a:pt x="15386" y="11417"/>
                      </a:lnTo>
                      <a:lnTo>
                        <a:pt x="16194" y="11417"/>
                      </a:lnTo>
                      <a:lnTo>
                        <a:pt x="16427" y="11176"/>
                      </a:lnTo>
                      <a:lnTo>
                        <a:pt x="16885" y="11176"/>
                      </a:lnTo>
                      <a:lnTo>
                        <a:pt x="17136" y="11456"/>
                      </a:lnTo>
                      <a:lnTo>
                        <a:pt x="17819" y="11536"/>
                      </a:lnTo>
                      <a:lnTo>
                        <a:pt x="17730" y="12548"/>
                      </a:lnTo>
                      <a:lnTo>
                        <a:pt x="18488" y="14041"/>
                      </a:lnTo>
                      <a:lnTo>
                        <a:pt x="18088" y="14892"/>
                      </a:lnTo>
                      <a:lnTo>
                        <a:pt x="18116" y="15293"/>
                      </a:lnTo>
                      <a:lnTo>
                        <a:pt x="18430" y="15644"/>
                      </a:lnTo>
                      <a:lnTo>
                        <a:pt x="18430" y="16607"/>
                      </a:lnTo>
                      <a:lnTo>
                        <a:pt x="18843" y="17226"/>
                      </a:lnTo>
                      <a:lnTo>
                        <a:pt x="18843" y="18029"/>
                      </a:lnTo>
                      <a:lnTo>
                        <a:pt x="19182" y="18029"/>
                      </a:lnTo>
                      <a:cubicBezTo>
                        <a:pt x="20693" y="15958"/>
                        <a:pt x="21600" y="13318"/>
                        <a:pt x="21600" y="10441"/>
                      </a:cubicBezTo>
                      <a:cubicBezTo>
                        <a:pt x="21600" y="9264"/>
                        <a:pt x="21447" y="8128"/>
                        <a:pt x="21165" y="7053"/>
                      </a:cubicBezTo>
                      <a:lnTo>
                        <a:pt x="21124" y="7095"/>
                      </a:lnTo>
                      <a:cubicBezTo>
                        <a:pt x="21124" y="7095"/>
                        <a:pt x="20262" y="7095"/>
                        <a:pt x="20262" y="7095"/>
                      </a:cubicBezTo>
                      <a:lnTo>
                        <a:pt x="19736" y="6658"/>
                      </a:lnTo>
                      <a:lnTo>
                        <a:pt x="19185" y="6718"/>
                      </a:lnTo>
                      <a:lnTo>
                        <a:pt x="19185" y="7095"/>
                      </a:lnTo>
                      <a:lnTo>
                        <a:pt x="19009" y="7095"/>
                      </a:lnTo>
                      <a:lnTo>
                        <a:pt x="18820" y="6944"/>
                      </a:lnTo>
                      <a:lnTo>
                        <a:pt x="17863" y="6674"/>
                      </a:lnTo>
                      <a:lnTo>
                        <a:pt x="17863" y="5981"/>
                      </a:lnTo>
                      <a:close/>
                      <a:moveTo>
                        <a:pt x="57" y="9260"/>
                      </a:moveTo>
                      <a:cubicBezTo>
                        <a:pt x="23" y="9647"/>
                        <a:pt x="0" y="10037"/>
                        <a:pt x="0" y="10434"/>
                      </a:cubicBezTo>
                      <a:cubicBezTo>
                        <a:pt x="0" y="15421"/>
                        <a:pt x="2723" y="19699"/>
                        <a:pt x="6601" y="21524"/>
                      </a:cubicBezTo>
                      <a:cubicBezTo>
                        <a:pt x="2729" y="19689"/>
                        <a:pt x="5" y="15404"/>
                        <a:pt x="5" y="10423"/>
                      </a:cubicBezTo>
                      <a:cubicBezTo>
                        <a:pt x="5" y="10031"/>
                        <a:pt x="24" y="9643"/>
                        <a:pt x="57" y="9260"/>
                      </a:cubicBezTo>
                      <a:close/>
                    </a:path>
                  </a:pathLst>
                </a:custGeom>
                <a:solidFill>
                  <a:srgbClr val="E6E7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ísľiḋé"/>
              <p:cNvGrpSpPr/>
              <p:nvPr/>
            </p:nvGrpSpPr>
            <p:grpSpPr>
              <a:xfrm>
                <a:off x="3939456" y="3314084"/>
                <a:ext cx="815537" cy="815522"/>
                <a:chOff x="3939456" y="3314084"/>
                <a:chExt cx="815537" cy="815522"/>
              </a:xfrm>
            </p:grpSpPr>
            <p:sp>
              <p:nvSpPr>
                <p:cNvPr id="45" name="îṧḷiḍê"/>
                <p:cNvSpPr/>
                <p:nvPr/>
              </p:nvSpPr>
              <p:spPr>
                <a:xfrm>
                  <a:off x="3939456" y="3314084"/>
                  <a:ext cx="815537" cy="815522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ïś1îḋe"/>
                <p:cNvSpPr/>
                <p:nvPr/>
              </p:nvSpPr>
              <p:spPr>
                <a:xfrm>
                  <a:off x="4223398" y="3546793"/>
                  <a:ext cx="215736" cy="304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272" y="0"/>
                      </a:moveTo>
                      <a:lnTo>
                        <a:pt x="7174" y="2185"/>
                      </a:lnTo>
                      <a:lnTo>
                        <a:pt x="3804" y="2185"/>
                      </a:lnTo>
                      <a:lnTo>
                        <a:pt x="5183" y="4371"/>
                      </a:lnTo>
                      <a:cubicBezTo>
                        <a:pt x="5183" y="4371"/>
                        <a:pt x="16315" y="4371"/>
                        <a:pt x="16315" y="4371"/>
                      </a:cubicBezTo>
                      <a:lnTo>
                        <a:pt x="17694" y="2185"/>
                      </a:lnTo>
                      <a:lnTo>
                        <a:pt x="14323" y="2185"/>
                      </a:lnTo>
                      <a:lnTo>
                        <a:pt x="13225" y="0"/>
                      </a:lnTo>
                      <a:lnTo>
                        <a:pt x="8272" y="0"/>
                      </a:lnTo>
                      <a:close/>
                      <a:moveTo>
                        <a:pt x="2145" y="1932"/>
                      </a:moveTo>
                      <a:cubicBezTo>
                        <a:pt x="957" y="1932"/>
                        <a:pt x="0" y="2627"/>
                        <a:pt x="0" y="3468"/>
                      </a:cubicBezTo>
                      <a:lnTo>
                        <a:pt x="0" y="20065"/>
                      </a:lnTo>
                      <a:cubicBezTo>
                        <a:pt x="0" y="20905"/>
                        <a:pt x="957" y="21600"/>
                        <a:pt x="2145" y="21600"/>
                      </a:cubicBezTo>
                      <a:lnTo>
                        <a:pt x="19455" y="21600"/>
                      </a:lnTo>
                      <a:cubicBezTo>
                        <a:pt x="20643" y="21600"/>
                        <a:pt x="21600" y="20905"/>
                        <a:pt x="21600" y="20065"/>
                      </a:cubicBezTo>
                      <a:lnTo>
                        <a:pt x="21600" y="3468"/>
                      </a:lnTo>
                      <a:cubicBezTo>
                        <a:pt x="21600" y="2627"/>
                        <a:pt x="20643" y="1932"/>
                        <a:pt x="19455" y="1932"/>
                      </a:cubicBezTo>
                      <a:lnTo>
                        <a:pt x="17591" y="5219"/>
                      </a:lnTo>
                      <a:lnTo>
                        <a:pt x="4008" y="5219"/>
                      </a:lnTo>
                      <a:lnTo>
                        <a:pt x="2145" y="19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î$ḻíḍe"/>
              <p:cNvGrpSpPr/>
              <p:nvPr/>
            </p:nvGrpSpPr>
            <p:grpSpPr>
              <a:xfrm>
                <a:off x="7437012" y="3314084"/>
                <a:ext cx="815535" cy="815522"/>
                <a:chOff x="7437012" y="3314084"/>
                <a:chExt cx="815535" cy="815522"/>
              </a:xfrm>
            </p:grpSpPr>
            <p:sp>
              <p:nvSpPr>
                <p:cNvPr id="43" name="í$ḷiḑé"/>
                <p:cNvSpPr/>
                <p:nvPr/>
              </p:nvSpPr>
              <p:spPr>
                <a:xfrm>
                  <a:off x="7437012" y="3314084"/>
                  <a:ext cx="815535" cy="815522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ïš1ïḍé"/>
                <p:cNvSpPr/>
                <p:nvPr/>
              </p:nvSpPr>
              <p:spPr>
                <a:xfrm>
                  <a:off x="7701394" y="3578462"/>
                  <a:ext cx="286768" cy="2867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4" h="20814" extrusionOk="0">
                      <a:moveTo>
                        <a:pt x="16063" y="4751"/>
                      </a:moveTo>
                      <a:cubicBezTo>
                        <a:pt x="14562" y="3251"/>
                        <a:pt x="14186" y="1270"/>
                        <a:pt x="14318" y="1137"/>
                      </a:cubicBezTo>
                      <a:cubicBezTo>
                        <a:pt x="14452" y="1003"/>
                        <a:pt x="16354" y="1458"/>
                        <a:pt x="17856" y="2959"/>
                      </a:cubicBezTo>
                      <a:cubicBezTo>
                        <a:pt x="19356" y="4460"/>
                        <a:pt x="19807" y="6366"/>
                        <a:pt x="19677" y="6496"/>
                      </a:cubicBezTo>
                      <a:cubicBezTo>
                        <a:pt x="19548" y="6625"/>
                        <a:pt x="17564" y="6252"/>
                        <a:pt x="16063" y="4751"/>
                      </a:cubicBezTo>
                      <a:close/>
                      <a:moveTo>
                        <a:pt x="8257" y="11610"/>
                      </a:moveTo>
                      <a:cubicBezTo>
                        <a:pt x="7827" y="11179"/>
                        <a:pt x="7967" y="10342"/>
                        <a:pt x="8569" y="9739"/>
                      </a:cubicBezTo>
                      <a:cubicBezTo>
                        <a:pt x="9172" y="9137"/>
                        <a:pt x="10009" y="8997"/>
                        <a:pt x="10440" y="9428"/>
                      </a:cubicBezTo>
                      <a:cubicBezTo>
                        <a:pt x="10869" y="9858"/>
                        <a:pt x="10730" y="10696"/>
                        <a:pt x="10128" y="11298"/>
                      </a:cubicBezTo>
                      <a:cubicBezTo>
                        <a:pt x="9526" y="11900"/>
                        <a:pt x="8687" y="12040"/>
                        <a:pt x="8257" y="11610"/>
                      </a:cubicBezTo>
                      <a:close/>
                      <a:moveTo>
                        <a:pt x="18634" y="2180"/>
                      </a:moveTo>
                      <a:cubicBezTo>
                        <a:pt x="16698" y="243"/>
                        <a:pt x="14265" y="-466"/>
                        <a:pt x="13491" y="308"/>
                      </a:cubicBezTo>
                      <a:lnTo>
                        <a:pt x="10372" y="3426"/>
                      </a:lnTo>
                      <a:cubicBezTo>
                        <a:pt x="9900" y="3899"/>
                        <a:pt x="9488" y="5482"/>
                        <a:pt x="9676" y="7085"/>
                      </a:cubicBezTo>
                      <a:lnTo>
                        <a:pt x="240" y="16521"/>
                      </a:lnTo>
                      <a:cubicBezTo>
                        <a:pt x="-320" y="17081"/>
                        <a:pt x="134" y="18442"/>
                        <a:pt x="1253" y="19561"/>
                      </a:cubicBezTo>
                      <a:cubicBezTo>
                        <a:pt x="2373" y="20681"/>
                        <a:pt x="3733" y="21134"/>
                        <a:pt x="4293" y="20574"/>
                      </a:cubicBezTo>
                      <a:lnTo>
                        <a:pt x="13729" y="11138"/>
                      </a:lnTo>
                      <a:cubicBezTo>
                        <a:pt x="15332" y="11327"/>
                        <a:pt x="16915" y="10914"/>
                        <a:pt x="17388" y="10442"/>
                      </a:cubicBezTo>
                      <a:lnTo>
                        <a:pt x="20506" y="7324"/>
                      </a:lnTo>
                      <a:cubicBezTo>
                        <a:pt x="21280" y="6549"/>
                        <a:pt x="20573" y="4116"/>
                        <a:pt x="18634" y="21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1" name="îṥlidé"/>
              <p:cNvGrpSpPr/>
              <p:nvPr/>
            </p:nvGrpSpPr>
            <p:grpSpPr>
              <a:xfrm>
                <a:off x="6900237" y="2116589"/>
                <a:ext cx="815539" cy="815528"/>
                <a:chOff x="6900237" y="2116589"/>
                <a:chExt cx="815539" cy="815528"/>
              </a:xfrm>
            </p:grpSpPr>
            <p:sp>
              <p:nvSpPr>
                <p:cNvPr id="41" name="îsḷîḋê"/>
                <p:cNvSpPr/>
                <p:nvPr/>
              </p:nvSpPr>
              <p:spPr>
                <a:xfrm>
                  <a:off x="6900237" y="2116589"/>
                  <a:ext cx="815539" cy="815528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s1íḑê"/>
                <p:cNvSpPr/>
                <p:nvPr/>
              </p:nvSpPr>
              <p:spPr>
                <a:xfrm>
                  <a:off x="7198252" y="2380966"/>
                  <a:ext cx="286768" cy="286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18" h="21320" extrusionOk="0">
                      <a:moveTo>
                        <a:pt x="6122" y="19157"/>
                      </a:moveTo>
                      <a:lnTo>
                        <a:pt x="3902" y="19634"/>
                      </a:lnTo>
                      <a:cubicBezTo>
                        <a:pt x="3688" y="19233"/>
                        <a:pt x="3431" y="18833"/>
                        <a:pt x="2957" y="18361"/>
                      </a:cubicBezTo>
                      <a:cubicBezTo>
                        <a:pt x="2486" y="17889"/>
                        <a:pt x="2085" y="17631"/>
                        <a:pt x="1685" y="17417"/>
                      </a:cubicBezTo>
                      <a:lnTo>
                        <a:pt x="2162" y="15198"/>
                      </a:lnTo>
                      <a:lnTo>
                        <a:pt x="2804" y="14556"/>
                      </a:lnTo>
                      <a:cubicBezTo>
                        <a:pt x="2804" y="14556"/>
                        <a:pt x="4012" y="14580"/>
                        <a:pt x="5374" y="15944"/>
                      </a:cubicBezTo>
                      <a:cubicBezTo>
                        <a:pt x="6737" y="17307"/>
                        <a:pt x="6762" y="18516"/>
                        <a:pt x="6762" y="18516"/>
                      </a:cubicBezTo>
                      <a:cubicBezTo>
                        <a:pt x="6762" y="18516"/>
                        <a:pt x="6122" y="19157"/>
                        <a:pt x="6122" y="19157"/>
                      </a:cubicBezTo>
                      <a:close/>
                      <a:moveTo>
                        <a:pt x="19625" y="1692"/>
                      </a:moveTo>
                      <a:cubicBezTo>
                        <a:pt x="17654" y="-280"/>
                        <a:pt x="16174" y="15"/>
                        <a:pt x="16174" y="15"/>
                      </a:cubicBezTo>
                      <a:lnTo>
                        <a:pt x="9270" y="6920"/>
                      </a:lnTo>
                      <a:lnTo>
                        <a:pt x="1379" y="14810"/>
                      </a:lnTo>
                      <a:lnTo>
                        <a:pt x="0" y="21320"/>
                      </a:lnTo>
                      <a:lnTo>
                        <a:pt x="6508" y="19939"/>
                      </a:lnTo>
                      <a:lnTo>
                        <a:pt x="14399" y="12048"/>
                      </a:lnTo>
                      <a:lnTo>
                        <a:pt x="21302" y="5145"/>
                      </a:lnTo>
                      <a:cubicBezTo>
                        <a:pt x="21302" y="5145"/>
                        <a:pt x="21600" y="3665"/>
                        <a:pt x="19625" y="16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2" name="iS1íḍê"/>
              <p:cNvGrpSpPr/>
              <p:nvPr/>
            </p:nvGrpSpPr>
            <p:grpSpPr>
              <a:xfrm>
                <a:off x="4386768" y="2116590"/>
                <a:ext cx="815535" cy="815539"/>
                <a:chOff x="4386768" y="2116590"/>
                <a:chExt cx="815535" cy="815539"/>
              </a:xfrm>
            </p:grpSpPr>
            <p:sp>
              <p:nvSpPr>
                <p:cNvPr id="39" name="íşļïḍê"/>
                <p:cNvSpPr/>
                <p:nvPr/>
              </p:nvSpPr>
              <p:spPr>
                <a:xfrm>
                  <a:off x="4386768" y="2116590"/>
                  <a:ext cx="815535" cy="81553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ṣliďé"/>
                <p:cNvSpPr/>
                <p:nvPr/>
              </p:nvSpPr>
              <p:spPr>
                <a:xfrm>
                  <a:off x="4685454" y="2363193"/>
                  <a:ext cx="225633" cy="3223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57" h="21276" extrusionOk="0">
                      <a:moveTo>
                        <a:pt x="1877" y="21023"/>
                      </a:moveTo>
                      <a:cubicBezTo>
                        <a:pt x="2335" y="19958"/>
                        <a:pt x="3030" y="18458"/>
                        <a:pt x="3960" y="16288"/>
                      </a:cubicBezTo>
                      <a:cubicBezTo>
                        <a:pt x="8011" y="15823"/>
                        <a:pt x="9689" y="16658"/>
                        <a:pt x="12261" y="13325"/>
                      </a:cubicBezTo>
                      <a:cubicBezTo>
                        <a:pt x="10172" y="13789"/>
                        <a:pt x="7654" y="12465"/>
                        <a:pt x="7789" y="11892"/>
                      </a:cubicBezTo>
                      <a:cubicBezTo>
                        <a:pt x="7924" y="11318"/>
                        <a:pt x="13647" y="12306"/>
                        <a:pt x="17393" y="8447"/>
                      </a:cubicBezTo>
                      <a:cubicBezTo>
                        <a:pt x="12670" y="9202"/>
                        <a:pt x="11160" y="7540"/>
                        <a:pt x="11769" y="7289"/>
                      </a:cubicBezTo>
                      <a:cubicBezTo>
                        <a:pt x="13175" y="6708"/>
                        <a:pt x="17348" y="7048"/>
                        <a:pt x="19572" y="5477"/>
                      </a:cubicBezTo>
                      <a:cubicBezTo>
                        <a:pt x="20719" y="4669"/>
                        <a:pt x="21256" y="2702"/>
                        <a:pt x="20789" y="2000"/>
                      </a:cubicBezTo>
                      <a:cubicBezTo>
                        <a:pt x="20229" y="1153"/>
                        <a:pt x="16813" y="-111"/>
                        <a:pt x="14931" y="7"/>
                      </a:cubicBezTo>
                      <a:cubicBezTo>
                        <a:pt x="13047" y="126"/>
                        <a:pt x="10093" y="5208"/>
                        <a:pt x="9217" y="5168"/>
                      </a:cubicBezTo>
                      <a:cubicBezTo>
                        <a:pt x="8341" y="5128"/>
                        <a:pt x="8166" y="2892"/>
                        <a:pt x="9694" y="813"/>
                      </a:cubicBezTo>
                      <a:cubicBezTo>
                        <a:pt x="8081" y="1330"/>
                        <a:pt x="5127" y="2940"/>
                        <a:pt x="4200" y="4315"/>
                      </a:cubicBezTo>
                      <a:cubicBezTo>
                        <a:pt x="2475" y="6874"/>
                        <a:pt x="4362" y="12744"/>
                        <a:pt x="3757" y="12953"/>
                      </a:cubicBezTo>
                      <a:cubicBezTo>
                        <a:pt x="3151" y="13163"/>
                        <a:pt x="1114" y="10259"/>
                        <a:pt x="505" y="8944"/>
                      </a:cubicBezTo>
                      <a:cubicBezTo>
                        <a:pt x="-324" y="10961"/>
                        <a:pt x="-344" y="12982"/>
                        <a:pt x="2082" y="15667"/>
                      </a:cubicBezTo>
                      <a:cubicBezTo>
                        <a:pt x="1167" y="17429"/>
                        <a:pt x="667" y="19457"/>
                        <a:pt x="592" y="20487"/>
                      </a:cubicBezTo>
                      <a:cubicBezTo>
                        <a:pt x="557" y="21312"/>
                        <a:pt x="1675" y="21489"/>
                        <a:pt x="1877" y="210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iṥliḍè"/>
              <p:cNvGrpSpPr/>
              <p:nvPr/>
            </p:nvGrpSpPr>
            <p:grpSpPr>
              <a:xfrm>
                <a:off x="6900236" y="4455395"/>
                <a:ext cx="815514" cy="815539"/>
                <a:chOff x="6900236" y="4455395"/>
                <a:chExt cx="815514" cy="815539"/>
              </a:xfrm>
            </p:grpSpPr>
            <p:sp>
              <p:nvSpPr>
                <p:cNvPr id="37" name="íṧḻídè"/>
                <p:cNvSpPr/>
                <p:nvPr/>
              </p:nvSpPr>
              <p:spPr>
                <a:xfrm>
                  <a:off x="6900236" y="4455395"/>
                  <a:ext cx="815514" cy="81553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ŝliḍè"/>
                <p:cNvSpPr/>
                <p:nvPr/>
              </p:nvSpPr>
              <p:spPr>
                <a:xfrm>
                  <a:off x="7164609" y="4711258"/>
                  <a:ext cx="286768" cy="2867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5" h="21474" extrusionOk="0">
                      <a:moveTo>
                        <a:pt x="2578" y="8409"/>
                      </a:moveTo>
                      <a:cubicBezTo>
                        <a:pt x="2578" y="5193"/>
                        <a:pt x="5174" y="2587"/>
                        <a:pt x="8376" y="2587"/>
                      </a:cubicBezTo>
                      <a:cubicBezTo>
                        <a:pt x="11580" y="2587"/>
                        <a:pt x="14435" y="5451"/>
                        <a:pt x="14435" y="8666"/>
                      </a:cubicBezTo>
                      <a:cubicBezTo>
                        <a:pt x="14435" y="11882"/>
                        <a:pt x="11838" y="14488"/>
                        <a:pt x="8635" y="14488"/>
                      </a:cubicBezTo>
                      <a:cubicBezTo>
                        <a:pt x="5431" y="14488"/>
                        <a:pt x="2578" y="11624"/>
                        <a:pt x="2578" y="8409"/>
                      </a:cubicBezTo>
                      <a:close/>
                      <a:moveTo>
                        <a:pt x="20914" y="18167"/>
                      </a:moveTo>
                      <a:lnTo>
                        <a:pt x="15797" y="13032"/>
                      </a:lnTo>
                      <a:cubicBezTo>
                        <a:pt x="16568" y="11759"/>
                        <a:pt x="17013" y="10265"/>
                        <a:pt x="17013" y="8666"/>
                      </a:cubicBezTo>
                      <a:cubicBezTo>
                        <a:pt x="17013" y="4023"/>
                        <a:pt x="13004" y="0"/>
                        <a:pt x="8376" y="0"/>
                      </a:cubicBezTo>
                      <a:cubicBezTo>
                        <a:pt x="3750" y="0"/>
                        <a:pt x="0" y="3765"/>
                        <a:pt x="0" y="8409"/>
                      </a:cubicBezTo>
                      <a:cubicBezTo>
                        <a:pt x="0" y="13052"/>
                        <a:pt x="4008" y="17075"/>
                        <a:pt x="8635" y="17075"/>
                      </a:cubicBezTo>
                      <a:cubicBezTo>
                        <a:pt x="10173" y="17075"/>
                        <a:pt x="11614" y="16657"/>
                        <a:pt x="12852" y="15931"/>
                      </a:cubicBezTo>
                      <a:lnTo>
                        <a:pt x="17996" y="21094"/>
                      </a:lnTo>
                      <a:cubicBezTo>
                        <a:pt x="18500" y="21600"/>
                        <a:pt x="19317" y="21600"/>
                        <a:pt x="19819" y="21094"/>
                      </a:cubicBezTo>
                      <a:lnTo>
                        <a:pt x="21096" y="19815"/>
                      </a:lnTo>
                      <a:cubicBezTo>
                        <a:pt x="21600" y="19309"/>
                        <a:pt x="21417" y="18672"/>
                        <a:pt x="20914" y="181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ïṩľidê"/>
              <p:cNvGrpSpPr/>
              <p:nvPr/>
            </p:nvGrpSpPr>
            <p:grpSpPr>
              <a:xfrm>
                <a:off x="4386768" y="4446874"/>
                <a:ext cx="815535" cy="815534"/>
                <a:chOff x="4386768" y="4446874"/>
                <a:chExt cx="815535" cy="815534"/>
              </a:xfrm>
            </p:grpSpPr>
            <p:sp>
              <p:nvSpPr>
                <p:cNvPr id="35" name="íṡ1iḓe"/>
                <p:cNvSpPr/>
                <p:nvPr/>
              </p:nvSpPr>
              <p:spPr>
                <a:xfrm>
                  <a:off x="4386768" y="4446874"/>
                  <a:ext cx="815535" cy="815534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Sḷïďé"/>
                <p:cNvSpPr/>
                <p:nvPr/>
              </p:nvSpPr>
              <p:spPr>
                <a:xfrm>
                  <a:off x="4633067" y="4702147"/>
                  <a:ext cx="330404" cy="3049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92" y="12333"/>
                      </a:moveTo>
                      <a:cubicBezTo>
                        <a:pt x="19528" y="12511"/>
                        <a:pt x="19333" y="12600"/>
                        <a:pt x="19107" y="12600"/>
                      </a:cubicBezTo>
                      <a:cubicBezTo>
                        <a:pt x="18882" y="12600"/>
                        <a:pt x="18688" y="12511"/>
                        <a:pt x="18524" y="12333"/>
                      </a:cubicBezTo>
                      <a:cubicBezTo>
                        <a:pt x="18360" y="12155"/>
                        <a:pt x="18277" y="11944"/>
                        <a:pt x="18277" y="11700"/>
                      </a:cubicBezTo>
                      <a:cubicBezTo>
                        <a:pt x="18277" y="11456"/>
                        <a:pt x="18360" y="11245"/>
                        <a:pt x="18524" y="11067"/>
                      </a:cubicBezTo>
                      <a:cubicBezTo>
                        <a:pt x="18688" y="10889"/>
                        <a:pt x="18882" y="10800"/>
                        <a:pt x="19107" y="10800"/>
                      </a:cubicBezTo>
                      <a:cubicBezTo>
                        <a:pt x="19333" y="10800"/>
                        <a:pt x="19528" y="10889"/>
                        <a:pt x="19692" y="11067"/>
                      </a:cubicBezTo>
                      <a:cubicBezTo>
                        <a:pt x="19857" y="11245"/>
                        <a:pt x="19938" y="11456"/>
                        <a:pt x="19938" y="11700"/>
                      </a:cubicBezTo>
                      <a:cubicBezTo>
                        <a:pt x="19938" y="11944"/>
                        <a:pt x="19857" y="12155"/>
                        <a:pt x="19692" y="12333"/>
                      </a:cubicBezTo>
                      <a:cubicBezTo>
                        <a:pt x="19692" y="12333"/>
                        <a:pt x="19692" y="12333"/>
                        <a:pt x="19692" y="12333"/>
                      </a:cubicBezTo>
                      <a:close/>
                      <a:moveTo>
                        <a:pt x="16616" y="10800"/>
                      </a:moveTo>
                      <a:lnTo>
                        <a:pt x="4984" y="10800"/>
                      </a:lnTo>
                      <a:lnTo>
                        <a:pt x="4984" y="1800"/>
                      </a:lnTo>
                      <a:lnTo>
                        <a:pt x="13292" y="1800"/>
                      </a:lnTo>
                      <a:lnTo>
                        <a:pt x="13292" y="4050"/>
                      </a:lnTo>
                      <a:cubicBezTo>
                        <a:pt x="13292" y="4425"/>
                        <a:pt x="13414" y="4744"/>
                        <a:pt x="13655" y="5006"/>
                      </a:cubicBezTo>
                      <a:cubicBezTo>
                        <a:pt x="13898" y="5269"/>
                        <a:pt x="14192" y="5400"/>
                        <a:pt x="14538" y="5400"/>
                      </a:cubicBezTo>
                      <a:lnTo>
                        <a:pt x="16616" y="5400"/>
                      </a:lnTo>
                      <a:cubicBezTo>
                        <a:pt x="16616" y="5400"/>
                        <a:pt x="16616" y="10800"/>
                        <a:pt x="16616" y="10800"/>
                      </a:cubicBezTo>
                      <a:close/>
                      <a:moveTo>
                        <a:pt x="16616" y="19800"/>
                      </a:moveTo>
                      <a:lnTo>
                        <a:pt x="4984" y="19800"/>
                      </a:lnTo>
                      <a:lnTo>
                        <a:pt x="4984" y="16200"/>
                      </a:lnTo>
                      <a:lnTo>
                        <a:pt x="16616" y="16200"/>
                      </a:lnTo>
                      <a:cubicBezTo>
                        <a:pt x="16616" y="16200"/>
                        <a:pt x="16616" y="19800"/>
                        <a:pt x="16616" y="19800"/>
                      </a:cubicBezTo>
                      <a:close/>
                      <a:moveTo>
                        <a:pt x="20867" y="9795"/>
                      </a:moveTo>
                      <a:cubicBezTo>
                        <a:pt x="20378" y="9265"/>
                        <a:pt x="19791" y="9000"/>
                        <a:pt x="19107" y="9000"/>
                      </a:cubicBezTo>
                      <a:lnTo>
                        <a:pt x="18277" y="9000"/>
                      </a:lnTo>
                      <a:lnTo>
                        <a:pt x="18277" y="5400"/>
                      </a:lnTo>
                      <a:cubicBezTo>
                        <a:pt x="18277" y="5025"/>
                        <a:pt x="18190" y="4613"/>
                        <a:pt x="18018" y="4163"/>
                      </a:cubicBezTo>
                      <a:cubicBezTo>
                        <a:pt x="17844" y="3712"/>
                        <a:pt x="17637" y="3356"/>
                        <a:pt x="17394" y="3094"/>
                      </a:cubicBezTo>
                      <a:lnTo>
                        <a:pt x="15421" y="957"/>
                      </a:lnTo>
                      <a:cubicBezTo>
                        <a:pt x="15179" y="694"/>
                        <a:pt x="14850" y="469"/>
                        <a:pt x="14435" y="281"/>
                      </a:cubicBezTo>
                      <a:cubicBezTo>
                        <a:pt x="14020" y="94"/>
                        <a:pt x="13638" y="0"/>
                        <a:pt x="13292" y="0"/>
                      </a:cubicBezTo>
                      <a:lnTo>
                        <a:pt x="4569" y="0"/>
                      </a:lnTo>
                      <a:cubicBezTo>
                        <a:pt x="4223" y="0"/>
                        <a:pt x="3929" y="132"/>
                        <a:pt x="3687" y="394"/>
                      </a:cubicBezTo>
                      <a:cubicBezTo>
                        <a:pt x="3444" y="656"/>
                        <a:pt x="3323" y="975"/>
                        <a:pt x="3323" y="1350"/>
                      </a:cubicBezTo>
                      <a:lnTo>
                        <a:pt x="3323" y="9000"/>
                      </a:lnTo>
                      <a:lnTo>
                        <a:pt x="2493" y="9000"/>
                      </a:lnTo>
                      <a:cubicBezTo>
                        <a:pt x="1809" y="9000"/>
                        <a:pt x="1222" y="9265"/>
                        <a:pt x="734" y="9795"/>
                      </a:cubicBezTo>
                      <a:cubicBezTo>
                        <a:pt x="244" y="10324"/>
                        <a:pt x="0" y="10960"/>
                        <a:pt x="0" y="11700"/>
                      </a:cubicBezTo>
                      <a:lnTo>
                        <a:pt x="0" y="17550"/>
                      </a:lnTo>
                      <a:cubicBezTo>
                        <a:pt x="0" y="17673"/>
                        <a:pt x="41" y="17777"/>
                        <a:pt x="124" y="17866"/>
                      </a:cubicBezTo>
                      <a:cubicBezTo>
                        <a:pt x="205" y="17956"/>
                        <a:pt x="303" y="18000"/>
                        <a:pt x="415" y="18000"/>
                      </a:cubicBezTo>
                      <a:lnTo>
                        <a:pt x="3323" y="18000"/>
                      </a:lnTo>
                      <a:lnTo>
                        <a:pt x="3323" y="20250"/>
                      </a:lnTo>
                      <a:cubicBezTo>
                        <a:pt x="3323" y="20625"/>
                        <a:pt x="3444" y="20944"/>
                        <a:pt x="3687" y="21206"/>
                      </a:cubicBezTo>
                      <a:cubicBezTo>
                        <a:pt x="3929" y="21468"/>
                        <a:pt x="4223" y="21600"/>
                        <a:pt x="4569" y="21600"/>
                      </a:cubicBezTo>
                      <a:lnTo>
                        <a:pt x="17031" y="21600"/>
                      </a:lnTo>
                      <a:cubicBezTo>
                        <a:pt x="17377" y="21600"/>
                        <a:pt x="17671" y="21468"/>
                        <a:pt x="17913" y="21206"/>
                      </a:cubicBezTo>
                      <a:cubicBezTo>
                        <a:pt x="18156" y="20943"/>
                        <a:pt x="18277" y="20625"/>
                        <a:pt x="18277" y="20250"/>
                      </a:cubicBezTo>
                      <a:lnTo>
                        <a:pt x="18277" y="18000"/>
                      </a:lnTo>
                      <a:lnTo>
                        <a:pt x="21185" y="18000"/>
                      </a:lnTo>
                      <a:cubicBezTo>
                        <a:pt x="21297" y="18000"/>
                        <a:pt x="21395" y="17956"/>
                        <a:pt x="21476" y="17866"/>
                      </a:cubicBezTo>
                      <a:cubicBezTo>
                        <a:pt x="21559" y="17777"/>
                        <a:pt x="21600" y="17673"/>
                        <a:pt x="21600" y="17550"/>
                      </a:cubicBezTo>
                      <a:lnTo>
                        <a:pt x="21600" y="11700"/>
                      </a:lnTo>
                      <a:cubicBezTo>
                        <a:pt x="21600" y="10960"/>
                        <a:pt x="21356" y="10324"/>
                        <a:pt x="20867" y="9795"/>
                      </a:cubicBezTo>
                      <a:cubicBezTo>
                        <a:pt x="20867" y="9795"/>
                        <a:pt x="20867" y="9795"/>
                        <a:pt x="20867" y="97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5" name="îśľíḍê"/>
            <p:cNvGrpSpPr/>
            <p:nvPr/>
          </p:nvGrpSpPr>
          <p:grpSpPr>
            <a:xfrm>
              <a:off x="8644543" y="1497814"/>
              <a:ext cx="2875945" cy="1029692"/>
              <a:chOff x="8644542" y="2827390"/>
              <a:chExt cx="2875945" cy="1029692"/>
            </a:xfrm>
          </p:grpSpPr>
          <p:sp>
            <p:nvSpPr>
              <p:cNvPr id="25" name="ïSļiḋê"/>
              <p:cNvSpPr/>
              <p:nvPr/>
            </p:nvSpPr>
            <p:spPr bwMode="auto">
              <a:xfrm>
                <a:off x="8644542" y="3246625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6" name="îṩlïḍè"/>
              <p:cNvSpPr txBox="1"/>
              <p:nvPr/>
            </p:nvSpPr>
            <p:spPr bwMode="auto">
              <a:xfrm>
                <a:off x="8644542" y="2827390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6" name="işḻíďê"/>
            <p:cNvGrpSpPr/>
            <p:nvPr/>
          </p:nvGrpSpPr>
          <p:grpSpPr>
            <a:xfrm>
              <a:off x="8644543" y="3165476"/>
              <a:ext cx="2875945" cy="1029692"/>
              <a:chOff x="8644542" y="3987446"/>
              <a:chExt cx="2875945" cy="1029692"/>
            </a:xfrm>
          </p:grpSpPr>
          <p:sp>
            <p:nvSpPr>
              <p:cNvPr id="23" name="ïṥ1ïḑê"/>
              <p:cNvSpPr/>
              <p:nvPr/>
            </p:nvSpPr>
            <p:spPr bwMode="auto">
              <a:xfrm>
                <a:off x="8644542" y="4406681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4" name="î$ļíḑe"/>
              <p:cNvSpPr txBox="1"/>
              <p:nvPr/>
            </p:nvSpPr>
            <p:spPr bwMode="auto">
              <a:xfrm>
                <a:off x="8644542" y="3987446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3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iş1íḑê"/>
            <p:cNvGrpSpPr/>
            <p:nvPr/>
          </p:nvGrpSpPr>
          <p:grpSpPr>
            <a:xfrm>
              <a:off x="8644543" y="4833138"/>
              <a:ext cx="2875945" cy="1029692"/>
              <a:chOff x="8644542" y="5210771"/>
              <a:chExt cx="2875945" cy="1029692"/>
            </a:xfrm>
          </p:grpSpPr>
          <p:sp>
            <p:nvSpPr>
              <p:cNvPr id="21" name="îṡḷiḋê"/>
              <p:cNvSpPr/>
              <p:nvPr/>
            </p:nvSpPr>
            <p:spPr bwMode="auto">
              <a:xfrm>
                <a:off x="8644542" y="5630006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2" name="ïṩḻíḍe"/>
              <p:cNvSpPr txBox="1"/>
              <p:nvPr/>
            </p:nvSpPr>
            <p:spPr bwMode="auto">
              <a:xfrm>
                <a:off x="8644542" y="521077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8645353" y="2846491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645353" y="4514153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iSļídé"/>
            <p:cNvGrpSpPr/>
            <p:nvPr/>
          </p:nvGrpSpPr>
          <p:grpSpPr>
            <a:xfrm>
              <a:off x="678170" y="1497814"/>
              <a:ext cx="2875945" cy="1029692"/>
              <a:chOff x="8644542" y="2827390"/>
              <a:chExt cx="2875945" cy="1029692"/>
            </a:xfrm>
          </p:grpSpPr>
          <p:sp>
            <p:nvSpPr>
              <p:cNvPr id="19" name="îṩľíḑê"/>
              <p:cNvSpPr/>
              <p:nvPr/>
            </p:nvSpPr>
            <p:spPr bwMode="auto">
              <a:xfrm>
                <a:off x="8644542" y="3246625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20" name="iśḻîḋe"/>
              <p:cNvSpPr txBox="1"/>
              <p:nvPr/>
            </p:nvSpPr>
            <p:spPr bwMode="auto">
              <a:xfrm>
                <a:off x="8644542" y="2827390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2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grpSp>
          <p:nvGrpSpPr>
            <p:cNvPr id="11" name="íṥḷîḑê"/>
            <p:cNvGrpSpPr/>
            <p:nvPr/>
          </p:nvGrpSpPr>
          <p:grpSpPr>
            <a:xfrm>
              <a:off x="678170" y="3165476"/>
              <a:ext cx="2875945" cy="1029692"/>
              <a:chOff x="8644542" y="3987446"/>
              <a:chExt cx="2875945" cy="1029692"/>
            </a:xfrm>
          </p:grpSpPr>
          <p:sp>
            <p:nvSpPr>
              <p:cNvPr id="17" name="isľïdé"/>
              <p:cNvSpPr/>
              <p:nvPr/>
            </p:nvSpPr>
            <p:spPr bwMode="auto">
              <a:xfrm>
                <a:off x="8644542" y="4406681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18" name="iṣľîḍê"/>
              <p:cNvSpPr txBox="1"/>
              <p:nvPr/>
            </p:nvSpPr>
            <p:spPr bwMode="auto">
              <a:xfrm>
                <a:off x="8644542" y="3987446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2" name="ïṥľíḑê"/>
            <p:cNvGrpSpPr/>
            <p:nvPr/>
          </p:nvGrpSpPr>
          <p:grpSpPr>
            <a:xfrm>
              <a:off x="678170" y="4833138"/>
              <a:ext cx="2875945" cy="1029692"/>
              <a:chOff x="8644542" y="5210771"/>
              <a:chExt cx="2875945" cy="1029692"/>
            </a:xfrm>
          </p:grpSpPr>
          <p:sp>
            <p:nvSpPr>
              <p:cNvPr id="15" name="iṩlíďê"/>
              <p:cNvSpPr/>
              <p:nvPr/>
            </p:nvSpPr>
            <p:spPr bwMode="auto">
              <a:xfrm>
                <a:off x="8644542" y="5630006"/>
                <a:ext cx="2875945" cy="61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defTabSz="-635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en-US" altLang="zh-CN" sz="800" dirty="0"/>
                  <a:t>Copy paste fonts. Choose the only option to retain text.</a:t>
                </a:r>
              </a:p>
            </p:txBody>
          </p:sp>
          <p:sp>
            <p:nvSpPr>
              <p:cNvPr id="16" name="îṣlïde"/>
              <p:cNvSpPr txBox="1"/>
              <p:nvPr/>
            </p:nvSpPr>
            <p:spPr bwMode="auto">
              <a:xfrm>
                <a:off x="8644542" y="5210771"/>
                <a:ext cx="2875945" cy="419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 b="1">
                    <a:solidFill>
                      <a:schemeClr val="accen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78980" y="2846491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78980" y="4514153"/>
              <a:ext cx="287513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0" name="流程图: 对照 49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ad22db3-dbfd-4536-8aa8-ca79463f59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8650" y="7937"/>
            <a:ext cx="10815639" cy="6843713"/>
            <a:chOff x="628650" y="7937"/>
            <a:chExt cx="10815639" cy="6843713"/>
          </a:xfrm>
        </p:grpSpPr>
        <p:sp>
          <p:nvSpPr>
            <p:cNvPr id="4" name="iṣḷiḋé"/>
            <p:cNvSpPr/>
            <p:nvPr/>
          </p:nvSpPr>
          <p:spPr bwMode="auto">
            <a:xfrm>
              <a:off x="4408488" y="3429000"/>
              <a:ext cx="4649788" cy="1825625"/>
            </a:xfrm>
            <a:custGeom>
              <a:avLst/>
              <a:gdLst>
                <a:gd name="T0" fmla="*/ 661 w 692"/>
                <a:gd name="T1" fmla="*/ 0 h 272"/>
                <a:gd name="T2" fmla="*/ 190 w 692"/>
                <a:gd name="T3" fmla="*/ 121 h 272"/>
                <a:gd name="T4" fmla="*/ 3 w 692"/>
                <a:gd name="T5" fmla="*/ 169 h 272"/>
                <a:gd name="T6" fmla="*/ 0 w 692"/>
                <a:gd name="T7" fmla="*/ 174 h 272"/>
                <a:gd name="T8" fmla="*/ 98 w 692"/>
                <a:gd name="T9" fmla="*/ 272 h 272"/>
                <a:gd name="T10" fmla="*/ 692 w 692"/>
                <a:gd name="T11" fmla="*/ 120 h 272"/>
                <a:gd name="T12" fmla="*/ 661 w 692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272">
                  <a:moveTo>
                    <a:pt x="661" y="0"/>
                  </a:moveTo>
                  <a:cubicBezTo>
                    <a:pt x="190" y="121"/>
                    <a:pt x="190" y="121"/>
                    <a:pt x="190" y="121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7" y="182"/>
                    <a:pt x="90" y="265"/>
                    <a:pt x="98" y="272"/>
                  </a:cubicBezTo>
                  <a:cubicBezTo>
                    <a:pt x="296" y="222"/>
                    <a:pt x="494" y="171"/>
                    <a:pt x="692" y="120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chemeClr val="accent4"/>
            </a:solidFill>
            <a:ln w="26988" cap="flat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ṧļídé"/>
            <p:cNvSpPr/>
            <p:nvPr/>
          </p:nvSpPr>
          <p:spPr bwMode="auto">
            <a:xfrm>
              <a:off x="2668588" y="1176337"/>
              <a:ext cx="4387850" cy="1751013"/>
            </a:xfrm>
            <a:custGeom>
              <a:avLst/>
              <a:gdLst>
                <a:gd name="T0" fmla="*/ 2633 w 2764"/>
                <a:gd name="T1" fmla="*/ 0 h 1103"/>
                <a:gd name="T2" fmla="*/ 774 w 2764"/>
                <a:gd name="T3" fmla="*/ 473 h 1103"/>
                <a:gd name="T4" fmla="*/ 0 w 2764"/>
                <a:gd name="T5" fmla="*/ 672 h 1103"/>
                <a:gd name="T6" fmla="*/ 372 w 2764"/>
                <a:gd name="T7" fmla="*/ 1043 h 1103"/>
                <a:gd name="T8" fmla="*/ 432 w 2764"/>
                <a:gd name="T9" fmla="*/ 1103 h 1103"/>
                <a:gd name="T10" fmla="*/ 2764 w 2764"/>
                <a:gd name="T11" fmla="*/ 507 h 1103"/>
                <a:gd name="T12" fmla="*/ 2633 w 2764"/>
                <a:gd name="T13" fmla="*/ 0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4" h="1103">
                  <a:moveTo>
                    <a:pt x="2633" y="0"/>
                  </a:moveTo>
                  <a:lnTo>
                    <a:pt x="774" y="473"/>
                  </a:lnTo>
                  <a:lnTo>
                    <a:pt x="0" y="672"/>
                  </a:lnTo>
                  <a:lnTo>
                    <a:pt x="372" y="1043"/>
                  </a:lnTo>
                  <a:lnTo>
                    <a:pt x="432" y="1103"/>
                  </a:lnTo>
                  <a:lnTo>
                    <a:pt x="2764" y="507"/>
                  </a:lnTo>
                  <a:lnTo>
                    <a:pt x="2633" y="0"/>
                  </a:lnTo>
                  <a:close/>
                </a:path>
              </a:pathLst>
            </a:custGeom>
            <a:solidFill>
              <a:schemeClr val="accent2"/>
            </a:solidFill>
            <a:ln w="26988" cap="flat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ḻîḋe"/>
            <p:cNvSpPr/>
            <p:nvPr/>
          </p:nvSpPr>
          <p:spPr bwMode="auto">
            <a:xfrm>
              <a:off x="2662238" y="7937"/>
              <a:ext cx="2606675" cy="2235200"/>
            </a:xfrm>
            <a:custGeom>
              <a:avLst/>
              <a:gdLst>
                <a:gd name="T0" fmla="*/ 4 w 1642"/>
                <a:gd name="T1" fmla="*/ 1408 h 1408"/>
                <a:gd name="T2" fmla="*/ 778 w 1642"/>
                <a:gd name="T3" fmla="*/ 1209 h 1408"/>
                <a:gd name="T4" fmla="*/ 1642 w 1642"/>
                <a:gd name="T5" fmla="*/ 0 h 1408"/>
                <a:gd name="T6" fmla="*/ 999 w 1642"/>
                <a:gd name="T7" fmla="*/ 0 h 1408"/>
                <a:gd name="T8" fmla="*/ 0 w 1642"/>
                <a:gd name="T9" fmla="*/ 1403 h 1408"/>
                <a:gd name="T10" fmla="*/ 4 w 1642"/>
                <a:gd name="T11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2" h="1408">
                  <a:moveTo>
                    <a:pt x="4" y="1408"/>
                  </a:moveTo>
                  <a:lnTo>
                    <a:pt x="778" y="1209"/>
                  </a:lnTo>
                  <a:lnTo>
                    <a:pt x="1642" y="0"/>
                  </a:lnTo>
                  <a:lnTo>
                    <a:pt x="999" y="0"/>
                  </a:lnTo>
                  <a:lnTo>
                    <a:pt x="0" y="1403"/>
                  </a:lnTo>
                  <a:lnTo>
                    <a:pt x="4" y="1408"/>
                  </a:lnTo>
                  <a:close/>
                </a:path>
              </a:pathLst>
            </a:custGeom>
            <a:solidFill>
              <a:schemeClr val="accent1"/>
            </a:solidFill>
            <a:ln w="26988" cap="flat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ďê"/>
            <p:cNvSpPr/>
            <p:nvPr/>
          </p:nvSpPr>
          <p:spPr bwMode="auto">
            <a:xfrm>
              <a:off x="6418263" y="3429000"/>
              <a:ext cx="3036888" cy="3422650"/>
            </a:xfrm>
            <a:custGeom>
              <a:avLst/>
              <a:gdLst>
                <a:gd name="T0" fmla="*/ 1545 w 1913"/>
                <a:gd name="T1" fmla="*/ 9 h 2156"/>
                <a:gd name="T2" fmla="*/ 1536 w 1913"/>
                <a:gd name="T3" fmla="*/ 0 h 2156"/>
                <a:gd name="T4" fmla="*/ 0 w 1913"/>
                <a:gd name="T5" fmla="*/ 2156 h 2156"/>
                <a:gd name="T6" fmla="*/ 643 w 1913"/>
                <a:gd name="T7" fmla="*/ 2156 h 2156"/>
                <a:gd name="T8" fmla="*/ 1913 w 1913"/>
                <a:gd name="T9" fmla="*/ 377 h 2156"/>
                <a:gd name="T10" fmla="*/ 1545 w 1913"/>
                <a:gd name="T11" fmla="*/ 9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3" h="2156">
                  <a:moveTo>
                    <a:pt x="1545" y="9"/>
                  </a:moveTo>
                  <a:lnTo>
                    <a:pt x="1536" y="0"/>
                  </a:lnTo>
                  <a:lnTo>
                    <a:pt x="0" y="2156"/>
                  </a:lnTo>
                  <a:lnTo>
                    <a:pt x="643" y="2156"/>
                  </a:lnTo>
                  <a:lnTo>
                    <a:pt x="1913" y="377"/>
                  </a:lnTo>
                  <a:lnTo>
                    <a:pt x="1545" y="9"/>
                  </a:lnTo>
                  <a:close/>
                </a:path>
              </a:pathLst>
            </a:custGeom>
            <a:solidFill>
              <a:schemeClr val="accent6"/>
            </a:solidFill>
            <a:ln w="26988" cap="flat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iṩliḑè"/>
            <p:cNvSpPr/>
            <p:nvPr/>
          </p:nvSpPr>
          <p:spPr bwMode="auto">
            <a:xfrm>
              <a:off x="4429125" y="1176337"/>
              <a:ext cx="3016250" cy="3387725"/>
            </a:xfrm>
            <a:custGeom>
              <a:avLst/>
              <a:gdLst>
                <a:gd name="T0" fmla="*/ 1900 w 1900"/>
                <a:gd name="T1" fmla="*/ 376 h 2134"/>
                <a:gd name="T2" fmla="*/ 1532 w 1900"/>
                <a:gd name="T3" fmla="*/ 8 h 2134"/>
                <a:gd name="T4" fmla="*/ 1519 w 1900"/>
                <a:gd name="T5" fmla="*/ 0 h 2134"/>
                <a:gd name="T6" fmla="*/ 0 w 1900"/>
                <a:gd name="T7" fmla="*/ 2134 h 2134"/>
                <a:gd name="T8" fmla="*/ 791 w 1900"/>
                <a:gd name="T9" fmla="*/ 1931 h 2134"/>
                <a:gd name="T10" fmla="*/ 1900 w 1900"/>
                <a:gd name="T11" fmla="*/ 376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0" h="2134">
                  <a:moveTo>
                    <a:pt x="1900" y="376"/>
                  </a:moveTo>
                  <a:lnTo>
                    <a:pt x="1532" y="8"/>
                  </a:lnTo>
                  <a:lnTo>
                    <a:pt x="1519" y="0"/>
                  </a:lnTo>
                  <a:lnTo>
                    <a:pt x="0" y="2134"/>
                  </a:lnTo>
                  <a:lnTo>
                    <a:pt x="791" y="1931"/>
                  </a:lnTo>
                  <a:lnTo>
                    <a:pt x="1900" y="376"/>
                  </a:lnTo>
                  <a:close/>
                </a:path>
              </a:pathLst>
            </a:custGeom>
            <a:solidFill>
              <a:schemeClr val="accent3"/>
            </a:solidFill>
            <a:ln w="26988" cap="flat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ṩḻiďé"/>
            <p:cNvGrpSpPr/>
            <p:nvPr/>
          </p:nvGrpSpPr>
          <p:grpSpPr>
            <a:xfrm>
              <a:off x="8986960" y="5223033"/>
              <a:ext cx="2457329" cy="932615"/>
              <a:chOff x="8958505" y="2768758"/>
              <a:chExt cx="2457329" cy="932615"/>
            </a:xfrm>
          </p:grpSpPr>
          <p:sp>
            <p:nvSpPr>
              <p:cNvPr id="22" name="íṥľiḋê"/>
              <p:cNvSpPr txBox="1"/>
              <p:nvPr/>
            </p:nvSpPr>
            <p:spPr>
              <a:xfrm>
                <a:off x="8958505" y="3111817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23" name="išḻiḑè"/>
              <p:cNvSpPr/>
              <p:nvPr/>
            </p:nvSpPr>
            <p:spPr>
              <a:xfrm>
                <a:off x="8958505" y="2768758"/>
                <a:ext cx="2457329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0" name="iŝ1ïďe"/>
            <p:cNvGrpSpPr/>
            <p:nvPr/>
          </p:nvGrpSpPr>
          <p:grpSpPr>
            <a:xfrm>
              <a:off x="628650" y="1093118"/>
              <a:ext cx="2092350" cy="932615"/>
              <a:chOff x="609600" y="3758531"/>
              <a:chExt cx="2092350" cy="932615"/>
            </a:xfrm>
          </p:grpSpPr>
          <p:sp>
            <p:nvSpPr>
              <p:cNvPr id="20" name="iSľiḍè"/>
              <p:cNvSpPr txBox="1"/>
              <p:nvPr/>
            </p:nvSpPr>
            <p:spPr>
              <a:xfrm>
                <a:off x="650875" y="4101590"/>
                <a:ext cx="205107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21" name="ïślíḋé"/>
              <p:cNvSpPr/>
              <p:nvPr/>
            </p:nvSpPr>
            <p:spPr>
              <a:xfrm>
                <a:off x="609600" y="3758531"/>
                <a:ext cx="2086852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3765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1" name="iš1iḋe"/>
            <p:cNvGrpSpPr/>
            <p:nvPr/>
          </p:nvGrpSpPr>
          <p:grpSpPr>
            <a:xfrm>
              <a:off x="3531000" y="5223033"/>
              <a:ext cx="2407615" cy="932615"/>
              <a:chOff x="610964" y="2768758"/>
              <a:chExt cx="2407615" cy="932615"/>
            </a:xfrm>
          </p:grpSpPr>
          <p:sp>
            <p:nvSpPr>
              <p:cNvPr id="18" name="îṥļïďé"/>
              <p:cNvSpPr txBox="1"/>
              <p:nvPr/>
            </p:nvSpPr>
            <p:spPr>
              <a:xfrm>
                <a:off x="610964" y="3111817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19" name="iš1íďé"/>
              <p:cNvSpPr/>
              <p:nvPr/>
            </p:nvSpPr>
            <p:spPr>
              <a:xfrm>
                <a:off x="610964" y="2768758"/>
                <a:ext cx="2407615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3765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2" name="išḻîḍê"/>
            <p:cNvGrpSpPr/>
            <p:nvPr/>
          </p:nvGrpSpPr>
          <p:grpSpPr>
            <a:xfrm>
              <a:off x="7658101" y="2025733"/>
              <a:ext cx="2457329" cy="932615"/>
              <a:chOff x="9029821" y="3042485"/>
              <a:chExt cx="2457329" cy="932615"/>
            </a:xfrm>
          </p:grpSpPr>
          <p:sp>
            <p:nvSpPr>
              <p:cNvPr id="16" name="is1iḋè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17" name="iSļïḑê"/>
              <p:cNvSpPr/>
              <p:nvPr/>
            </p:nvSpPr>
            <p:spPr>
              <a:xfrm>
                <a:off x="9029821" y="3042485"/>
                <a:ext cx="2457329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defTabSz="913765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3" name="îsḷïḋê"/>
            <p:cNvGrpSpPr/>
            <p:nvPr/>
          </p:nvGrpSpPr>
          <p:grpSpPr>
            <a:xfrm>
              <a:off x="1612416" y="3170478"/>
              <a:ext cx="2407615" cy="932615"/>
              <a:chOff x="609599" y="3042485"/>
              <a:chExt cx="2407615" cy="932615"/>
            </a:xfrm>
          </p:grpSpPr>
          <p:sp>
            <p:nvSpPr>
              <p:cNvPr id="14" name="íS1idè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Supporting text here. </a:t>
                </a:r>
              </a:p>
              <a:p>
                <a:pPr algn="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When you copy &amp; paste, choose "keep text only" option.</a:t>
                </a:r>
                <a:endParaRPr lang="zh-CN" altLang="en-US" sz="900" dirty="0"/>
              </a:p>
            </p:txBody>
          </p:sp>
          <p:sp>
            <p:nvSpPr>
              <p:cNvPr id="15" name="isľïḑé"/>
              <p:cNvSpPr/>
              <p:nvPr/>
            </p:nvSpPr>
            <p:spPr>
              <a:xfrm>
                <a:off x="609599" y="3042485"/>
                <a:ext cx="2407615" cy="343059"/>
              </a:xfrm>
              <a:prstGeom prst="rect">
                <a:avLst/>
              </a:prstGeom>
            </p:spPr>
            <p:txBody>
              <a:bodyPr wrap="none" lIns="90000" tIns="46800" rIns="90000" bIns="46800" anchor="ctr">
                <a:normAutofit/>
              </a:bodyPr>
              <a:lstStyle/>
              <a:p>
                <a:pPr lvl="0" algn="r" defTabSz="913765"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d7a9c8e-24fb-46fd-8bfb-5697e463b3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1" y="1556792"/>
            <a:ext cx="10858500" cy="4172694"/>
            <a:chOff x="666751" y="1556792"/>
            <a:chExt cx="10858500" cy="4172694"/>
          </a:xfrm>
        </p:grpSpPr>
        <p:sp>
          <p:nvSpPr>
            <p:cNvPr id="4" name="ïšliďè"/>
            <p:cNvSpPr/>
            <p:nvPr/>
          </p:nvSpPr>
          <p:spPr bwMode="auto">
            <a:xfrm>
              <a:off x="1384449" y="1556792"/>
              <a:ext cx="1547489" cy="552675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rot="5400000">
              <a:off x="1232463" y="3325351"/>
              <a:ext cx="3537118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íšḻîḑé"/>
            <p:cNvSpPr/>
            <p:nvPr/>
          </p:nvSpPr>
          <p:spPr bwMode="auto">
            <a:xfrm>
              <a:off x="3332627" y="1881718"/>
              <a:ext cx="1547489" cy="552675"/>
            </a:xfrm>
            <a:prstGeom prst="homePlate">
              <a:avLst/>
            </a:prstGeom>
            <a:solidFill>
              <a:schemeClr val="accent2"/>
            </a:solidFill>
            <a:ln w="19050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3357497" y="3473421"/>
              <a:ext cx="3183406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Sľíḍé"/>
            <p:cNvSpPr/>
            <p:nvPr/>
          </p:nvSpPr>
          <p:spPr bwMode="auto">
            <a:xfrm>
              <a:off x="5294622" y="2279644"/>
              <a:ext cx="1547489" cy="552675"/>
            </a:xfrm>
            <a:prstGeom prst="homePlate">
              <a:avLst/>
            </a:prstGeom>
            <a:solidFill>
              <a:schemeClr val="accent3"/>
            </a:solidFill>
            <a:ln w="19050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rot="5400000">
              <a:off x="5518455" y="3672384"/>
              <a:ext cx="2785480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sļîḍè"/>
            <p:cNvSpPr/>
            <p:nvPr/>
          </p:nvSpPr>
          <p:spPr bwMode="auto">
            <a:xfrm>
              <a:off x="7228984" y="2691387"/>
              <a:ext cx="1547489" cy="552675"/>
            </a:xfrm>
            <a:prstGeom prst="homePlate">
              <a:avLst/>
            </a:prstGeom>
            <a:solidFill>
              <a:schemeClr val="accent4"/>
            </a:solidFill>
            <a:ln w="19050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rot="5400000">
              <a:off x="7651779" y="3885164"/>
              <a:ext cx="2387555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ïšḷíḍè"/>
            <p:cNvSpPr/>
            <p:nvPr/>
          </p:nvSpPr>
          <p:spPr bwMode="auto">
            <a:xfrm>
              <a:off x="9190978" y="3116946"/>
              <a:ext cx="1547489" cy="552675"/>
            </a:xfrm>
            <a:prstGeom prst="homePlate">
              <a:avLst/>
            </a:prstGeom>
            <a:solidFill>
              <a:schemeClr val="accent5"/>
            </a:solidFill>
            <a:ln w="19050">
              <a:noFill/>
              <a:round/>
            </a:ln>
          </p:spPr>
          <p:txBody>
            <a:bodyPr vert="horz" wrap="non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Text here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9812737" y="4111761"/>
              <a:ext cx="1989629" cy="230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ś1îdê"/>
            <p:cNvSpPr/>
            <p:nvPr/>
          </p:nvSpPr>
          <p:spPr bwMode="auto">
            <a:xfrm>
              <a:off x="666751" y="4955741"/>
              <a:ext cx="10858500" cy="773745"/>
            </a:xfrm>
            <a:prstGeom prst="leftRightArrow">
              <a:avLst>
                <a:gd name="adj1" fmla="val 67857"/>
                <a:gd name="adj2" fmla="val 60714"/>
              </a:avLst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lîḑé"/>
            <p:cNvSpPr txBox="1"/>
            <p:nvPr/>
          </p:nvSpPr>
          <p:spPr>
            <a:xfrm>
              <a:off x="1696418" y="5188725"/>
              <a:ext cx="740121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" name="ïṡliḓé"/>
            <p:cNvSpPr txBox="1"/>
            <p:nvPr/>
          </p:nvSpPr>
          <p:spPr>
            <a:xfrm>
              <a:off x="9710863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</a:t>
              </a:r>
              <a:r>
                <a:rPr lang="en-US" sz="1200" b="1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7" name="iṣḷîḍe"/>
            <p:cNvSpPr txBox="1"/>
            <p:nvPr/>
          </p:nvSpPr>
          <p:spPr>
            <a:xfrm>
              <a:off x="7667235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2019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śľïḋe"/>
            <p:cNvSpPr txBox="1"/>
            <p:nvPr/>
          </p:nvSpPr>
          <p:spPr>
            <a:xfrm>
              <a:off x="5687820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" name="ïşľîdè"/>
            <p:cNvSpPr txBox="1"/>
            <p:nvPr/>
          </p:nvSpPr>
          <p:spPr>
            <a:xfrm>
              <a:off x="3680129" y="5188725"/>
              <a:ext cx="759805" cy="307777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201</a:t>
              </a:r>
              <a:r>
                <a:rPr lang="en-US" sz="1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0" name="íSḻîďé"/>
            <p:cNvSpPr txBox="1"/>
            <p:nvPr/>
          </p:nvSpPr>
          <p:spPr bwMode="auto">
            <a:xfrm>
              <a:off x="2999871" y="2434393"/>
              <a:ext cx="1948178" cy="6629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1" name="í$ļïḓe"/>
            <p:cNvSpPr txBox="1"/>
            <p:nvPr/>
          </p:nvSpPr>
          <p:spPr bwMode="auto">
            <a:xfrm>
              <a:off x="2999871" y="3097390"/>
              <a:ext cx="1948178" cy="595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2" name="iŝ1iḍê"/>
            <p:cNvSpPr txBox="1"/>
            <p:nvPr/>
          </p:nvSpPr>
          <p:spPr bwMode="auto">
            <a:xfrm>
              <a:off x="4964169" y="2832319"/>
              <a:ext cx="1948178" cy="6629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3" name="îşḻiḋé"/>
            <p:cNvSpPr txBox="1"/>
            <p:nvPr/>
          </p:nvSpPr>
          <p:spPr bwMode="auto">
            <a:xfrm>
              <a:off x="4964169" y="3495316"/>
              <a:ext cx="1948178" cy="595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4" name="íṩļiḓé"/>
            <p:cNvSpPr txBox="1"/>
            <p:nvPr/>
          </p:nvSpPr>
          <p:spPr bwMode="auto">
            <a:xfrm>
              <a:off x="1042053" y="2109467"/>
              <a:ext cx="1948178" cy="6629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5" name="iśľïďé"/>
            <p:cNvSpPr txBox="1"/>
            <p:nvPr/>
          </p:nvSpPr>
          <p:spPr bwMode="auto">
            <a:xfrm>
              <a:off x="1042053" y="2772464"/>
              <a:ext cx="1948178" cy="595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6" name="îṥļiḋe"/>
            <p:cNvSpPr txBox="1"/>
            <p:nvPr/>
          </p:nvSpPr>
          <p:spPr bwMode="auto">
            <a:xfrm>
              <a:off x="6907739" y="3244062"/>
              <a:ext cx="1948178" cy="6629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7" name="íśļíḓé"/>
            <p:cNvSpPr txBox="1"/>
            <p:nvPr/>
          </p:nvSpPr>
          <p:spPr bwMode="auto">
            <a:xfrm>
              <a:off x="6907739" y="3907059"/>
              <a:ext cx="1948178" cy="595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8" name="iŝļîde"/>
            <p:cNvSpPr txBox="1"/>
            <p:nvPr/>
          </p:nvSpPr>
          <p:spPr bwMode="auto">
            <a:xfrm>
              <a:off x="8858221" y="3669621"/>
              <a:ext cx="1948178" cy="662997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1">
              <a:normAutofit/>
            </a:bodyPr>
            <a:lstStyle/>
            <a:p>
              <a:pPr latinLnBrk="0"/>
              <a:r>
                <a:rPr lang="en-US" altLang="zh-CN" sz="1400" b="1" dirty="0">
                  <a:effectLst/>
                </a:rPr>
                <a:t>Text here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29" name="í$ḷiḋé"/>
            <p:cNvSpPr txBox="1"/>
            <p:nvPr/>
          </p:nvSpPr>
          <p:spPr bwMode="auto">
            <a:xfrm>
              <a:off x="8858221" y="4332618"/>
              <a:ext cx="1948178" cy="59531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</p:grpSp>
      <p:sp>
        <p:nvSpPr>
          <p:cNvPr id="30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流程图: 对照 30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320555" y="1950705"/>
            <a:ext cx="3101615" cy="2956591"/>
            <a:chOff x="2814798" y="2478576"/>
            <a:chExt cx="1639137" cy="1562495"/>
          </a:xfrm>
        </p:grpSpPr>
        <p:sp>
          <p:nvSpPr>
            <p:cNvPr id="45" name="isľiḓé"/>
            <p:cNvSpPr/>
            <p:nvPr/>
          </p:nvSpPr>
          <p:spPr bwMode="auto">
            <a:xfrm>
              <a:off x="3037860" y="3099480"/>
              <a:ext cx="627727" cy="627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íḍê"/>
            <p:cNvSpPr/>
            <p:nvPr/>
          </p:nvSpPr>
          <p:spPr bwMode="auto">
            <a:xfrm>
              <a:off x="3113327" y="2485986"/>
              <a:ext cx="761143" cy="76114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ḷîḑe"/>
            <p:cNvSpPr/>
            <p:nvPr/>
          </p:nvSpPr>
          <p:spPr bwMode="auto">
            <a:xfrm>
              <a:off x="3406536" y="2712111"/>
              <a:ext cx="935868" cy="93586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6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8" name="işḷïde"/>
            <p:cNvSpPr/>
            <p:nvPr/>
          </p:nvSpPr>
          <p:spPr bwMode="auto">
            <a:xfrm>
              <a:off x="3775211" y="3727207"/>
              <a:ext cx="313864" cy="31386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líḑé"/>
            <p:cNvSpPr/>
            <p:nvPr/>
          </p:nvSpPr>
          <p:spPr bwMode="auto">
            <a:xfrm>
              <a:off x="2814798" y="2987948"/>
              <a:ext cx="223062" cy="2230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lide"/>
            <p:cNvSpPr/>
            <p:nvPr/>
          </p:nvSpPr>
          <p:spPr bwMode="auto">
            <a:xfrm>
              <a:off x="4230873" y="2478576"/>
              <a:ext cx="223062" cy="2230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CustomText2"/>
          <p:cNvSpPr/>
          <p:nvPr/>
        </p:nvSpPr>
        <p:spPr>
          <a:xfrm>
            <a:off x="6350006" y="2524215"/>
            <a:ext cx="3877359" cy="904785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PART FOUR</a:t>
            </a:r>
            <a:endParaRPr lang="en-US" altLang="zh-CN" sz="4800" b="1" dirty="0">
              <a:solidFill>
                <a:srgbClr val="3A4554"/>
              </a:solidFill>
              <a:latin typeface="+mj-lt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23712" y="3609482"/>
            <a:ext cx="3269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Unified fonts make reading more fluent. Theme color makes PPT more convenient to change. Adjust the spacing to adapt to Chinese typesetting.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d1366ba-7641-464a-932f-5d857f1af7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9918" y="1085850"/>
            <a:ext cx="10429110" cy="5057775"/>
            <a:chOff x="1059918" y="1085850"/>
            <a:chExt cx="10429110" cy="5057775"/>
          </a:xfrm>
        </p:grpSpPr>
        <p:grpSp>
          <p:nvGrpSpPr>
            <p:cNvPr id="4" name="íšl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1059918" y="1085850"/>
              <a:ext cx="10429110" cy="4310245"/>
              <a:chOff x="1059918" y="1028700"/>
              <a:chExt cx="10429110" cy="4310245"/>
            </a:xfrm>
          </p:grpSpPr>
          <p:sp>
            <p:nvSpPr>
              <p:cNvPr id="8" name="iṩḷíḓé"/>
              <p:cNvSpPr/>
              <p:nvPr/>
            </p:nvSpPr>
            <p:spPr bwMode="auto">
              <a:xfrm>
                <a:off x="1059918" y="1686790"/>
                <a:ext cx="2443859" cy="24438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îṩḷïďé"/>
              <p:cNvSpPr/>
              <p:nvPr/>
            </p:nvSpPr>
            <p:spPr bwMode="auto">
              <a:xfrm>
                <a:off x="1503145" y="2130015"/>
                <a:ext cx="1557409" cy="1557409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0" name="iṥļîḍe"/>
              <p:cNvGrpSpPr/>
              <p:nvPr/>
            </p:nvGrpSpPr>
            <p:grpSpPr>
              <a:xfrm>
                <a:off x="3153571" y="1914547"/>
                <a:ext cx="3340223" cy="1988346"/>
                <a:chOff x="2864250" y="1742172"/>
                <a:chExt cx="1976635" cy="117663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5" name="iŝ1iḋé"/>
                <p:cNvSpPr/>
                <p:nvPr/>
              </p:nvSpPr>
              <p:spPr bwMode="auto">
                <a:xfrm rot="8100000" flipH="1">
                  <a:off x="2864250" y="1800627"/>
                  <a:ext cx="1059730" cy="1059728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ïśļïďê"/>
                <p:cNvSpPr/>
                <p:nvPr/>
              </p:nvSpPr>
              <p:spPr bwMode="auto">
                <a:xfrm>
                  <a:off x="3664247" y="1742172"/>
                  <a:ext cx="1176638" cy="1176638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íSḻide"/>
              <p:cNvGrpSpPr/>
              <p:nvPr/>
            </p:nvGrpSpPr>
            <p:grpSpPr>
              <a:xfrm>
                <a:off x="6208863" y="2071457"/>
                <a:ext cx="2789075" cy="1674531"/>
                <a:chOff x="4672271" y="1835025"/>
                <a:chExt cx="1650483" cy="99093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3" name="iSļîdé"/>
                <p:cNvSpPr/>
                <p:nvPr/>
              </p:nvSpPr>
              <p:spPr bwMode="auto">
                <a:xfrm rot="8100000" flipH="1">
                  <a:off x="4672271" y="1899389"/>
                  <a:ext cx="862206" cy="862204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4" name="ïśliḍè"/>
                <p:cNvSpPr/>
                <p:nvPr/>
              </p:nvSpPr>
              <p:spPr bwMode="auto">
                <a:xfrm>
                  <a:off x="5331822" y="1835025"/>
                  <a:ext cx="990932" cy="990932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íṣḷiḓè"/>
              <p:cNvGrpSpPr/>
              <p:nvPr/>
            </p:nvGrpSpPr>
            <p:grpSpPr>
              <a:xfrm>
                <a:off x="8757968" y="2238159"/>
                <a:ext cx="2260943" cy="1341122"/>
                <a:chOff x="6414703" y="1981123"/>
                <a:chExt cx="1532523" cy="909045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1" name="ís1ïḑe"/>
                <p:cNvSpPr/>
                <p:nvPr/>
              </p:nvSpPr>
              <p:spPr bwMode="auto">
                <a:xfrm rot="8100000" flipH="1">
                  <a:off x="6414703" y="2019786"/>
                  <a:ext cx="831722" cy="831720"/>
                </a:xfrm>
                <a:custGeom>
                  <a:avLst/>
                  <a:gdLst/>
                  <a:ahLst/>
                  <a:cxnLst>
                    <a:cxn ang="0">
                      <a:pos x="158" y="73"/>
                    </a:cxn>
                    <a:cxn ang="0">
                      <a:pos x="86" y="0"/>
                    </a:cxn>
                    <a:cxn ang="0">
                      <a:pos x="0" y="87"/>
                    </a:cxn>
                    <a:cxn ang="0">
                      <a:pos x="69" y="158"/>
                    </a:cxn>
                    <a:cxn ang="0">
                      <a:pos x="158" y="73"/>
                    </a:cxn>
                  </a:cxnLst>
                  <a:rect l="0" t="0" r="r" b="b"/>
                  <a:pathLst>
                    <a:path w="158" h="158">
                      <a:moveTo>
                        <a:pt x="158" y="73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51"/>
                        <a:pt x="50" y="86"/>
                        <a:pt x="0" y="87"/>
                      </a:cubicBezTo>
                      <a:cubicBezTo>
                        <a:pt x="69" y="158"/>
                        <a:pt x="69" y="158"/>
                        <a:pt x="69" y="158"/>
                      </a:cubicBezTo>
                      <a:cubicBezTo>
                        <a:pt x="71" y="107"/>
                        <a:pt x="107" y="73"/>
                        <a:pt x="158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is1ïḑe"/>
                <p:cNvSpPr/>
                <p:nvPr/>
              </p:nvSpPr>
              <p:spPr bwMode="auto">
                <a:xfrm>
                  <a:off x="7038181" y="1981123"/>
                  <a:ext cx="909045" cy="909045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3" name="íṧḷíḍè"/>
              <p:cNvSpPr/>
              <p:nvPr/>
            </p:nvSpPr>
            <p:spPr bwMode="auto">
              <a:xfrm>
                <a:off x="7627103" y="2375153"/>
                <a:ext cx="1067135" cy="1067135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4" name="íṡliḓe"/>
              <p:cNvGrpSpPr/>
              <p:nvPr/>
            </p:nvGrpSpPr>
            <p:grpSpPr>
              <a:xfrm>
                <a:off x="7915900" y="2645424"/>
                <a:ext cx="489543" cy="526565"/>
                <a:chOff x="4679950" y="2714626"/>
                <a:chExt cx="188913" cy="203200"/>
              </a:xfrm>
              <a:solidFill>
                <a:schemeClr val="bg1"/>
              </a:solidFill>
            </p:grpSpPr>
            <p:sp>
              <p:nvSpPr>
                <p:cNvPr id="58" name="îsļïḋé"/>
                <p:cNvSpPr/>
                <p:nvPr/>
              </p:nvSpPr>
              <p:spPr bwMode="auto">
                <a:xfrm>
                  <a:off x="4792663" y="2824163"/>
                  <a:ext cx="76200" cy="93663"/>
                </a:xfrm>
                <a:custGeom>
                  <a:avLst/>
                  <a:gdLst/>
                  <a:ahLst/>
                  <a:cxnLst>
                    <a:cxn ang="0">
                      <a:pos x="49" y="12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6"/>
                    </a:cxn>
                    <a:cxn ang="0">
                      <a:pos x="0" y="25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2"/>
                    </a:cxn>
                    <a:cxn ang="0">
                      <a:pos x="35" y="61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2"/>
                    </a:cxn>
                    <a:cxn ang="0">
                      <a:pos x="37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5" y="38"/>
                    </a:cxn>
                    <a:cxn ang="0">
                      <a:pos x="15" y="28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7" y="27"/>
                    </a:cxn>
                    <a:cxn ang="0">
                      <a:pos x="37" y="39"/>
                    </a:cxn>
                  </a:cxnLst>
                  <a:rect l="0" t="0" r="r" b="b"/>
                  <a:pathLst>
                    <a:path w="51" h="62">
                      <a:moveTo>
                        <a:pt x="49" y="12"/>
                      </a:moveTo>
                      <a:cubicBezTo>
                        <a:pt x="47" y="9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0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6"/>
                      </a:cubicBezTo>
                      <a:cubicBezTo>
                        <a:pt x="2" y="10"/>
                        <a:pt x="0" y="17"/>
                        <a:pt x="0" y="25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7"/>
                        <a:pt x="2" y="53"/>
                        <a:pt x="7" y="57"/>
                      </a:cubicBezTo>
                      <a:cubicBezTo>
                        <a:pt x="12" y="61"/>
                        <a:pt x="18" y="62"/>
                        <a:pt x="26" y="62"/>
                      </a:cubicBezTo>
                      <a:cubicBezTo>
                        <a:pt x="29" y="62"/>
                        <a:pt x="32" y="62"/>
                        <a:pt x="35" y="61"/>
                      </a:cubicBezTo>
                      <a:cubicBezTo>
                        <a:pt x="38" y="61"/>
                        <a:pt x="41" y="59"/>
                        <a:pt x="43" y="58"/>
                      </a:cubicBezTo>
                      <a:cubicBezTo>
                        <a:pt x="45" y="56"/>
                        <a:pt x="47" y="53"/>
                        <a:pt x="49" y="51"/>
                      </a:cubicBezTo>
                      <a:cubicBezTo>
                        <a:pt x="50" y="48"/>
                        <a:pt x="51" y="44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19"/>
                        <a:pt x="50" y="15"/>
                        <a:pt x="49" y="12"/>
                      </a:cubicBezTo>
                      <a:close/>
                      <a:moveTo>
                        <a:pt x="37" y="39"/>
                      </a:moveTo>
                      <a:cubicBezTo>
                        <a:pt x="37" y="41"/>
                        <a:pt x="36" y="43"/>
                        <a:pt x="34" y="46"/>
                      </a:cubicBezTo>
                      <a:cubicBezTo>
                        <a:pt x="33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5" y="41"/>
                        <a:pt x="15" y="3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0"/>
                        <a:pt x="17" y="18"/>
                      </a:cubicBezTo>
                      <a:cubicBezTo>
                        <a:pt x="19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7" y="24"/>
                        <a:pt x="37" y="27"/>
                      </a:cubicBezTo>
                      <a:lnTo>
                        <a:pt x="37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iSľiďé"/>
                <p:cNvSpPr/>
                <p:nvPr/>
              </p:nvSpPr>
              <p:spPr bwMode="auto">
                <a:xfrm>
                  <a:off x="4679950" y="2716213"/>
                  <a:ext cx="77788" cy="95250"/>
                </a:xfrm>
                <a:custGeom>
                  <a:avLst/>
                  <a:gdLst/>
                  <a:ahLst/>
                  <a:cxnLst>
                    <a:cxn ang="0">
                      <a:pos x="35" y="62"/>
                    </a:cxn>
                    <a:cxn ang="0">
                      <a:pos x="43" y="58"/>
                    </a:cxn>
                    <a:cxn ang="0">
                      <a:pos x="49" y="51"/>
                    </a:cxn>
                    <a:cxn ang="0">
                      <a:pos x="51" y="40"/>
                    </a:cxn>
                    <a:cxn ang="0">
                      <a:pos x="51" y="24"/>
                    </a:cxn>
                    <a:cxn ang="0">
                      <a:pos x="49" y="13"/>
                    </a:cxn>
                    <a:cxn ang="0">
                      <a:pos x="43" y="5"/>
                    </a:cxn>
                    <a:cxn ang="0">
                      <a:pos x="35" y="1"/>
                    </a:cxn>
                    <a:cxn ang="0">
                      <a:pos x="26" y="0"/>
                    </a:cxn>
                    <a:cxn ang="0">
                      <a:pos x="7" y="7"/>
                    </a:cxn>
                    <a:cxn ang="0">
                      <a:pos x="0" y="26"/>
                    </a:cxn>
                    <a:cxn ang="0">
                      <a:pos x="0" y="40"/>
                    </a:cxn>
                    <a:cxn ang="0">
                      <a:pos x="7" y="57"/>
                    </a:cxn>
                    <a:cxn ang="0">
                      <a:pos x="26" y="63"/>
                    </a:cxn>
                    <a:cxn ang="0">
                      <a:pos x="35" y="62"/>
                    </a:cxn>
                    <a:cxn ang="0">
                      <a:pos x="14" y="39"/>
                    </a:cxn>
                    <a:cxn ang="0">
                      <a:pos x="14" y="29"/>
                    </a:cxn>
                    <a:cxn ang="0">
                      <a:pos x="17" y="18"/>
                    </a:cxn>
                    <a:cxn ang="0">
                      <a:pos x="26" y="14"/>
                    </a:cxn>
                    <a:cxn ang="0">
                      <a:pos x="34" y="18"/>
                    </a:cxn>
                    <a:cxn ang="0">
                      <a:pos x="36" y="28"/>
                    </a:cxn>
                    <a:cxn ang="0">
                      <a:pos x="36" y="39"/>
                    </a:cxn>
                    <a:cxn ang="0">
                      <a:pos x="34" y="46"/>
                    </a:cxn>
                    <a:cxn ang="0">
                      <a:pos x="26" y="49"/>
                    </a:cxn>
                    <a:cxn ang="0">
                      <a:pos x="17" y="46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51" h="63">
                      <a:moveTo>
                        <a:pt x="35" y="62"/>
                      </a:moveTo>
                      <a:cubicBezTo>
                        <a:pt x="38" y="61"/>
                        <a:pt x="41" y="60"/>
                        <a:pt x="43" y="58"/>
                      </a:cubicBezTo>
                      <a:cubicBezTo>
                        <a:pt x="45" y="56"/>
                        <a:pt x="47" y="54"/>
                        <a:pt x="49" y="51"/>
                      </a:cubicBezTo>
                      <a:cubicBezTo>
                        <a:pt x="50" y="48"/>
                        <a:pt x="51" y="45"/>
                        <a:pt x="51" y="40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1" y="20"/>
                        <a:pt x="50" y="16"/>
                        <a:pt x="49" y="13"/>
                      </a:cubicBezTo>
                      <a:cubicBezTo>
                        <a:pt x="47" y="10"/>
                        <a:pt x="45" y="7"/>
                        <a:pt x="43" y="5"/>
                      </a:cubicBezTo>
                      <a:cubicBezTo>
                        <a:pt x="40" y="3"/>
                        <a:pt x="38" y="2"/>
                        <a:pt x="35" y="1"/>
                      </a:cubicBezTo>
                      <a:cubicBezTo>
                        <a:pt x="32" y="1"/>
                        <a:pt x="29" y="0"/>
                        <a:pt x="26" y="0"/>
                      </a:cubicBezTo>
                      <a:cubicBezTo>
                        <a:pt x="18" y="0"/>
                        <a:pt x="12" y="2"/>
                        <a:pt x="7" y="7"/>
                      </a:cubicBezTo>
                      <a:cubicBezTo>
                        <a:pt x="2" y="11"/>
                        <a:pt x="0" y="17"/>
                        <a:pt x="0" y="2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8"/>
                        <a:pt x="2" y="54"/>
                        <a:pt x="7" y="57"/>
                      </a:cubicBezTo>
                      <a:cubicBezTo>
                        <a:pt x="12" y="61"/>
                        <a:pt x="18" y="63"/>
                        <a:pt x="26" y="63"/>
                      </a:cubicBezTo>
                      <a:cubicBezTo>
                        <a:pt x="29" y="63"/>
                        <a:pt x="32" y="62"/>
                        <a:pt x="35" y="62"/>
                      </a:cubicBezTo>
                      <a:close/>
                      <a:moveTo>
                        <a:pt x="14" y="39"/>
                      </a:move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4"/>
                        <a:pt x="15" y="21"/>
                        <a:pt x="17" y="18"/>
                      </a:cubicBezTo>
                      <a:cubicBezTo>
                        <a:pt x="18" y="15"/>
                        <a:pt x="22" y="14"/>
                        <a:pt x="26" y="14"/>
                      </a:cubicBezTo>
                      <a:cubicBezTo>
                        <a:pt x="30" y="14"/>
                        <a:pt x="33" y="15"/>
                        <a:pt x="34" y="18"/>
                      </a:cubicBezTo>
                      <a:cubicBezTo>
                        <a:pt x="36" y="21"/>
                        <a:pt x="36" y="24"/>
                        <a:pt x="36" y="28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36" y="42"/>
                        <a:pt x="36" y="44"/>
                        <a:pt x="34" y="46"/>
                      </a:cubicBezTo>
                      <a:cubicBezTo>
                        <a:pt x="32" y="48"/>
                        <a:pt x="30" y="49"/>
                        <a:pt x="26" y="49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5" y="44"/>
                        <a:pt x="14" y="42"/>
                        <a:pt x="14" y="3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šlîďe"/>
                <p:cNvSpPr/>
                <p:nvPr/>
              </p:nvSpPr>
              <p:spPr bwMode="auto">
                <a:xfrm>
                  <a:off x="4710113" y="2714626"/>
                  <a:ext cx="130175" cy="203200"/>
                </a:xfrm>
                <a:custGeom>
                  <a:avLst/>
                  <a:gdLst/>
                  <a:ahLst/>
                  <a:cxnLst>
                    <a:cxn ang="0">
                      <a:pos x="86" y="1"/>
                    </a:cxn>
                    <a:cxn ang="0">
                      <a:pos x="83" y="0"/>
                    </a:cxn>
                    <a:cxn ang="0">
                      <a:pos x="72" y="0"/>
                    </a:cxn>
                    <a:cxn ang="0">
                      <a:pos x="68" y="1"/>
                    </a:cxn>
                    <a:cxn ang="0">
                      <a:pos x="65" y="5"/>
                    </a:cxn>
                    <a:cxn ang="0">
                      <a:pos x="2" y="128"/>
                    </a:cxn>
                    <a:cxn ang="0">
                      <a:pos x="1" y="133"/>
                    </a:cxn>
                    <a:cxn ang="0">
                      <a:pos x="4" y="134"/>
                    </a:cxn>
                    <a:cxn ang="0">
                      <a:pos x="15" y="134"/>
                    </a:cxn>
                    <a:cxn ang="0">
                      <a:pos x="18" y="133"/>
                    </a:cxn>
                    <a:cxn ang="0">
                      <a:pos x="21" y="129"/>
                    </a:cxn>
                    <a:cxn ang="0">
                      <a:pos x="84" y="6"/>
                    </a:cxn>
                    <a:cxn ang="0">
                      <a:pos x="86" y="1"/>
                    </a:cxn>
                  </a:cxnLst>
                  <a:rect l="0" t="0" r="r" b="b"/>
                  <a:pathLst>
                    <a:path w="86" h="134">
                      <a:moveTo>
                        <a:pt x="86" y="1"/>
                      </a:moveTo>
                      <a:cubicBezTo>
                        <a:pt x="86" y="1"/>
                        <a:pt x="85" y="0"/>
                        <a:pt x="83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0" y="0"/>
                        <a:pt x="69" y="1"/>
                        <a:pt x="68" y="1"/>
                      </a:cubicBezTo>
                      <a:cubicBezTo>
                        <a:pt x="67" y="2"/>
                        <a:pt x="66" y="3"/>
                        <a:pt x="65" y="5"/>
                      </a:cubicBezTo>
                      <a:cubicBezTo>
                        <a:pt x="2" y="128"/>
                        <a:pt x="2" y="128"/>
                        <a:pt x="2" y="128"/>
                      </a:cubicBezTo>
                      <a:cubicBezTo>
                        <a:pt x="1" y="131"/>
                        <a:pt x="0" y="132"/>
                        <a:pt x="1" y="133"/>
                      </a:cubicBezTo>
                      <a:cubicBezTo>
                        <a:pt x="1" y="134"/>
                        <a:pt x="2" y="134"/>
                        <a:pt x="4" y="134"/>
                      </a:cubicBezTo>
                      <a:cubicBezTo>
                        <a:pt x="15" y="134"/>
                        <a:pt x="15" y="134"/>
                        <a:pt x="15" y="134"/>
                      </a:cubicBezTo>
                      <a:cubicBezTo>
                        <a:pt x="16" y="134"/>
                        <a:pt x="17" y="134"/>
                        <a:pt x="18" y="133"/>
                      </a:cubicBezTo>
                      <a:cubicBezTo>
                        <a:pt x="19" y="133"/>
                        <a:pt x="20" y="131"/>
                        <a:pt x="21" y="129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4"/>
                        <a:pt x="86" y="2"/>
                        <a:pt x="8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ïS1iďê"/>
              <p:cNvGrpSpPr/>
              <p:nvPr/>
            </p:nvGrpSpPr>
            <p:grpSpPr>
              <a:xfrm>
                <a:off x="1789626" y="2672459"/>
                <a:ext cx="994285" cy="578069"/>
                <a:chOff x="4606925" y="2349501"/>
                <a:chExt cx="341313" cy="198438"/>
              </a:xfrm>
              <a:solidFill>
                <a:schemeClr val="bg1"/>
              </a:solidFill>
            </p:grpSpPr>
            <p:sp>
              <p:nvSpPr>
                <p:cNvPr id="49" name="îsḷîḓê"/>
                <p:cNvSpPr/>
                <p:nvPr/>
              </p:nvSpPr>
              <p:spPr bwMode="auto">
                <a:xfrm>
                  <a:off x="4779963" y="2466976"/>
                  <a:ext cx="1588" cy="15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śľíḋe"/>
                <p:cNvSpPr/>
                <p:nvPr/>
              </p:nvSpPr>
              <p:spPr bwMode="auto">
                <a:xfrm>
                  <a:off x="4754563" y="2511426"/>
                  <a:ext cx="23813" cy="31750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14" y="1"/>
                    </a:cxn>
                    <a:cxn ang="0">
                      <a:pos x="12" y="0"/>
                    </a:cxn>
                    <a:cxn ang="0">
                      <a:pos x="6" y="4"/>
                    </a:cxn>
                    <a:cxn ang="0">
                      <a:pos x="5" y="6"/>
                    </a:cxn>
                    <a:cxn ang="0">
                      <a:pos x="2" y="12"/>
                    </a:cxn>
                    <a:cxn ang="0">
                      <a:pos x="1" y="16"/>
                    </a:cxn>
                    <a:cxn ang="0">
                      <a:pos x="1" y="19"/>
                    </a:cxn>
                    <a:cxn ang="0">
                      <a:pos x="3" y="21"/>
                    </a:cxn>
                    <a:cxn ang="0">
                      <a:pos x="3" y="21"/>
                    </a:cxn>
                    <a:cxn ang="0">
                      <a:pos x="5" y="21"/>
                    </a:cxn>
                    <a:cxn ang="0">
                      <a:pos x="11" y="1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6" y="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ïṣḻïḍè"/>
                <p:cNvSpPr/>
                <p:nvPr/>
              </p:nvSpPr>
              <p:spPr bwMode="auto">
                <a:xfrm>
                  <a:off x="4733925" y="2487613"/>
                  <a:ext cx="31750" cy="46038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21" y="10"/>
                    </a:cxn>
                    <a:cxn ang="0">
                      <a:pos x="21" y="7"/>
                    </a:cxn>
                    <a:cxn ang="0">
                      <a:pos x="21" y="3"/>
                    </a:cxn>
                    <a:cxn ang="0">
                      <a:pos x="18" y="0"/>
                    </a:cxn>
                    <a:cxn ang="0">
                      <a:pos x="16" y="0"/>
                    </a:cxn>
                    <a:cxn ang="0">
                      <a:pos x="10" y="3"/>
                    </a:cxn>
                    <a:cxn ang="0">
                      <a:pos x="1" y="21"/>
                    </a:cxn>
                    <a:cxn ang="0">
                      <a:pos x="1" y="27"/>
                    </a:cxn>
                    <a:cxn ang="0">
                      <a:pos x="4" y="29"/>
                    </a:cxn>
                    <a:cxn ang="0">
                      <a:pos x="6" y="30"/>
                    </a:cxn>
                    <a:cxn ang="0">
                      <a:pos x="13" y="27"/>
                    </a:cxn>
                    <a:cxn ang="0">
                      <a:pos x="15" y="21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ïṩḻíḓé"/>
                <p:cNvSpPr/>
                <p:nvPr/>
              </p:nvSpPr>
              <p:spPr bwMode="auto">
                <a:xfrm>
                  <a:off x="4697413" y="2471738"/>
                  <a:ext cx="20638" cy="31750"/>
                </a:xfrm>
                <a:custGeom>
                  <a:avLst/>
                  <a:gdLst/>
                  <a:ahLst/>
                  <a:cxnLst>
                    <a:cxn ang="0">
                      <a:pos x="14" y="8"/>
                    </a:cxn>
                    <a:cxn ang="0">
                      <a:pos x="13" y="3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8" y="0"/>
                    </a:cxn>
                    <a:cxn ang="0">
                      <a:pos x="4" y="2"/>
                    </a:cxn>
                    <a:cxn ang="0">
                      <a:pos x="1" y="6"/>
                    </a:cxn>
                    <a:cxn ang="0">
                      <a:pos x="1" y="6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8"/>
                    </a:cxn>
                    <a:cxn ang="0">
                      <a:pos x="5" y="20"/>
                    </a:cxn>
                    <a:cxn ang="0">
                      <a:pos x="6" y="21"/>
                    </a:cxn>
                    <a:cxn ang="0">
                      <a:pos x="11" y="18"/>
                    </a:cxn>
                    <a:cxn ang="0">
                      <a:pos x="14" y="9"/>
                    </a:cxn>
                    <a:cxn ang="0">
                      <a:pos x="14" y="8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şlîḍé"/>
                <p:cNvSpPr/>
                <p:nvPr/>
              </p:nvSpPr>
              <p:spPr bwMode="auto">
                <a:xfrm>
                  <a:off x="4714875" y="2479676"/>
                  <a:ext cx="26988" cy="39688"/>
                </a:xfrm>
                <a:custGeom>
                  <a:avLst/>
                  <a:gdLst/>
                  <a:ahLst/>
                  <a:cxnLst>
                    <a:cxn ang="0">
                      <a:pos x="18" y="7"/>
                    </a:cxn>
                    <a:cxn ang="0">
                      <a:pos x="17" y="3"/>
                    </a:cxn>
                    <a:cxn ang="0">
                      <a:pos x="15" y="1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6" y="5"/>
                    </a:cxn>
                    <a:cxn ang="0">
                      <a:pos x="6" y="5"/>
                    </a:cxn>
                    <a:cxn ang="0">
                      <a:pos x="1" y="16"/>
                    </a:cxn>
                    <a:cxn ang="0">
                      <a:pos x="0" y="20"/>
                    </a:cxn>
                    <a:cxn ang="0">
                      <a:pos x="1" y="24"/>
                    </a:cxn>
                    <a:cxn ang="0">
                      <a:pos x="3" y="26"/>
                    </a:cxn>
                    <a:cxn ang="0">
                      <a:pos x="3" y="26"/>
                    </a:cxn>
                    <a:cxn ang="0">
                      <a:pos x="5" y="26"/>
                    </a:cxn>
                    <a:cxn ang="0">
                      <a:pos x="11" y="23"/>
                    </a:cxn>
                    <a:cxn ang="0">
                      <a:pos x="17" y="11"/>
                    </a:cxn>
                    <a:cxn ang="0">
                      <a:pos x="18" y="7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ḻîḓe"/>
                <p:cNvSpPr/>
                <p:nvPr/>
              </p:nvSpPr>
              <p:spPr bwMode="auto">
                <a:xfrm>
                  <a:off x="4606925" y="2352676"/>
                  <a:ext cx="76200" cy="122238"/>
                </a:xfrm>
                <a:custGeom>
                  <a:avLst/>
                  <a:gdLst/>
                  <a:ahLst/>
                  <a:cxnLst>
                    <a:cxn ang="0">
                      <a:pos x="26" y="66"/>
                    </a:cxn>
                    <a:cxn ang="0">
                      <a:pos x="50" y="13"/>
                    </a:cxn>
                    <a:cxn ang="0">
                      <a:pos x="29" y="0"/>
                    </a:cxn>
                    <a:cxn ang="0">
                      <a:pos x="1" y="65"/>
                    </a:cxn>
                    <a:cxn ang="0">
                      <a:pos x="25" y="78"/>
                    </a:cxn>
                    <a:cxn ang="0">
                      <a:pos x="36" y="73"/>
                    </a:cxn>
                    <a:cxn ang="0">
                      <a:pos x="33" y="71"/>
                    </a:cxn>
                    <a:cxn ang="0">
                      <a:pos x="26" y="66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$ľîde"/>
                <p:cNvSpPr/>
                <p:nvPr/>
              </p:nvSpPr>
              <p:spPr bwMode="auto">
                <a:xfrm>
                  <a:off x="4868863" y="2349501"/>
                  <a:ext cx="79375" cy="12065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14"/>
                    </a:cxn>
                    <a:cxn ang="0">
                      <a:pos x="24" y="64"/>
                    </a:cxn>
                    <a:cxn ang="0">
                      <a:pos x="17" y="70"/>
                    </a:cxn>
                    <a:cxn ang="0">
                      <a:pos x="14" y="72"/>
                    </a:cxn>
                    <a:cxn ang="0">
                      <a:pos x="25" y="76"/>
                    </a:cxn>
                    <a:cxn ang="0">
                      <a:pos x="50" y="63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šḷiḋè"/>
                <p:cNvSpPr/>
                <p:nvPr/>
              </p:nvSpPr>
              <p:spPr bwMode="auto">
                <a:xfrm>
                  <a:off x="4700588" y="2371726"/>
                  <a:ext cx="193675" cy="176213"/>
                </a:xfrm>
                <a:custGeom>
                  <a:avLst/>
                  <a:gdLst/>
                  <a:ahLst/>
                  <a:cxnLst>
                    <a:cxn ang="0">
                      <a:pos x="117" y="61"/>
                    </a:cxn>
                    <a:cxn ang="0">
                      <a:pos x="118" y="58"/>
                    </a:cxn>
                    <a:cxn ang="0">
                      <a:pos x="111" y="8"/>
                    </a:cxn>
                    <a:cxn ang="0">
                      <a:pos x="58" y="0"/>
                    </a:cxn>
                    <a:cxn ang="0">
                      <a:pos x="23" y="5"/>
                    </a:cxn>
                    <a:cxn ang="0">
                      <a:pos x="17" y="8"/>
                    </a:cxn>
                    <a:cxn ang="0">
                      <a:pos x="1" y="24"/>
                    </a:cxn>
                    <a:cxn ang="0">
                      <a:pos x="24" y="28"/>
                    </a:cxn>
                    <a:cxn ang="0">
                      <a:pos x="31" y="22"/>
                    </a:cxn>
                    <a:cxn ang="0">
                      <a:pos x="51" y="23"/>
                    </a:cxn>
                    <a:cxn ang="0">
                      <a:pos x="93" y="51"/>
                    </a:cxn>
                    <a:cxn ang="0">
                      <a:pos x="116" y="69"/>
                    </a:cxn>
                    <a:cxn ang="0">
                      <a:pos x="116" y="72"/>
                    </a:cxn>
                    <a:cxn ang="0">
                      <a:pos x="113" y="76"/>
                    </a:cxn>
                    <a:cxn ang="0">
                      <a:pos x="109" y="76"/>
                    </a:cxn>
                    <a:cxn ang="0">
                      <a:pos x="103" y="72"/>
                    </a:cxn>
                    <a:cxn ang="0">
                      <a:pos x="99" y="70"/>
                    </a:cxn>
                    <a:cxn ang="0">
                      <a:pos x="73" y="59"/>
                    </a:cxn>
                    <a:cxn ang="0">
                      <a:pos x="101" y="78"/>
                    </a:cxn>
                    <a:cxn ang="0">
                      <a:pos x="103" y="83"/>
                    </a:cxn>
                    <a:cxn ang="0">
                      <a:pos x="100" y="88"/>
                    </a:cxn>
                    <a:cxn ang="0">
                      <a:pos x="96" y="88"/>
                    </a:cxn>
                    <a:cxn ang="0">
                      <a:pos x="79" y="79"/>
                    </a:cxn>
                    <a:cxn ang="0">
                      <a:pos x="71" y="74"/>
                    </a:cxn>
                    <a:cxn ang="0">
                      <a:pos x="66" y="75"/>
                    </a:cxn>
                    <a:cxn ang="0">
                      <a:pos x="69" y="80"/>
                    </a:cxn>
                    <a:cxn ang="0">
                      <a:pos x="83" y="88"/>
                    </a:cxn>
                    <a:cxn ang="0">
                      <a:pos x="86" y="92"/>
                    </a:cxn>
                    <a:cxn ang="0">
                      <a:pos x="86" y="98"/>
                    </a:cxn>
                    <a:cxn ang="0">
                      <a:pos x="82" y="100"/>
                    </a:cxn>
                    <a:cxn ang="0">
                      <a:pos x="79" y="99"/>
                    </a:cxn>
                    <a:cxn ang="0">
                      <a:pos x="71" y="95"/>
                    </a:cxn>
                    <a:cxn ang="0">
                      <a:pos x="62" y="91"/>
                    </a:cxn>
                    <a:cxn ang="0">
                      <a:pos x="59" y="96"/>
                    </a:cxn>
                    <a:cxn ang="0">
                      <a:pos x="69" y="101"/>
                    </a:cxn>
                    <a:cxn ang="0">
                      <a:pos x="71" y="106"/>
                    </a:cxn>
                    <a:cxn ang="0">
                      <a:pos x="69" y="110"/>
                    </a:cxn>
                    <a:cxn ang="0">
                      <a:pos x="67" y="110"/>
                    </a:cxn>
                    <a:cxn ang="0">
                      <a:pos x="65" y="110"/>
                    </a:cxn>
                    <a:cxn ang="0">
                      <a:pos x="51" y="110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3" y="116"/>
                    </a:cxn>
                    <a:cxn ang="0">
                      <a:pos x="69" y="117"/>
                    </a:cxn>
                    <a:cxn ang="0">
                      <a:pos x="76" y="112"/>
                    </a:cxn>
                    <a:cxn ang="0">
                      <a:pos x="77" y="106"/>
                    </a:cxn>
                    <a:cxn ang="0">
                      <a:pos x="82" y="106"/>
                    </a:cxn>
                    <a:cxn ang="0">
                      <a:pos x="82" y="106"/>
                    </a:cxn>
                    <a:cxn ang="0">
                      <a:pos x="91" y="102"/>
                    </a:cxn>
                    <a:cxn ang="0">
                      <a:pos x="93" y="94"/>
                    </a:cxn>
                    <a:cxn ang="0">
                      <a:pos x="102" y="94"/>
                    </a:cxn>
                    <a:cxn ang="0">
                      <a:pos x="110" y="83"/>
                    </a:cxn>
                    <a:cxn ang="0">
                      <a:pos x="111" y="83"/>
                    </a:cxn>
                    <a:cxn ang="0">
                      <a:pos x="117" y="81"/>
                    </a:cxn>
                    <a:cxn ang="0">
                      <a:pos x="122" y="74"/>
                    </a:cxn>
                    <a:cxn ang="0">
                      <a:pos x="121" y="65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ṥľïḓè"/>
                <p:cNvSpPr/>
                <p:nvPr/>
              </p:nvSpPr>
              <p:spPr bwMode="auto">
                <a:xfrm>
                  <a:off x="4656138" y="2382838"/>
                  <a:ext cx="53975" cy="98425"/>
                </a:xfrm>
                <a:custGeom>
                  <a:avLst/>
                  <a:gdLst/>
                  <a:ahLst/>
                  <a:cxnLst>
                    <a:cxn ang="0">
                      <a:pos x="20" y="53"/>
                    </a:cxn>
                    <a:cxn ang="0">
                      <a:pos x="17" y="51"/>
                    </a:cxn>
                    <a:cxn ang="0">
                      <a:pos x="16" y="50"/>
                    </a:cxn>
                    <a:cxn ang="0">
                      <a:pos x="15" y="49"/>
                    </a:cxn>
                    <a:cxn ang="0">
                      <a:pos x="6" y="45"/>
                    </a:cxn>
                    <a:cxn ang="0">
                      <a:pos x="14" y="16"/>
                    </a:cxn>
                    <a:cxn ang="0">
                      <a:pos x="20" y="8"/>
                    </a:cxn>
                    <a:cxn ang="0">
                      <a:pos x="21" y="7"/>
                    </a:cxn>
                    <a:cxn ang="0">
                      <a:pos x="25" y="7"/>
                    </a:cxn>
                    <a:cxn ang="0">
                      <a:pos x="31" y="9"/>
                    </a:cxn>
                    <a:cxn ang="0">
                      <a:pos x="36" y="3"/>
                    </a:cxn>
                    <a:cxn ang="0">
                      <a:pos x="35" y="3"/>
                    </a:cxn>
                    <a:cxn ang="0">
                      <a:pos x="26" y="1"/>
                    </a:cxn>
                    <a:cxn ang="0">
                      <a:pos x="23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9" y="13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2" y="50"/>
                    </a:cxn>
                    <a:cxn ang="0">
                      <a:pos x="5" y="51"/>
                    </a:cxn>
                    <a:cxn ang="0">
                      <a:pos x="13" y="55"/>
                    </a:cxn>
                    <a:cxn ang="0">
                      <a:pos x="13" y="55"/>
                    </a:cxn>
                    <a:cxn ang="0">
                      <a:pos x="17" y="59"/>
                    </a:cxn>
                    <a:cxn ang="0">
                      <a:pos x="25" y="66"/>
                    </a:cxn>
                    <a:cxn ang="0">
                      <a:pos x="27" y="60"/>
                    </a:cxn>
                    <a:cxn ang="0">
                      <a:pos x="20" y="53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6" name="ísľiḓê"/>
              <p:cNvSpPr/>
              <p:nvPr/>
            </p:nvSpPr>
            <p:spPr bwMode="auto">
              <a:xfrm>
                <a:off x="9921024" y="2481388"/>
                <a:ext cx="854662" cy="854662"/>
              </a:xfrm>
              <a:prstGeom prst="ellipse">
                <a:avLst/>
              </a:prstGeom>
              <a:solidFill>
                <a:schemeClr val="accent4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7" name="i$líḋé"/>
              <p:cNvGrpSpPr/>
              <p:nvPr/>
            </p:nvGrpSpPr>
            <p:grpSpPr>
              <a:xfrm>
                <a:off x="10119266" y="2744336"/>
                <a:ext cx="458208" cy="328771"/>
                <a:chOff x="4192588" y="2719388"/>
                <a:chExt cx="280988" cy="201613"/>
              </a:xfrm>
              <a:solidFill>
                <a:schemeClr val="bg1"/>
              </a:solidFill>
            </p:grpSpPr>
            <p:sp>
              <p:nvSpPr>
                <p:cNvPr id="46" name="î$ḻîḋé"/>
                <p:cNvSpPr/>
                <p:nvPr/>
              </p:nvSpPr>
              <p:spPr bwMode="auto">
                <a:xfrm>
                  <a:off x="4192588" y="2762251"/>
                  <a:ext cx="77788" cy="73025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31"/>
                    </a:cxn>
                    <a:cxn ang="0">
                      <a:pos x="0" y="46"/>
                    </a:cxn>
                    <a:cxn ang="0">
                      <a:pos x="32" y="15"/>
                    </a:cxn>
                    <a:cxn ang="0">
                      <a:pos x="41" y="25"/>
                    </a:cxn>
                    <a:cxn ang="0">
                      <a:pos x="49" y="17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49" h="46">
                      <a:moveTo>
                        <a:pt x="32" y="0"/>
                      </a:moveTo>
                      <a:lnTo>
                        <a:pt x="0" y="31"/>
                      </a:lnTo>
                      <a:lnTo>
                        <a:pt x="0" y="46"/>
                      </a:lnTo>
                      <a:lnTo>
                        <a:pt x="32" y="15"/>
                      </a:lnTo>
                      <a:lnTo>
                        <a:pt x="41" y="25"/>
                      </a:lnTo>
                      <a:lnTo>
                        <a:pt x="49" y="17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śḷîḋe"/>
                <p:cNvSpPr/>
                <p:nvPr/>
              </p:nvSpPr>
              <p:spPr bwMode="auto">
                <a:xfrm>
                  <a:off x="4192588" y="2719388"/>
                  <a:ext cx="280988" cy="188913"/>
                </a:xfrm>
                <a:custGeom>
                  <a:avLst/>
                  <a:gdLst/>
                  <a:ahLst/>
                  <a:cxnLst>
                    <a:cxn ang="0">
                      <a:pos x="183" y="2"/>
                    </a:cxn>
                    <a:cxn ang="0">
                      <a:pos x="179" y="0"/>
                    </a:cxn>
                    <a:cxn ang="0">
                      <a:pos x="153" y="0"/>
                    </a:cxn>
                    <a:cxn ang="0">
                      <a:pos x="148" y="6"/>
                    </a:cxn>
                    <a:cxn ang="0">
                      <a:pos x="153" y="12"/>
                    </a:cxn>
                    <a:cxn ang="0">
                      <a:pos x="165" y="12"/>
                    </a:cxn>
                    <a:cxn ang="0">
                      <a:pos x="121" y="56"/>
                    </a:cxn>
                    <a:cxn ang="0">
                      <a:pos x="86" y="22"/>
                    </a:cxn>
                    <a:cxn ang="0">
                      <a:pos x="0" y="108"/>
                    </a:cxn>
                    <a:cxn ang="0">
                      <a:pos x="0" y="125"/>
                    </a:cxn>
                    <a:cxn ang="0">
                      <a:pos x="86" y="38"/>
                    </a:cxn>
                    <a:cxn ang="0">
                      <a:pos x="121" y="73"/>
                    </a:cxn>
                    <a:cxn ang="0">
                      <a:pos x="173" y="20"/>
                    </a:cxn>
                    <a:cxn ang="0">
                      <a:pos x="173" y="32"/>
                    </a:cxn>
                    <a:cxn ang="0">
                      <a:pos x="179" y="38"/>
                    </a:cxn>
                    <a:cxn ang="0">
                      <a:pos x="185" y="32"/>
                    </a:cxn>
                    <a:cxn ang="0">
                      <a:pos x="185" y="6"/>
                    </a:cxn>
                    <a:cxn ang="0">
                      <a:pos x="183" y="2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slïdê"/>
                <p:cNvSpPr/>
                <p:nvPr/>
              </p:nvSpPr>
              <p:spPr bwMode="auto">
                <a:xfrm>
                  <a:off x="4286250" y="2813051"/>
                  <a:ext cx="187325" cy="107950"/>
                </a:xfrm>
                <a:custGeom>
                  <a:avLst/>
                  <a:gdLst/>
                  <a:ahLst/>
                  <a:cxnLst>
                    <a:cxn ang="0">
                      <a:pos x="117" y="37"/>
                    </a:cxn>
                    <a:cxn ang="0">
                      <a:pos x="123" y="31"/>
                    </a:cxn>
                    <a:cxn ang="0">
                      <a:pos x="123" y="5"/>
                    </a:cxn>
                    <a:cxn ang="0">
                      <a:pos x="121" y="1"/>
                    </a:cxn>
                    <a:cxn ang="0">
                      <a:pos x="117" y="0"/>
                    </a:cxn>
                    <a:cxn ang="0">
                      <a:pos x="91" y="0"/>
                    </a:cxn>
                    <a:cxn ang="0">
                      <a:pos x="86" y="5"/>
                    </a:cxn>
                    <a:cxn ang="0">
                      <a:pos x="91" y="11"/>
                    </a:cxn>
                    <a:cxn ang="0">
                      <a:pos x="103" y="11"/>
                    </a:cxn>
                    <a:cxn ang="0">
                      <a:pos x="60" y="55"/>
                    </a:cxn>
                    <a:cxn ang="0">
                      <a:pos x="8" y="3"/>
                    </a:cxn>
                    <a:cxn ang="0">
                      <a:pos x="0" y="12"/>
                    </a:cxn>
                    <a:cxn ang="0">
                      <a:pos x="60" y="71"/>
                    </a:cxn>
                    <a:cxn ang="0">
                      <a:pos x="111" y="19"/>
                    </a:cxn>
                    <a:cxn ang="0">
                      <a:pos x="111" y="31"/>
                    </a:cxn>
                    <a:cxn ang="0">
                      <a:pos x="117" y="37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ïṩḷïďê"/>
              <p:cNvSpPr/>
              <p:nvPr/>
            </p:nvSpPr>
            <p:spPr bwMode="auto">
              <a:xfrm>
                <a:off x="4866061" y="2275159"/>
                <a:ext cx="1267122" cy="126712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íṡḻíḑé"/>
              <p:cNvGrpSpPr/>
              <p:nvPr/>
            </p:nvGrpSpPr>
            <p:grpSpPr>
              <a:xfrm>
                <a:off x="5200290" y="2591079"/>
                <a:ext cx="598755" cy="635253"/>
                <a:chOff x="4175125" y="2278063"/>
                <a:chExt cx="260350" cy="276225"/>
              </a:xfrm>
              <a:solidFill>
                <a:schemeClr val="bg1"/>
              </a:solidFill>
            </p:grpSpPr>
            <p:sp>
              <p:nvSpPr>
                <p:cNvPr id="35" name="íşḻíḋé"/>
                <p:cNvSpPr/>
                <p:nvPr/>
              </p:nvSpPr>
              <p:spPr bwMode="auto">
                <a:xfrm>
                  <a:off x="4203700" y="2295526"/>
                  <a:ext cx="33338" cy="38100"/>
                </a:xfrm>
                <a:custGeom>
                  <a:avLst/>
                  <a:gdLst/>
                  <a:ahLst/>
                  <a:cxnLst>
                    <a:cxn ang="0">
                      <a:pos x="11" y="25"/>
                    </a:cxn>
                    <a:cxn ang="0">
                      <a:pos x="2" y="17"/>
                    </a:cxn>
                    <a:cxn ang="0">
                      <a:pos x="2" y="16"/>
                    </a:cxn>
                    <a:cxn ang="0">
                      <a:pos x="1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1" y="11"/>
                    </a:cxn>
                    <a:cxn ang="0">
                      <a:pos x="2" y="10"/>
                    </a:cxn>
                    <a:cxn ang="0">
                      <a:pos x="11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2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20" y="16"/>
                    </a:cxn>
                    <a:cxn ang="0">
                      <a:pos x="11" y="25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ṡľídê"/>
                <p:cNvSpPr/>
                <p:nvPr/>
              </p:nvSpPr>
              <p:spPr bwMode="auto">
                <a:xfrm>
                  <a:off x="4371975" y="2295526"/>
                  <a:ext cx="34925" cy="38100"/>
                </a:xfrm>
                <a:custGeom>
                  <a:avLst/>
                  <a:gdLst/>
                  <a:ahLst/>
                  <a:cxnLst>
                    <a:cxn ang="0">
                      <a:pos x="12" y="25"/>
                    </a:cxn>
                    <a:cxn ang="0">
                      <a:pos x="3" y="17"/>
                    </a:cxn>
                    <a:cxn ang="0">
                      <a:pos x="3" y="16"/>
                    </a:cxn>
                    <a:cxn ang="0">
                      <a:pos x="2" y="16"/>
                    </a:cxn>
                    <a:cxn ang="0">
                      <a:pos x="0" y="12"/>
                    </a:cxn>
                    <a:cxn ang="0">
                      <a:pos x="1" y="11"/>
                    </a:cxn>
                    <a:cxn ang="0">
                      <a:pos x="2" y="11"/>
                    </a:cxn>
                    <a:cxn ang="0">
                      <a:pos x="2" y="10"/>
                    </a:cxn>
                    <a:cxn ang="0">
                      <a:pos x="12" y="0"/>
                    </a:cxn>
                    <a:cxn ang="0">
                      <a:pos x="21" y="11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2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6"/>
                    </a:cxn>
                    <a:cxn ang="0">
                      <a:pos x="12" y="25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ṥļiďê"/>
                <p:cNvSpPr/>
                <p:nvPr/>
              </p:nvSpPr>
              <p:spPr bwMode="auto">
                <a:xfrm>
                  <a:off x="4183063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32" y="94"/>
                    </a:cxn>
                    <a:cxn ang="0">
                      <a:pos x="27" y="89"/>
                    </a:cxn>
                    <a:cxn ang="0">
                      <a:pos x="27" y="48"/>
                    </a:cxn>
                    <a:cxn ang="0">
                      <a:pos x="22" y="48"/>
                    </a:cxn>
                    <a:cxn ang="0">
                      <a:pos x="22" y="89"/>
                    </a:cxn>
                    <a:cxn ang="0">
                      <a:pos x="17" y="94"/>
                    </a:cxn>
                    <a:cxn ang="0">
                      <a:pos x="12" y="89"/>
                    </a:cxn>
                    <a:cxn ang="0">
                      <a:pos x="12" y="45"/>
                    </a:cxn>
                    <a:cxn ang="0">
                      <a:pos x="12" y="42"/>
                    </a:cxn>
                    <a:cxn ang="0">
                      <a:pos x="12" y="13"/>
                    </a:cxn>
                    <a:cxn ang="0">
                      <a:pos x="11" y="13"/>
                    </a:cxn>
                    <a:cxn ang="0">
                      <a:pos x="11" y="13"/>
                    </a:cxn>
                    <a:cxn ang="0">
                      <a:pos x="7" y="28"/>
                    </a:cxn>
                    <a:cxn ang="0">
                      <a:pos x="8" y="44"/>
                    </a:cxn>
                    <a:cxn ang="0">
                      <a:pos x="7" y="47"/>
                    </a:cxn>
                    <a:cxn ang="0">
                      <a:pos x="5" y="48"/>
                    </a:cxn>
                    <a:cxn ang="0">
                      <a:pos x="5" y="48"/>
                    </a:cxn>
                    <a:cxn ang="0">
                      <a:pos x="2" y="44"/>
                    </a:cxn>
                    <a:cxn ang="0">
                      <a:pos x="1" y="44"/>
                    </a:cxn>
                    <a:cxn ang="0">
                      <a:pos x="1" y="28"/>
                    </a:cxn>
                    <a:cxn ang="0">
                      <a:pos x="7" y="4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21" y="14"/>
                    </a:cxn>
                    <a:cxn ang="0">
                      <a:pos x="23" y="17"/>
                    </a:cxn>
                    <a:cxn ang="0">
                      <a:pos x="23" y="13"/>
                    </a:cxn>
                    <a:cxn ang="0">
                      <a:pos x="24" y="5"/>
                    </a:cxn>
                    <a:cxn ang="0">
                      <a:pos x="25" y="4"/>
                    </a:cxn>
                    <a:cxn ang="0">
                      <a:pos x="24" y="2"/>
                    </a:cxn>
                    <a:cxn ang="0">
                      <a:pos x="25" y="1"/>
                    </a:cxn>
                    <a:cxn ang="0">
                      <a:pos x="25" y="1"/>
                    </a:cxn>
                    <a:cxn ang="0">
                      <a:pos x="26" y="2"/>
                    </a:cxn>
                    <a:cxn ang="0">
                      <a:pos x="25" y="4"/>
                    </a:cxn>
                    <a:cxn ang="0">
                      <a:pos x="25" y="5"/>
                    </a:cxn>
                    <a:cxn ang="0">
                      <a:pos x="27" y="13"/>
                    </a:cxn>
                    <a:cxn ang="0">
                      <a:pos x="27" y="17"/>
                    </a:cxn>
                    <a:cxn ang="0">
                      <a:pos x="29" y="14"/>
                    </a:cxn>
                    <a:cxn ang="0">
                      <a:pos x="33" y="0"/>
                    </a:cxn>
                    <a:cxn ang="0">
                      <a:pos x="34" y="1"/>
                    </a:cxn>
                    <a:cxn ang="0">
                      <a:pos x="43" y="4"/>
                    </a:cxn>
                    <a:cxn ang="0">
                      <a:pos x="47" y="13"/>
                    </a:cxn>
                    <a:cxn ang="0">
                      <a:pos x="43" y="34"/>
                    </a:cxn>
                    <a:cxn ang="0">
                      <a:pos x="43" y="48"/>
                    </a:cxn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2" y="28"/>
                    </a:cxn>
                    <a:cxn ang="0">
                      <a:pos x="40" y="13"/>
                    </a:cxn>
                    <a:cxn ang="0">
                      <a:pos x="38" y="14"/>
                    </a:cxn>
                    <a:cxn ang="0">
                      <a:pos x="38" y="42"/>
                    </a:cxn>
                    <a:cxn ang="0">
                      <a:pos x="37" y="44"/>
                    </a:cxn>
                    <a:cxn ang="0">
                      <a:pos x="37" y="89"/>
                    </a:cxn>
                    <a:cxn ang="0">
                      <a:pos x="32" y="94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şlidé"/>
                <p:cNvSpPr/>
                <p:nvPr/>
              </p:nvSpPr>
              <p:spPr bwMode="auto">
                <a:xfrm>
                  <a:off x="4356100" y="2339976"/>
                  <a:ext cx="69850" cy="141288"/>
                </a:xfrm>
                <a:custGeom>
                  <a:avLst/>
                  <a:gdLst/>
                  <a:ahLst/>
                  <a:cxnLst>
                    <a:cxn ang="0">
                      <a:pos x="29" y="94"/>
                    </a:cxn>
                    <a:cxn ang="0">
                      <a:pos x="24" y="89"/>
                    </a:cxn>
                    <a:cxn ang="0">
                      <a:pos x="24" y="48"/>
                    </a:cxn>
                    <a:cxn ang="0">
                      <a:pos x="19" y="48"/>
                    </a:cxn>
                    <a:cxn ang="0">
                      <a:pos x="19" y="89"/>
                    </a:cxn>
                    <a:cxn ang="0">
                      <a:pos x="14" y="94"/>
                    </a:cxn>
                    <a:cxn ang="0">
                      <a:pos x="9" y="89"/>
                    </a:cxn>
                    <a:cxn ang="0">
                      <a:pos x="9" y="45"/>
                    </a:cxn>
                    <a:cxn ang="0">
                      <a:pos x="9" y="42"/>
                    </a:cxn>
                    <a:cxn ang="0">
                      <a:pos x="9" y="12"/>
                    </a:cxn>
                    <a:cxn ang="0">
                      <a:pos x="7" y="13"/>
                    </a:cxn>
                    <a:cxn ang="0">
                      <a:pos x="7" y="13"/>
                    </a:cxn>
                    <a:cxn ang="0">
                      <a:pos x="4" y="28"/>
                    </a:cxn>
                    <a:cxn ang="0">
                      <a:pos x="5" y="44"/>
                    </a:cxn>
                    <a:cxn ang="0">
                      <a:pos x="3" y="48"/>
                    </a:cxn>
                    <a:cxn ang="0">
                      <a:pos x="3" y="34"/>
                    </a:cxn>
                    <a:cxn ang="0">
                      <a:pos x="0" y="13"/>
                    </a:cxn>
                    <a:cxn ang="0">
                      <a:pos x="4" y="4"/>
                    </a:cxn>
                    <a:cxn ang="0">
                      <a:pos x="12" y="1"/>
                    </a:cxn>
                    <a:cxn ang="0">
                      <a:pos x="14" y="0"/>
                    </a:cxn>
                    <a:cxn ang="0">
                      <a:pos x="18" y="14"/>
                    </a:cxn>
                    <a:cxn ang="0">
                      <a:pos x="19" y="17"/>
                    </a:cxn>
                    <a:cxn ang="0">
                      <a:pos x="20" y="13"/>
                    </a:cxn>
                    <a:cxn ang="0">
                      <a:pos x="21" y="5"/>
                    </a:cxn>
                    <a:cxn ang="0">
                      <a:pos x="21" y="4"/>
                    </a:cxn>
                    <a:cxn ang="0">
                      <a:pos x="20" y="2"/>
                    </a:cxn>
                    <a:cxn ang="0">
                      <a:pos x="21" y="1"/>
                    </a:cxn>
                    <a:cxn ang="0">
                      <a:pos x="22" y="1"/>
                    </a:cxn>
                    <a:cxn ang="0">
                      <a:pos x="23" y="2"/>
                    </a:cxn>
                    <a:cxn ang="0">
                      <a:pos x="22" y="4"/>
                    </a:cxn>
                    <a:cxn ang="0">
                      <a:pos x="22" y="5"/>
                    </a:cxn>
                    <a:cxn ang="0">
                      <a:pos x="23" y="13"/>
                    </a:cxn>
                    <a:cxn ang="0">
                      <a:pos x="24" y="17"/>
                    </a:cxn>
                    <a:cxn ang="0">
                      <a:pos x="25" y="14"/>
                    </a:cxn>
                    <a:cxn ang="0">
                      <a:pos x="29" y="0"/>
                    </a:cxn>
                    <a:cxn ang="0">
                      <a:pos x="31" y="1"/>
                    </a:cxn>
                    <a:cxn ang="0">
                      <a:pos x="40" y="4"/>
                    </a:cxn>
                    <a:cxn ang="0">
                      <a:pos x="46" y="28"/>
                    </a:cxn>
                    <a:cxn ang="0">
                      <a:pos x="45" y="44"/>
                    </a:cxn>
                    <a:cxn ang="0">
                      <a:pos x="45" y="44"/>
                    </a:cxn>
                    <a:cxn ang="0">
                      <a:pos x="42" y="48"/>
                    </a:cxn>
                    <a:cxn ang="0">
                      <a:pos x="42" y="48"/>
                    </a:cxn>
                    <a:cxn ang="0">
                      <a:pos x="38" y="44"/>
                    </a:cxn>
                    <a:cxn ang="0">
                      <a:pos x="38" y="44"/>
                    </a:cxn>
                    <a:cxn ang="0">
                      <a:pos x="39" y="28"/>
                    </a:cxn>
                    <a:cxn ang="0">
                      <a:pos x="36" y="13"/>
                    </a:cxn>
                    <a:cxn ang="0">
                      <a:pos x="34" y="12"/>
                    </a:cxn>
                    <a:cxn ang="0">
                      <a:pos x="34" y="42"/>
                    </a:cxn>
                    <a:cxn ang="0">
                      <a:pos x="34" y="44"/>
                    </a:cxn>
                    <a:cxn ang="0">
                      <a:pos x="34" y="89"/>
                    </a:cxn>
                    <a:cxn ang="0">
                      <a:pos x="29" y="94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ṩḻîḍè"/>
                <p:cNvSpPr/>
                <p:nvPr/>
              </p:nvSpPr>
              <p:spPr bwMode="auto">
                <a:xfrm>
                  <a:off x="4254500" y="2335213"/>
                  <a:ext cx="100013" cy="190500"/>
                </a:xfrm>
                <a:custGeom>
                  <a:avLst/>
                  <a:gdLst/>
                  <a:ahLst/>
                  <a:cxnLst>
                    <a:cxn ang="0">
                      <a:pos x="23" y="126"/>
                    </a:cxn>
                    <a:cxn ang="0">
                      <a:pos x="16" y="120"/>
                    </a:cxn>
                    <a:cxn ang="0">
                      <a:pos x="16" y="60"/>
                    </a:cxn>
                    <a:cxn ang="0">
                      <a:pos x="15" y="56"/>
                    </a:cxn>
                    <a:cxn ang="0">
                      <a:pos x="15" y="17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0" y="38"/>
                    </a:cxn>
                    <a:cxn ang="0">
                      <a:pos x="10" y="60"/>
                    </a:cxn>
                    <a:cxn ang="0">
                      <a:pos x="9" y="64"/>
                    </a:cxn>
                    <a:cxn ang="0">
                      <a:pos x="6" y="65"/>
                    </a:cxn>
                    <a:cxn ang="0">
                      <a:pos x="6" y="65"/>
                    </a:cxn>
                    <a:cxn ang="0">
                      <a:pos x="1" y="60"/>
                    </a:cxn>
                    <a:cxn ang="0">
                      <a:pos x="1" y="59"/>
                    </a:cxn>
                    <a:cxn ang="0">
                      <a:pos x="0" y="38"/>
                    </a:cxn>
                    <a:cxn ang="0">
                      <a:pos x="9" y="6"/>
                    </a:cxn>
                    <a:cxn ang="0">
                      <a:pos x="20" y="1"/>
                    </a:cxn>
                    <a:cxn ang="0">
                      <a:pos x="23" y="0"/>
                    </a:cxn>
                    <a:cxn ang="0">
                      <a:pos x="28" y="19"/>
                    </a:cxn>
                    <a:cxn ang="0">
                      <a:pos x="30" y="22"/>
                    </a:cxn>
                    <a:cxn ang="0">
                      <a:pos x="30" y="18"/>
                    </a:cxn>
                    <a:cxn ang="0">
                      <a:pos x="32" y="7"/>
                    </a:cxn>
                    <a:cxn ang="0">
                      <a:pos x="32" y="6"/>
                    </a:cxn>
                    <a:cxn ang="0">
                      <a:pos x="30" y="3"/>
                    </a:cxn>
                    <a:cxn ang="0">
                      <a:pos x="32" y="2"/>
                    </a:cxn>
                    <a:cxn ang="0">
                      <a:pos x="33" y="2"/>
                    </a:cxn>
                    <a:cxn ang="0">
                      <a:pos x="35" y="3"/>
                    </a:cxn>
                    <a:cxn ang="0">
                      <a:pos x="33" y="6"/>
                    </a:cxn>
                    <a:cxn ang="0">
                      <a:pos x="34" y="7"/>
                    </a:cxn>
                    <a:cxn ang="0">
                      <a:pos x="35" y="18"/>
                    </a:cxn>
                    <a:cxn ang="0">
                      <a:pos x="36" y="22"/>
                    </a:cxn>
                    <a:cxn ang="0">
                      <a:pos x="37" y="19"/>
                    </a:cxn>
                    <a:cxn ang="0">
                      <a:pos x="43" y="0"/>
                    </a:cxn>
                    <a:cxn ang="0">
                      <a:pos x="45" y="1"/>
                    </a:cxn>
                    <a:cxn ang="0">
                      <a:pos x="57" y="6"/>
                    </a:cxn>
                    <a:cxn ang="0">
                      <a:pos x="65" y="38"/>
                    </a:cxn>
                    <a:cxn ang="0">
                      <a:pos x="64" y="59"/>
                    </a:cxn>
                    <a:cxn ang="0">
                      <a:pos x="64" y="60"/>
                    </a:cxn>
                    <a:cxn ang="0">
                      <a:pos x="60" y="65"/>
                    </a:cxn>
                    <a:cxn ang="0">
                      <a:pos x="60" y="65"/>
                    </a:cxn>
                    <a:cxn ang="0">
                      <a:pos x="55" y="60"/>
                    </a:cxn>
                    <a:cxn ang="0">
                      <a:pos x="56" y="38"/>
                    </a:cxn>
                    <a:cxn ang="0">
                      <a:pos x="52" y="18"/>
                    </a:cxn>
                    <a:cxn ang="0">
                      <a:pos x="52" y="18"/>
                    </a:cxn>
                    <a:cxn ang="0">
                      <a:pos x="50" y="17"/>
                    </a:cxn>
                    <a:cxn ang="0">
                      <a:pos x="50" y="56"/>
                    </a:cxn>
                    <a:cxn ang="0">
                      <a:pos x="50" y="60"/>
                    </a:cxn>
                    <a:cxn ang="0">
                      <a:pos x="50" y="120"/>
                    </a:cxn>
                    <a:cxn ang="0">
                      <a:pos x="43" y="126"/>
                    </a:cxn>
                    <a:cxn ang="0">
                      <a:pos x="43" y="126"/>
                    </a:cxn>
                    <a:cxn ang="0">
                      <a:pos x="42" y="126"/>
                    </a:cxn>
                    <a:cxn ang="0">
                      <a:pos x="36" y="120"/>
                    </a:cxn>
                    <a:cxn ang="0">
                      <a:pos x="36" y="65"/>
                    </a:cxn>
                    <a:cxn ang="0">
                      <a:pos x="30" y="65"/>
                    </a:cxn>
                    <a:cxn ang="0">
                      <a:pos x="30" y="120"/>
                    </a:cxn>
                    <a:cxn ang="0">
                      <a:pos x="23" y="126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liḍè"/>
                <p:cNvSpPr/>
                <p:nvPr/>
              </p:nvSpPr>
              <p:spPr bwMode="auto">
                <a:xfrm>
                  <a:off x="4281488" y="2278063"/>
                  <a:ext cx="46038" cy="50800"/>
                </a:xfrm>
                <a:custGeom>
                  <a:avLst/>
                  <a:gdLst/>
                  <a:ahLst/>
                  <a:cxnLst>
                    <a:cxn ang="0">
                      <a:pos x="16" y="34"/>
                    </a:cxn>
                    <a:cxn ang="0">
                      <a:pos x="4" y="22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1" y="17"/>
                    </a:cxn>
                    <a:cxn ang="0">
                      <a:pos x="2" y="15"/>
                    </a:cxn>
                    <a:cxn ang="0">
                      <a:pos x="3" y="15"/>
                    </a:cxn>
                    <a:cxn ang="0">
                      <a:pos x="3" y="14"/>
                    </a:cxn>
                    <a:cxn ang="0">
                      <a:pos x="16" y="0"/>
                    </a:cxn>
                    <a:cxn ang="0">
                      <a:pos x="29" y="14"/>
                    </a:cxn>
                    <a:cxn ang="0">
                      <a:pos x="29" y="15"/>
                    </a:cxn>
                    <a:cxn ang="0">
                      <a:pos x="30" y="15"/>
                    </a:cxn>
                    <a:cxn ang="0">
                      <a:pos x="31" y="17"/>
                    </a:cxn>
                    <a:cxn ang="0">
                      <a:pos x="29" y="21"/>
                    </a:cxn>
                    <a:cxn ang="0">
                      <a:pos x="28" y="22"/>
                    </a:cxn>
                    <a:cxn ang="0">
                      <a:pos x="28" y="22"/>
                    </a:cxn>
                    <a:cxn ang="0">
                      <a:pos x="16" y="34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ïš1idê"/>
                <p:cNvSpPr/>
                <p:nvPr/>
              </p:nvSpPr>
              <p:spPr bwMode="auto">
                <a:xfrm>
                  <a:off x="4338638" y="2452688"/>
                  <a:ext cx="23813" cy="11113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4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9" y="2"/>
                    </a:cxn>
                    <a:cxn ang="0">
                      <a:pos x="10" y="2"/>
                    </a:cxn>
                    <a:cxn ang="0">
                      <a:pos x="10" y="0"/>
                    </a:cxn>
                    <a:cxn ang="0">
                      <a:pos x="16" y="4"/>
                    </a:cxn>
                    <a:cxn ang="0">
                      <a:pos x="8" y="7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ïṩ1íḓé"/>
                <p:cNvSpPr/>
                <p:nvPr/>
              </p:nvSpPr>
              <p:spPr bwMode="auto">
                <a:xfrm>
                  <a:off x="4216400" y="2525713"/>
                  <a:ext cx="142875" cy="28575"/>
                </a:xfrm>
                <a:custGeom>
                  <a:avLst/>
                  <a:gdLst/>
                  <a:ahLst/>
                  <a:cxnLst>
                    <a:cxn ang="0">
                      <a:pos x="59" y="19"/>
                    </a:cxn>
                    <a:cxn ang="0">
                      <a:pos x="22" y="16"/>
                    </a:cxn>
                    <a:cxn ang="0">
                      <a:pos x="14" y="14"/>
                    </a:cxn>
                    <a:cxn ang="0">
                      <a:pos x="14" y="14"/>
                    </a:cxn>
                    <a:cxn ang="0">
                      <a:pos x="9" y="18"/>
                    </a:cxn>
                    <a:cxn ang="0">
                      <a:pos x="0" y="3"/>
                    </a:cxn>
                    <a:cxn ang="0">
                      <a:pos x="27" y="0"/>
                    </a:cxn>
                    <a:cxn ang="0">
                      <a:pos x="23" y="5"/>
                    </a:cxn>
                    <a:cxn ang="0">
                      <a:pos x="24" y="5"/>
                    </a:cxn>
                    <a:cxn ang="0">
                      <a:pos x="28" y="6"/>
                    </a:cxn>
                    <a:cxn ang="0">
                      <a:pos x="59" y="9"/>
                    </a:cxn>
                    <a:cxn ang="0">
                      <a:pos x="91" y="6"/>
                    </a:cxn>
                    <a:cxn ang="0">
                      <a:pos x="88" y="14"/>
                    </a:cxn>
                    <a:cxn ang="0">
                      <a:pos x="95" y="16"/>
                    </a:cxn>
                    <a:cxn ang="0">
                      <a:pos x="91" y="16"/>
                    </a:cxn>
                    <a:cxn ang="0">
                      <a:pos x="59" y="19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ṧľîḋê"/>
                <p:cNvSpPr/>
                <p:nvPr/>
              </p:nvSpPr>
              <p:spPr bwMode="auto">
                <a:xfrm>
                  <a:off x="4175125" y="2474913"/>
                  <a:ext cx="38100" cy="61913"/>
                </a:xfrm>
                <a:custGeom>
                  <a:avLst/>
                  <a:gdLst/>
                  <a:ahLst/>
                  <a:cxnLst>
                    <a:cxn ang="0">
                      <a:pos x="20" y="41"/>
                    </a:cxn>
                    <a:cxn ang="0">
                      <a:pos x="7" y="33"/>
                    </a:cxn>
                    <a:cxn ang="0">
                      <a:pos x="2" y="27"/>
                    </a:cxn>
                    <a:cxn ang="0">
                      <a:pos x="0" y="19"/>
                    </a:cxn>
                    <a:cxn ang="0">
                      <a:pos x="2" y="10"/>
                    </a:cxn>
                    <a:cxn ang="0">
                      <a:pos x="10" y="3"/>
                    </a:cxn>
                    <a:cxn ang="0">
                      <a:pos x="13" y="0"/>
                    </a:cxn>
                    <a:cxn ang="0">
                      <a:pos x="16" y="7"/>
                    </a:cxn>
                    <a:cxn ang="0">
                      <a:pos x="15" y="8"/>
                    </a:cxn>
                    <a:cxn ang="0">
                      <a:pos x="12" y="12"/>
                    </a:cxn>
                    <a:cxn ang="0">
                      <a:pos x="12" y="15"/>
                    </a:cxn>
                    <a:cxn ang="0">
                      <a:pos x="13" y="19"/>
                    </a:cxn>
                    <a:cxn ang="0">
                      <a:pos x="17" y="24"/>
                    </a:cxn>
                    <a:cxn ang="0">
                      <a:pos x="25" y="30"/>
                    </a:cxn>
                    <a:cxn ang="0">
                      <a:pos x="17" y="31"/>
                    </a:cxn>
                    <a:cxn ang="0">
                      <a:pos x="20" y="4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sḻiḋê"/>
                <p:cNvSpPr/>
                <p:nvPr/>
              </p:nvSpPr>
              <p:spPr bwMode="auto">
                <a:xfrm>
                  <a:off x="4365625" y="2474913"/>
                  <a:ext cx="69850" cy="68263"/>
                </a:xfrm>
                <a:custGeom>
                  <a:avLst/>
                  <a:gdLst/>
                  <a:ahLst/>
                  <a:cxnLst>
                    <a:cxn ang="0">
                      <a:pos x="0" y="43"/>
                    </a:cxn>
                    <a:cxn ang="0">
                      <a:pos x="4" y="29"/>
                    </a:cxn>
                    <a:cxn ang="0">
                      <a:pos x="12" y="34"/>
                    </a:cxn>
                    <a:cxn ang="0">
                      <a:pos x="13" y="34"/>
                    </a:cxn>
                    <a:cxn ang="0">
                      <a:pos x="20" y="30"/>
                    </a:cxn>
                    <a:cxn ang="0">
                      <a:pos x="30" y="23"/>
                    </a:cxn>
                    <a:cxn ang="0">
                      <a:pos x="33" y="19"/>
                    </a:cxn>
                    <a:cxn ang="0">
                      <a:pos x="34" y="15"/>
                    </a:cxn>
                    <a:cxn ang="0">
                      <a:pos x="33" y="11"/>
                    </a:cxn>
                    <a:cxn ang="0">
                      <a:pos x="29" y="7"/>
                    </a:cxn>
                    <a:cxn ang="0">
                      <a:pos x="32" y="0"/>
                    </a:cxn>
                    <a:cxn ang="0">
                      <a:pos x="38" y="5"/>
                    </a:cxn>
                    <a:cxn ang="0">
                      <a:pos x="44" y="11"/>
                    </a:cxn>
                    <a:cxn ang="0">
                      <a:pos x="46" y="19"/>
                    </a:cxn>
                    <a:cxn ang="0">
                      <a:pos x="43" y="28"/>
                    </a:cxn>
                    <a:cxn ang="0">
                      <a:pos x="36" y="35"/>
                    </a:cxn>
                    <a:cxn ang="0">
                      <a:pos x="27" y="41"/>
                    </a:cxn>
                    <a:cxn ang="0">
                      <a:pos x="25" y="41"/>
                    </a:cxn>
                    <a:cxn ang="0">
                      <a:pos x="31" y="45"/>
                    </a:cxn>
                    <a:cxn ang="0">
                      <a:pos x="0" y="43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Sḻiḋè"/>
                <p:cNvSpPr/>
                <p:nvPr/>
              </p:nvSpPr>
              <p:spPr bwMode="auto">
                <a:xfrm>
                  <a:off x="4246563" y="2452688"/>
                  <a:ext cx="25400" cy="12700"/>
                </a:xfrm>
                <a:custGeom>
                  <a:avLst/>
                  <a:gdLst/>
                  <a:ahLst/>
                  <a:cxnLst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4" y="5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4" y="2"/>
                    </a:cxn>
                    <a:cxn ang="0">
                      <a:pos x="5" y="2"/>
                    </a:cxn>
                    <a:cxn ang="0">
                      <a:pos x="3" y="0"/>
                    </a:cxn>
                    <a:cxn ang="0">
                      <a:pos x="17" y="2"/>
                    </a:cxn>
                    <a:cxn ang="0">
                      <a:pos x="11" y="8"/>
                    </a:cxn>
                    <a:cxn ang="0">
                      <a:pos x="8" y="5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0" name="îşlide"/>
              <p:cNvSpPr/>
              <p:nvPr/>
            </p:nvSpPr>
            <p:spPr bwMode="auto">
              <a:xfrm rot="5400000">
                <a:off x="3854229" y="2780004"/>
                <a:ext cx="257430" cy="257430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ṡḻíḍé"/>
              <p:cNvSpPr/>
              <p:nvPr/>
            </p:nvSpPr>
            <p:spPr bwMode="auto">
              <a:xfrm rot="5400000">
                <a:off x="6753559" y="2801455"/>
                <a:ext cx="214526" cy="214526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šḷíḍé"/>
              <p:cNvSpPr/>
              <p:nvPr/>
            </p:nvSpPr>
            <p:spPr bwMode="auto">
              <a:xfrm rot="5400000">
                <a:off x="9293076" y="2833635"/>
                <a:ext cx="150168" cy="150168"/>
              </a:xfrm>
              <a:prstGeom prst="triangle">
                <a:avLst/>
              </a:pr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3" name="îśļïḑé"/>
              <p:cNvGrpSpPr/>
              <p:nvPr/>
            </p:nvGrpSpPr>
            <p:grpSpPr>
              <a:xfrm>
                <a:off x="1155849" y="4130649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3" name="ïṩľíḍe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4" name="íṣļiḍê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4" name="ï$1ïḑé"/>
              <p:cNvGrpSpPr/>
              <p:nvPr/>
            </p:nvGrpSpPr>
            <p:grpSpPr>
              <a:xfrm>
                <a:off x="4318787" y="3902893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31" name="ïṧ1îḑê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2" name="ísļíďê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5" name="ïšḷíḑè"/>
              <p:cNvGrpSpPr/>
              <p:nvPr/>
            </p:nvGrpSpPr>
            <p:grpSpPr>
              <a:xfrm>
                <a:off x="7026276" y="3745985"/>
                <a:ext cx="2281348" cy="1208296"/>
                <a:chOff x="221553" y="4998859"/>
                <a:chExt cx="2281348" cy="1208296"/>
              </a:xfrm>
            </p:grpSpPr>
            <p:sp>
              <p:nvSpPr>
                <p:cNvPr id="29" name="ïṡḷíḑè"/>
                <p:cNvSpPr txBox="1"/>
                <p:nvPr/>
              </p:nvSpPr>
              <p:spPr bwMode="auto">
                <a:xfrm>
                  <a:off x="474165" y="4998859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30" name="iśḷídê"/>
                <p:cNvSpPr txBox="1"/>
                <p:nvPr/>
              </p:nvSpPr>
              <p:spPr bwMode="auto">
                <a:xfrm>
                  <a:off x="221553" y="5508943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  <p:grpSp>
            <p:nvGrpSpPr>
              <p:cNvPr id="26" name="ï$lidê"/>
              <p:cNvGrpSpPr/>
              <p:nvPr/>
            </p:nvGrpSpPr>
            <p:grpSpPr>
              <a:xfrm>
                <a:off x="9207680" y="1028700"/>
                <a:ext cx="2281348" cy="1208296"/>
                <a:chOff x="221553" y="2448278"/>
                <a:chExt cx="2281348" cy="1208296"/>
              </a:xfrm>
            </p:grpSpPr>
            <p:sp>
              <p:nvSpPr>
                <p:cNvPr id="27" name="ïśľïḓè"/>
                <p:cNvSpPr txBox="1"/>
                <p:nvPr/>
              </p:nvSpPr>
              <p:spPr bwMode="auto">
                <a:xfrm>
                  <a:off x="474165" y="2448278"/>
                  <a:ext cx="1776124" cy="510084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anchor="b" anchorCtr="1">
                  <a:normAutofit/>
                </a:bodyPr>
                <a:lstStyle/>
                <a:p>
                  <a:pPr latinLnBrk="0"/>
                  <a:r>
                    <a:rPr lang="en-US" altLang="zh-CN" sz="1600" b="1" dirty="0">
                      <a:effectLst/>
                    </a:rPr>
                    <a:t>Text here</a:t>
                  </a:r>
                  <a:endParaRPr lang="zh-CN" altLang="en-US" sz="1600" b="1" dirty="0">
                    <a:effectLst/>
                  </a:endParaRPr>
                </a:p>
              </p:txBody>
            </p:sp>
            <p:sp>
              <p:nvSpPr>
                <p:cNvPr id="28" name="îṣ1ïḋé"/>
                <p:cNvSpPr txBox="1"/>
                <p:nvPr/>
              </p:nvSpPr>
              <p:spPr bwMode="auto">
                <a:xfrm>
                  <a:off x="221553" y="2958362"/>
                  <a:ext cx="2281348" cy="698212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anchor="ctr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000" dirty="0"/>
                    <a:t>Copy paste fonts. Choose the only option to retain text.</a:t>
                  </a:r>
                </a:p>
              </p:txBody>
            </p:sp>
          </p:grpSp>
        </p:grpSp>
        <p:cxnSp>
          <p:nvCxnSpPr>
            <p:cNvPr id="5" name="直接连接符 4"/>
            <p:cNvCxnSpPr/>
            <p:nvPr/>
          </p:nvCxnSpPr>
          <p:spPr>
            <a:xfrm>
              <a:off x="3981000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858663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327337" y="3442288"/>
              <a:ext cx="0" cy="270133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8" name="流程图: 对照 67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bba2635-672c-44a3-9a32-a22c2432cc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628800"/>
            <a:ext cx="10868224" cy="4140459"/>
            <a:chOff x="669925" y="1628800"/>
            <a:chExt cx="10868224" cy="4140459"/>
          </a:xfrm>
        </p:grpSpPr>
        <p:sp>
          <p:nvSpPr>
            <p:cNvPr id="4" name="iṩļîde"/>
            <p:cNvSpPr/>
            <p:nvPr/>
          </p:nvSpPr>
          <p:spPr bwMode="auto">
            <a:xfrm>
              <a:off x="4076007" y="1635345"/>
              <a:ext cx="2460717" cy="207677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ṣḻiḓe"/>
            <p:cNvSpPr/>
            <p:nvPr/>
          </p:nvSpPr>
          <p:spPr bwMode="auto">
            <a:xfrm>
              <a:off x="6133147" y="1628800"/>
              <a:ext cx="2068049" cy="2471623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šḷíďè"/>
            <p:cNvSpPr/>
            <p:nvPr/>
          </p:nvSpPr>
          <p:spPr bwMode="auto">
            <a:xfrm>
              <a:off x="5723029" y="3712117"/>
              <a:ext cx="2484713" cy="2057142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ïḋe"/>
            <p:cNvSpPr/>
            <p:nvPr/>
          </p:nvSpPr>
          <p:spPr bwMode="auto">
            <a:xfrm>
              <a:off x="4076009" y="3291092"/>
              <a:ext cx="2057142" cy="2471623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>
                  <a:lumMod val="9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7816958" y="2139771"/>
              <a:ext cx="994498" cy="53069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874951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393895" y="4582625"/>
              <a:ext cx="936504" cy="497936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3266698" y="2214249"/>
              <a:ext cx="1063702" cy="488487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ŝḷîḍê"/>
            <p:cNvSpPr/>
            <p:nvPr/>
          </p:nvSpPr>
          <p:spPr bwMode="black">
            <a:xfrm>
              <a:off x="5286000" y="3500356"/>
              <a:ext cx="1660842" cy="461665"/>
            </a:xfrm>
            <a:prstGeom prst="rect">
              <a:avLst/>
            </a:prstGeom>
            <a:effectLst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400" b="1" spc="-20" dirty="0">
                  <a:solidFill>
                    <a:schemeClr val="accent6"/>
                  </a:solidFill>
                </a:rPr>
                <a:t>Text here</a:t>
              </a:r>
              <a:endParaRPr lang="zh-CN" altLang="en-US" sz="2400" b="1" spc="-2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ïşľiḑe"/>
            <p:cNvSpPr txBox="1"/>
            <p:nvPr/>
          </p:nvSpPr>
          <p:spPr>
            <a:xfrm>
              <a:off x="669925" y="1817232"/>
              <a:ext cx="2450742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4" name="íṡḻïḍê"/>
            <p:cNvSpPr txBox="1"/>
            <p:nvPr/>
          </p:nvSpPr>
          <p:spPr>
            <a:xfrm>
              <a:off x="669925" y="2185106"/>
              <a:ext cx="2446348" cy="74889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5" name="ïşļïḋé"/>
            <p:cNvSpPr txBox="1"/>
            <p:nvPr/>
          </p:nvSpPr>
          <p:spPr>
            <a:xfrm>
              <a:off x="669925" y="4672896"/>
              <a:ext cx="2625550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6" name="isḷíḑe"/>
            <p:cNvSpPr txBox="1"/>
            <p:nvPr/>
          </p:nvSpPr>
          <p:spPr>
            <a:xfrm>
              <a:off x="669925" y="5040769"/>
              <a:ext cx="2619431" cy="721945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7" name="ï$líḍè"/>
            <p:cNvSpPr txBox="1"/>
            <p:nvPr/>
          </p:nvSpPr>
          <p:spPr>
            <a:xfrm>
              <a:off x="8910446" y="1742754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18" name="íṣliḋê"/>
            <p:cNvSpPr txBox="1"/>
            <p:nvPr/>
          </p:nvSpPr>
          <p:spPr>
            <a:xfrm>
              <a:off x="8904312" y="2110628"/>
              <a:ext cx="2625800" cy="823372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  <p:sp>
          <p:nvSpPr>
            <p:cNvPr id="19" name="î$ľîdé"/>
            <p:cNvSpPr txBox="1"/>
            <p:nvPr/>
          </p:nvSpPr>
          <p:spPr>
            <a:xfrm>
              <a:off x="8902409" y="4672896"/>
              <a:ext cx="2627703" cy="321708"/>
            </a:xfrm>
            <a:prstGeom prst="rect">
              <a:avLst/>
            </a:prstGeom>
          </p:spPr>
          <p:txBody>
            <a:bodyPr vert="horz" wrap="none" lIns="90000" tIns="46800" rIns="90000" bIns="46800" anchor="ctr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b="1" dirty="0"/>
                <a:t>Text here</a:t>
              </a:r>
              <a:endParaRPr lang="zh-CN" altLang="en-US" sz="1400" b="1" dirty="0"/>
            </a:p>
          </p:txBody>
        </p:sp>
        <p:sp>
          <p:nvSpPr>
            <p:cNvPr id="20" name="ísļidè"/>
            <p:cNvSpPr txBox="1"/>
            <p:nvPr/>
          </p:nvSpPr>
          <p:spPr>
            <a:xfrm>
              <a:off x="8896275" y="5040770"/>
              <a:ext cx="2625800" cy="721944"/>
            </a:xfrm>
            <a:prstGeom prst="rect">
              <a:avLst/>
            </a:prstGeom>
          </p:spPr>
          <p:txBody>
            <a:bodyPr vert="horz" wrap="square" lIns="90000" tIns="46800" rIns="90000" bIns="46800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Supporting text here. 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900" dirty="0"/>
                <a:t>When you copy &amp; paste, choose "keep text only" option.</a:t>
              </a:r>
              <a:endParaRPr lang="zh-CN" altLang="en-US" sz="900" dirty="0"/>
            </a:p>
          </p:txBody>
        </p:sp>
      </p:grpSp>
      <p:sp>
        <p:nvSpPr>
          <p:cNvPr id="21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流程图: 对照 21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c0bca05-7efe-4b36-a9ae-f1484367d7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5400" y="2011687"/>
            <a:ext cx="10825088" cy="3556832"/>
            <a:chOff x="695400" y="2011687"/>
            <a:chExt cx="10825088" cy="3556832"/>
          </a:xfrm>
        </p:grpSpPr>
        <p:sp>
          <p:nvSpPr>
            <p:cNvPr id="4" name="ïṣľïdè"/>
            <p:cNvSpPr/>
            <p:nvPr/>
          </p:nvSpPr>
          <p:spPr bwMode="auto">
            <a:xfrm>
              <a:off x="1111519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ŝḻiḑê"/>
            <p:cNvSpPr/>
            <p:nvPr/>
          </p:nvSpPr>
          <p:spPr bwMode="auto">
            <a:xfrm>
              <a:off x="1100849" y="2546635"/>
              <a:ext cx="1410197" cy="45791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$ľíḑè"/>
            <p:cNvSpPr txBox="1"/>
            <p:nvPr/>
          </p:nvSpPr>
          <p:spPr>
            <a:xfrm>
              <a:off x="1090180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7" name="îsḷïdé"/>
            <p:cNvSpPr txBox="1"/>
            <p:nvPr/>
          </p:nvSpPr>
          <p:spPr bwMode="auto">
            <a:xfrm>
              <a:off x="1246822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第一部分</a:t>
              </a:r>
            </a:p>
          </p:txBody>
        </p:sp>
        <p:sp>
          <p:nvSpPr>
            <p:cNvPr id="42" name="îṥliḑe"/>
            <p:cNvSpPr/>
            <p:nvPr/>
          </p:nvSpPr>
          <p:spPr>
            <a:xfrm>
              <a:off x="1532897" y="3993401"/>
              <a:ext cx="520916" cy="52091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ïśļídê"/>
            <p:cNvGrpSpPr/>
            <p:nvPr/>
          </p:nvGrpSpPr>
          <p:grpSpPr>
            <a:xfrm>
              <a:off x="695400" y="4659981"/>
              <a:ext cx="2195910" cy="908538"/>
              <a:chOff x="1268227" y="1619185"/>
              <a:chExt cx="2195910" cy="908538"/>
            </a:xfrm>
          </p:grpSpPr>
          <p:sp>
            <p:nvSpPr>
              <p:cNvPr id="40" name="ïṩliďê"/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41" name="í$ḻíḓé"/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10" name="iṧļîďe"/>
            <p:cNvSpPr/>
            <p:nvPr/>
          </p:nvSpPr>
          <p:spPr bwMode="auto">
            <a:xfrm>
              <a:off x="3987912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ļïdè"/>
            <p:cNvSpPr/>
            <p:nvPr/>
          </p:nvSpPr>
          <p:spPr bwMode="auto">
            <a:xfrm>
              <a:off x="3977242" y="2546635"/>
              <a:ext cx="1410197" cy="45791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ṣ1îḓè"/>
            <p:cNvSpPr txBox="1"/>
            <p:nvPr/>
          </p:nvSpPr>
          <p:spPr>
            <a:xfrm>
              <a:off x="3966573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îŝliḍe"/>
            <p:cNvSpPr txBox="1"/>
            <p:nvPr/>
          </p:nvSpPr>
          <p:spPr bwMode="auto">
            <a:xfrm>
              <a:off x="4123215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第二部分</a:t>
              </a:r>
            </a:p>
          </p:txBody>
        </p:sp>
        <p:sp>
          <p:nvSpPr>
            <p:cNvPr id="38" name="iṡlïḑê"/>
            <p:cNvSpPr/>
            <p:nvPr/>
          </p:nvSpPr>
          <p:spPr>
            <a:xfrm>
              <a:off x="4409290" y="3993401"/>
              <a:ext cx="520916" cy="52091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ľïďé"/>
            <p:cNvGrpSpPr/>
            <p:nvPr/>
          </p:nvGrpSpPr>
          <p:grpSpPr>
            <a:xfrm>
              <a:off x="3571793" y="4659981"/>
              <a:ext cx="2195910" cy="908538"/>
              <a:chOff x="1268227" y="1619185"/>
              <a:chExt cx="2195910" cy="908538"/>
            </a:xfrm>
          </p:grpSpPr>
          <p:sp>
            <p:nvSpPr>
              <p:cNvPr id="36" name="îṣliḑe"/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7" name="î$ľïḋe"/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16" name="ïŝľîďe"/>
            <p:cNvSpPr/>
            <p:nvPr/>
          </p:nvSpPr>
          <p:spPr bwMode="auto">
            <a:xfrm>
              <a:off x="6864305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lîḓé"/>
            <p:cNvSpPr/>
            <p:nvPr/>
          </p:nvSpPr>
          <p:spPr bwMode="auto">
            <a:xfrm>
              <a:off x="6853635" y="2546635"/>
              <a:ext cx="1410197" cy="45791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lîďê"/>
            <p:cNvSpPr txBox="1"/>
            <p:nvPr/>
          </p:nvSpPr>
          <p:spPr>
            <a:xfrm>
              <a:off x="6842966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3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3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9" name="îsļíde"/>
            <p:cNvSpPr txBox="1"/>
            <p:nvPr/>
          </p:nvSpPr>
          <p:spPr bwMode="auto">
            <a:xfrm>
              <a:off x="6999608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第三部分</a:t>
              </a:r>
            </a:p>
          </p:txBody>
        </p:sp>
        <p:sp>
          <p:nvSpPr>
            <p:cNvPr id="34" name="ïṩ1íḑè"/>
            <p:cNvSpPr/>
            <p:nvPr/>
          </p:nvSpPr>
          <p:spPr>
            <a:xfrm>
              <a:off x="7285683" y="3993401"/>
              <a:ext cx="520916" cy="52091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1" name="íṣļïďe"/>
            <p:cNvGrpSpPr/>
            <p:nvPr/>
          </p:nvGrpSpPr>
          <p:grpSpPr>
            <a:xfrm>
              <a:off x="6448186" y="4659981"/>
              <a:ext cx="2195910" cy="908538"/>
              <a:chOff x="1268227" y="1619185"/>
              <a:chExt cx="2195910" cy="908538"/>
            </a:xfrm>
          </p:grpSpPr>
          <p:sp>
            <p:nvSpPr>
              <p:cNvPr id="32" name="í$ľîḑe"/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3" name="îsḻîḋé"/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  <p:sp>
          <p:nvSpPr>
            <p:cNvPr id="22" name="îşlîde"/>
            <p:cNvSpPr/>
            <p:nvPr/>
          </p:nvSpPr>
          <p:spPr bwMode="auto">
            <a:xfrm>
              <a:off x="9740697" y="2800933"/>
              <a:ext cx="1388858" cy="1454654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ṥļiḓè"/>
            <p:cNvSpPr/>
            <p:nvPr/>
          </p:nvSpPr>
          <p:spPr bwMode="auto">
            <a:xfrm>
              <a:off x="9730027" y="2546635"/>
              <a:ext cx="1410197" cy="45791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şľiḓè"/>
            <p:cNvSpPr txBox="1"/>
            <p:nvPr/>
          </p:nvSpPr>
          <p:spPr>
            <a:xfrm>
              <a:off x="9719358" y="2011687"/>
              <a:ext cx="1410198" cy="992579"/>
            </a:xfrm>
            <a:prstGeom prst="rect">
              <a:avLst/>
            </a:prstGeom>
            <a:noFill/>
            <a:effectLst/>
          </p:spPr>
          <p:txBody>
            <a:bodyPr wrap="none" anchor="ctr" anchorCtr="1">
              <a:normAutofit fontScale="85000" lnSpcReduction="20000"/>
            </a:bodyPr>
            <a:lstStyle/>
            <a:p>
              <a:pPr algn="ctr"/>
              <a:r>
                <a:rPr lang="id-ID" sz="8000" b="1" dirty="0">
                  <a:solidFill>
                    <a:schemeClr val="accent4"/>
                  </a:solidFill>
                  <a:latin typeface="Impact" panose="020B0806030902050204" pitchFamily="34" charset="0"/>
                </a:rPr>
                <a:t>0</a:t>
              </a:r>
              <a:r>
                <a:rPr lang="en-US" sz="8000" b="1" dirty="0">
                  <a:solidFill>
                    <a:schemeClr val="accent4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25" name="îšḷíḋê"/>
            <p:cNvSpPr txBox="1"/>
            <p:nvPr/>
          </p:nvSpPr>
          <p:spPr bwMode="auto">
            <a:xfrm>
              <a:off x="9876000" y="3114000"/>
              <a:ext cx="1125000" cy="322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第四部分</a:t>
              </a:r>
            </a:p>
          </p:txBody>
        </p:sp>
        <p:sp>
          <p:nvSpPr>
            <p:cNvPr id="30" name="ísļîḓê"/>
            <p:cNvSpPr/>
            <p:nvPr/>
          </p:nvSpPr>
          <p:spPr>
            <a:xfrm>
              <a:off x="10162075" y="3993401"/>
              <a:ext cx="520916" cy="52091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iŝ1íḍè"/>
            <p:cNvGrpSpPr/>
            <p:nvPr/>
          </p:nvGrpSpPr>
          <p:grpSpPr>
            <a:xfrm>
              <a:off x="9324578" y="4659981"/>
              <a:ext cx="2195910" cy="908538"/>
              <a:chOff x="1268227" y="1619185"/>
              <a:chExt cx="2195910" cy="908538"/>
            </a:xfrm>
          </p:grpSpPr>
          <p:sp>
            <p:nvSpPr>
              <p:cNvPr id="28" name="i$lïḍè"/>
              <p:cNvSpPr/>
              <p:nvPr/>
            </p:nvSpPr>
            <p:spPr bwMode="auto">
              <a:xfrm>
                <a:off x="1268227" y="1970324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9" name="í$ļïḑé"/>
              <p:cNvSpPr txBox="1"/>
              <p:nvPr/>
            </p:nvSpPr>
            <p:spPr bwMode="auto">
              <a:xfrm>
                <a:off x="1268227" y="161918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</p:grpSp>
      </p:grpSp>
      <p:sp>
        <p:nvSpPr>
          <p:cNvPr id="46" name="CustomText2"/>
          <p:cNvSpPr/>
          <p:nvPr/>
        </p:nvSpPr>
        <p:spPr>
          <a:xfrm>
            <a:off x="4322942" y="670316"/>
            <a:ext cx="3546117" cy="557398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ca67b8f-5b07-4b0f-aa0f-f9df4a084a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1027644" y="1480450"/>
            <a:ext cx="10492844" cy="4302142"/>
            <a:chOff x="669925" y="1480450"/>
            <a:chExt cx="10492844" cy="4302142"/>
          </a:xfrm>
        </p:grpSpPr>
        <p:sp>
          <p:nvSpPr>
            <p:cNvPr id="4" name="îšḻïďe"/>
            <p:cNvSpPr/>
            <p:nvPr/>
          </p:nvSpPr>
          <p:spPr>
            <a:xfrm>
              <a:off x="669925" y="1691538"/>
              <a:ext cx="4402942" cy="376277"/>
            </a:xfrm>
            <a:custGeom>
              <a:avLst/>
              <a:gdLst>
                <a:gd name="connsiteX0" fmla="*/ 0 w 4906576"/>
                <a:gd name="connsiteY0" fmla="*/ 0 h 576064"/>
                <a:gd name="connsiteX1" fmla="*/ 4906576 w 4906576"/>
                <a:gd name="connsiteY1" fmla="*/ 0 h 576064"/>
                <a:gd name="connsiteX2" fmla="*/ 4878318 w 4906576"/>
                <a:gd name="connsiteY2" fmla="*/ 34248 h 576064"/>
                <a:gd name="connsiteX3" fmla="*/ 4800798 w 4906576"/>
                <a:gd name="connsiteY3" fmla="*/ 288032 h 576064"/>
                <a:gd name="connsiteX4" fmla="*/ 4878318 w 4906576"/>
                <a:gd name="connsiteY4" fmla="*/ 541816 h 576064"/>
                <a:gd name="connsiteX5" fmla="*/ 4906576 w 4906576"/>
                <a:gd name="connsiteY5" fmla="*/ 576064 h 576064"/>
                <a:gd name="connsiteX6" fmla="*/ 0 w 4906576"/>
                <a:gd name="connsiteY6" fmla="*/ 576064 h 576064"/>
                <a:gd name="connsiteX7" fmla="*/ 0 w 4906576"/>
                <a:gd name="connsiteY7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06576" h="576064">
                  <a:moveTo>
                    <a:pt x="0" y="0"/>
                  </a:moveTo>
                  <a:lnTo>
                    <a:pt x="4906576" y="0"/>
                  </a:lnTo>
                  <a:lnTo>
                    <a:pt x="4878318" y="34248"/>
                  </a:lnTo>
                  <a:cubicBezTo>
                    <a:pt x="4829376" y="106692"/>
                    <a:pt x="4800798" y="194025"/>
                    <a:pt x="4800798" y="288032"/>
                  </a:cubicBezTo>
                  <a:cubicBezTo>
                    <a:pt x="4800798" y="382039"/>
                    <a:pt x="4829376" y="469372"/>
                    <a:pt x="4878318" y="541816"/>
                  </a:cubicBezTo>
                  <a:lnTo>
                    <a:pt x="4906576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  one</a:t>
              </a:r>
              <a:endParaRPr lang="zh-CN" altLang="en-US" sz="1600" b="1" dirty="0"/>
            </a:p>
          </p:txBody>
        </p:sp>
        <p:sp>
          <p:nvSpPr>
            <p:cNvPr id="5" name="ïŝlîďe"/>
            <p:cNvSpPr/>
            <p:nvPr/>
          </p:nvSpPr>
          <p:spPr>
            <a:xfrm>
              <a:off x="669927" y="2788091"/>
              <a:ext cx="5378171" cy="376277"/>
            </a:xfrm>
            <a:custGeom>
              <a:avLst/>
              <a:gdLst>
                <a:gd name="connsiteX0" fmla="*/ 0 w 5993357"/>
                <a:gd name="connsiteY0" fmla="*/ 0 h 576064"/>
                <a:gd name="connsiteX1" fmla="*/ 5993357 w 5993357"/>
                <a:gd name="connsiteY1" fmla="*/ 0 h 576064"/>
                <a:gd name="connsiteX2" fmla="*/ 5965099 w 5993357"/>
                <a:gd name="connsiteY2" fmla="*/ 34248 h 576064"/>
                <a:gd name="connsiteX3" fmla="*/ 5887579 w 5993357"/>
                <a:gd name="connsiteY3" fmla="*/ 288032 h 576064"/>
                <a:gd name="connsiteX4" fmla="*/ 5965099 w 5993357"/>
                <a:gd name="connsiteY4" fmla="*/ 541816 h 576064"/>
                <a:gd name="connsiteX5" fmla="*/ 5993357 w 5993357"/>
                <a:gd name="connsiteY5" fmla="*/ 576064 h 576064"/>
                <a:gd name="connsiteX6" fmla="*/ 0 w 5993357"/>
                <a:gd name="connsiteY6" fmla="*/ 576064 h 576064"/>
                <a:gd name="connsiteX7" fmla="*/ 0 w 5993357"/>
                <a:gd name="connsiteY7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3357" h="576064">
                  <a:moveTo>
                    <a:pt x="0" y="0"/>
                  </a:moveTo>
                  <a:lnTo>
                    <a:pt x="5993357" y="0"/>
                  </a:lnTo>
                  <a:lnTo>
                    <a:pt x="5965099" y="34248"/>
                  </a:lnTo>
                  <a:cubicBezTo>
                    <a:pt x="5916157" y="106692"/>
                    <a:pt x="5887579" y="194025"/>
                    <a:pt x="5887579" y="288032"/>
                  </a:cubicBezTo>
                  <a:cubicBezTo>
                    <a:pt x="5887579" y="382039"/>
                    <a:pt x="5916157" y="469372"/>
                    <a:pt x="5965099" y="541816"/>
                  </a:cubicBezTo>
                  <a:lnTo>
                    <a:pt x="5993357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   two</a:t>
              </a:r>
              <a:endParaRPr lang="zh-CN" altLang="en-US" sz="1600" b="1" dirty="0"/>
            </a:p>
          </p:txBody>
        </p:sp>
        <p:sp>
          <p:nvSpPr>
            <p:cNvPr id="6" name="îšļíḓê"/>
            <p:cNvSpPr/>
            <p:nvPr/>
          </p:nvSpPr>
          <p:spPr>
            <a:xfrm>
              <a:off x="669925" y="3865407"/>
              <a:ext cx="6353399" cy="376277"/>
            </a:xfrm>
            <a:custGeom>
              <a:avLst/>
              <a:gdLst>
                <a:gd name="connsiteX0" fmla="*/ 0 w 7080138"/>
                <a:gd name="connsiteY0" fmla="*/ 0 h 576064"/>
                <a:gd name="connsiteX1" fmla="*/ 7080138 w 7080138"/>
                <a:gd name="connsiteY1" fmla="*/ 0 h 576064"/>
                <a:gd name="connsiteX2" fmla="*/ 7051880 w 7080138"/>
                <a:gd name="connsiteY2" fmla="*/ 34248 h 576064"/>
                <a:gd name="connsiteX3" fmla="*/ 6974360 w 7080138"/>
                <a:gd name="connsiteY3" fmla="*/ 288032 h 576064"/>
                <a:gd name="connsiteX4" fmla="*/ 7051880 w 7080138"/>
                <a:gd name="connsiteY4" fmla="*/ 541816 h 576064"/>
                <a:gd name="connsiteX5" fmla="*/ 7080138 w 7080138"/>
                <a:gd name="connsiteY5" fmla="*/ 576064 h 576064"/>
                <a:gd name="connsiteX6" fmla="*/ 0 w 7080138"/>
                <a:gd name="connsiteY6" fmla="*/ 576064 h 576064"/>
                <a:gd name="connsiteX7" fmla="*/ 0 w 7080138"/>
                <a:gd name="connsiteY7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80138" h="576064">
                  <a:moveTo>
                    <a:pt x="0" y="0"/>
                  </a:moveTo>
                  <a:lnTo>
                    <a:pt x="7080138" y="0"/>
                  </a:lnTo>
                  <a:lnTo>
                    <a:pt x="7051880" y="34248"/>
                  </a:lnTo>
                  <a:cubicBezTo>
                    <a:pt x="7002938" y="106692"/>
                    <a:pt x="6974360" y="194025"/>
                    <a:pt x="6974360" y="288032"/>
                  </a:cubicBezTo>
                  <a:cubicBezTo>
                    <a:pt x="6974360" y="382039"/>
                    <a:pt x="7002938" y="469372"/>
                    <a:pt x="7051880" y="541816"/>
                  </a:cubicBezTo>
                  <a:lnTo>
                    <a:pt x="7080138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   three</a:t>
              </a:r>
              <a:endParaRPr lang="zh-CN" altLang="en-US" sz="1600" b="1" dirty="0"/>
            </a:p>
          </p:txBody>
        </p:sp>
        <p:sp>
          <p:nvSpPr>
            <p:cNvPr id="7" name="ïŝľídè"/>
            <p:cNvSpPr/>
            <p:nvPr/>
          </p:nvSpPr>
          <p:spPr>
            <a:xfrm>
              <a:off x="669926" y="4942723"/>
              <a:ext cx="7328627" cy="376277"/>
            </a:xfrm>
            <a:custGeom>
              <a:avLst/>
              <a:gdLst>
                <a:gd name="connsiteX0" fmla="*/ 0 w 8166918"/>
                <a:gd name="connsiteY0" fmla="*/ 0 h 576064"/>
                <a:gd name="connsiteX1" fmla="*/ 8166918 w 8166918"/>
                <a:gd name="connsiteY1" fmla="*/ 0 h 576064"/>
                <a:gd name="connsiteX2" fmla="*/ 8138660 w 8166918"/>
                <a:gd name="connsiteY2" fmla="*/ 34248 h 576064"/>
                <a:gd name="connsiteX3" fmla="*/ 8061140 w 8166918"/>
                <a:gd name="connsiteY3" fmla="*/ 288032 h 576064"/>
                <a:gd name="connsiteX4" fmla="*/ 8138660 w 8166918"/>
                <a:gd name="connsiteY4" fmla="*/ 541816 h 576064"/>
                <a:gd name="connsiteX5" fmla="*/ 8166918 w 8166918"/>
                <a:gd name="connsiteY5" fmla="*/ 576064 h 576064"/>
                <a:gd name="connsiteX6" fmla="*/ 0 w 8166918"/>
                <a:gd name="connsiteY6" fmla="*/ 576064 h 576064"/>
                <a:gd name="connsiteX7" fmla="*/ 0 w 8166918"/>
                <a:gd name="connsiteY7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6918" h="576064">
                  <a:moveTo>
                    <a:pt x="0" y="0"/>
                  </a:moveTo>
                  <a:lnTo>
                    <a:pt x="8166918" y="0"/>
                  </a:lnTo>
                  <a:lnTo>
                    <a:pt x="8138660" y="34248"/>
                  </a:lnTo>
                  <a:cubicBezTo>
                    <a:pt x="8089718" y="106693"/>
                    <a:pt x="8061140" y="194025"/>
                    <a:pt x="8061140" y="288032"/>
                  </a:cubicBezTo>
                  <a:cubicBezTo>
                    <a:pt x="8061140" y="382039"/>
                    <a:pt x="8089718" y="469372"/>
                    <a:pt x="8138660" y="541816"/>
                  </a:cubicBezTo>
                  <a:lnTo>
                    <a:pt x="8166918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b="1" dirty="0"/>
                <a:t>   four</a:t>
              </a:r>
              <a:endParaRPr lang="zh-CN" altLang="en-US" sz="1600" b="1" dirty="0"/>
            </a:p>
          </p:txBody>
        </p:sp>
        <p:sp>
          <p:nvSpPr>
            <p:cNvPr id="8" name="i$ḷîḋè"/>
            <p:cNvSpPr/>
            <p:nvPr/>
          </p:nvSpPr>
          <p:spPr>
            <a:xfrm>
              <a:off x="4894927" y="1480450"/>
              <a:ext cx="798935" cy="79893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ḻîde"/>
            <p:cNvSpPr/>
            <p:nvPr/>
          </p:nvSpPr>
          <p:spPr>
            <a:xfrm>
              <a:off x="5851362" y="2577003"/>
              <a:ext cx="798935" cy="79893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2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ṡ1îḍe"/>
            <p:cNvSpPr/>
            <p:nvPr/>
          </p:nvSpPr>
          <p:spPr>
            <a:xfrm>
              <a:off x="6807797" y="3654319"/>
              <a:ext cx="798935" cy="79893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ṧľïḓè"/>
            <p:cNvSpPr/>
            <p:nvPr/>
          </p:nvSpPr>
          <p:spPr>
            <a:xfrm>
              <a:off x="7764231" y="4731635"/>
              <a:ext cx="798935" cy="79893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ḻïḓê"/>
            <p:cNvSpPr/>
            <p:nvPr/>
          </p:nvSpPr>
          <p:spPr>
            <a:xfrm>
              <a:off x="5029393" y="1614916"/>
              <a:ext cx="530001" cy="5300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Sľïdè"/>
            <p:cNvSpPr/>
            <p:nvPr/>
          </p:nvSpPr>
          <p:spPr>
            <a:xfrm>
              <a:off x="5985829" y="2711469"/>
              <a:ext cx="530001" cy="530002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ľíḋè"/>
            <p:cNvSpPr/>
            <p:nvPr/>
          </p:nvSpPr>
          <p:spPr>
            <a:xfrm>
              <a:off x="6942263" y="3788785"/>
              <a:ext cx="530001" cy="530002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ḷidê"/>
            <p:cNvSpPr/>
            <p:nvPr/>
          </p:nvSpPr>
          <p:spPr>
            <a:xfrm>
              <a:off x="669926" y="2044813"/>
              <a:ext cx="4224999" cy="486593"/>
            </a:xfrm>
            <a:prstGeom prst="rect">
              <a:avLst/>
            </a:prstGeom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7" name="ísļíḋè"/>
            <p:cNvSpPr/>
            <p:nvPr/>
          </p:nvSpPr>
          <p:spPr>
            <a:xfrm>
              <a:off x="669926" y="3141365"/>
              <a:ext cx="4224999" cy="486593"/>
            </a:xfrm>
            <a:prstGeom prst="rect">
              <a:avLst/>
            </a:prstGeom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8" name="îṡḷiḑê"/>
            <p:cNvSpPr/>
            <p:nvPr/>
          </p:nvSpPr>
          <p:spPr>
            <a:xfrm>
              <a:off x="669926" y="4218682"/>
              <a:ext cx="4224999" cy="486593"/>
            </a:xfrm>
            <a:prstGeom prst="rect">
              <a:avLst/>
            </a:prstGeom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19" name="íṣ1îdé"/>
            <p:cNvSpPr/>
            <p:nvPr/>
          </p:nvSpPr>
          <p:spPr>
            <a:xfrm>
              <a:off x="669926" y="5295999"/>
              <a:ext cx="4224999" cy="486593"/>
            </a:xfrm>
            <a:prstGeom prst="rect">
              <a:avLst/>
            </a:prstGeom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sp>
          <p:nvSpPr>
            <p:cNvPr id="24" name="íśḻíḑé"/>
            <p:cNvSpPr/>
            <p:nvPr/>
          </p:nvSpPr>
          <p:spPr>
            <a:xfrm>
              <a:off x="7898697" y="4866101"/>
              <a:ext cx="530001" cy="530002"/>
            </a:xfrm>
            <a:prstGeom prst="ellipse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21" name="işḻíḑè"/>
            <p:cNvGrpSpPr/>
            <p:nvPr/>
          </p:nvGrpSpPr>
          <p:grpSpPr>
            <a:xfrm>
              <a:off x="8473267" y="2567188"/>
              <a:ext cx="2689502" cy="1557625"/>
              <a:chOff x="8473267" y="2567188"/>
              <a:chExt cx="2689502" cy="1557625"/>
            </a:xfrm>
          </p:grpSpPr>
          <p:sp>
            <p:nvSpPr>
              <p:cNvPr id="22" name="í$ḷïďé"/>
              <p:cNvSpPr/>
              <p:nvPr/>
            </p:nvSpPr>
            <p:spPr>
              <a:xfrm>
                <a:off x="8473268" y="2976229"/>
                <a:ext cx="2689501" cy="11485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3" name="ïṩḻiḑê"/>
              <p:cNvSpPr txBox="1"/>
              <p:nvPr/>
            </p:nvSpPr>
            <p:spPr bwMode="auto">
              <a:xfrm>
                <a:off x="8473267" y="2567188"/>
                <a:ext cx="26895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sp>
        <p:nvSpPr>
          <p:cNvPr id="30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流程图: 对照 30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îşḻídê"/>
          <p:cNvGrpSpPr/>
          <p:nvPr/>
        </p:nvGrpSpPr>
        <p:grpSpPr>
          <a:xfrm>
            <a:off x="1280784" y="1507637"/>
            <a:ext cx="4166280" cy="4379432"/>
            <a:chOff x="6614306" y="1141764"/>
            <a:chExt cx="4701693" cy="4942237"/>
          </a:xfrm>
        </p:grpSpPr>
        <p:grpSp>
          <p:nvGrpSpPr>
            <p:cNvPr id="31" name="iŝḷïḋé"/>
            <p:cNvGrpSpPr/>
            <p:nvPr/>
          </p:nvGrpSpPr>
          <p:grpSpPr>
            <a:xfrm>
              <a:off x="6892115" y="1141764"/>
              <a:ext cx="4392484" cy="4654986"/>
              <a:chOff x="5755426" y="1377075"/>
              <a:chExt cx="4877701" cy="5169203"/>
            </a:xfrm>
            <a:effectLst/>
          </p:grpSpPr>
          <p:sp>
            <p:nvSpPr>
              <p:cNvPr id="61" name="íş1ïḑê"/>
              <p:cNvSpPr/>
              <p:nvPr/>
            </p:nvSpPr>
            <p:spPr bwMode="auto">
              <a:xfrm rot="10800000" flipH="1">
                <a:off x="5964920" y="5593648"/>
                <a:ext cx="4668207" cy="879309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2" name="ïṣ1ïḓè"/>
              <p:cNvSpPr/>
              <p:nvPr/>
            </p:nvSpPr>
            <p:spPr bwMode="auto">
              <a:xfrm rot="10800000" flipH="1">
                <a:off x="5875885" y="1377075"/>
                <a:ext cx="2405702" cy="4975425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prstDash val="dash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72" name="iṥľíḋé"/>
              <p:cNvGrpSpPr/>
              <p:nvPr/>
            </p:nvGrpSpPr>
            <p:grpSpPr bwMode="auto">
              <a:xfrm>
                <a:off x="5938732" y="4629432"/>
                <a:ext cx="2278204" cy="1770219"/>
                <a:chOff x="25" y="0"/>
                <a:chExt cx="435" cy="338"/>
              </a:xfrm>
            </p:grpSpPr>
            <p:sp>
              <p:nvSpPr>
                <p:cNvPr id="74" name="íşḻiḓé"/>
                <p:cNvSpPr/>
                <p:nvPr/>
              </p:nvSpPr>
              <p:spPr bwMode="auto">
                <a:xfrm rot="10800000" flipH="1">
                  <a:off x="448" y="0"/>
                  <a:ext cx="12" cy="9"/>
                </a:xfrm>
                <a:prstGeom prst="line">
                  <a:avLst/>
                </a:prstGeom>
                <a:noFill/>
                <a:ln w="6350">
                  <a:solidFill>
                    <a:srgbClr val="506C74"/>
                  </a:solidFill>
                  <a:miter lim="800000"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75" name="ïŝ1iḑê"/>
                <p:cNvSpPr/>
                <p:nvPr/>
              </p:nvSpPr>
              <p:spPr bwMode="auto">
                <a:xfrm rot="10800000" flipH="1">
                  <a:off x="25" y="29"/>
                  <a:ext cx="397" cy="309"/>
                </a:xfrm>
                <a:prstGeom prst="lin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  <a:miter lim="800000"/>
                </a:ln>
                <a:effectLst/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73" name="ïṩľiḑé"/>
              <p:cNvSpPr/>
              <p:nvPr/>
            </p:nvSpPr>
            <p:spPr bwMode="auto">
              <a:xfrm>
                <a:off x="5755426" y="6446768"/>
                <a:ext cx="99510" cy="99510"/>
              </a:xfrm>
              <a:custGeom>
                <a:avLst/>
                <a:gdLst>
                  <a:gd name="T0" fmla="*/ 42125 w 21598"/>
                  <a:gd name="T1" fmla="*/ 21062 h 21598"/>
                  <a:gd name="T2" fmla="*/ 40521 w 21598"/>
                  <a:gd name="T3" fmla="*/ 13001 h 21598"/>
                  <a:gd name="T4" fmla="*/ 35956 w 21598"/>
                  <a:gd name="T5" fmla="*/ 6169 h 21598"/>
                  <a:gd name="T6" fmla="*/ 29124 w 21598"/>
                  <a:gd name="T7" fmla="*/ 1603 h 21598"/>
                  <a:gd name="T8" fmla="*/ 21062 w 21598"/>
                  <a:gd name="T9" fmla="*/ 0 h 21598"/>
                  <a:gd name="T10" fmla="*/ 13001 w 21598"/>
                  <a:gd name="T11" fmla="*/ 1603 h 21598"/>
                  <a:gd name="T12" fmla="*/ 6169 w 21598"/>
                  <a:gd name="T13" fmla="*/ 6169 h 21598"/>
                  <a:gd name="T14" fmla="*/ 1603 w 21598"/>
                  <a:gd name="T15" fmla="*/ 13001 h 21598"/>
                  <a:gd name="T16" fmla="*/ 0 w 21598"/>
                  <a:gd name="T17" fmla="*/ 21062 h 21598"/>
                  <a:gd name="T18" fmla="*/ 1603 w 21598"/>
                  <a:gd name="T19" fmla="*/ 29124 h 21598"/>
                  <a:gd name="T20" fmla="*/ 6169 w 21598"/>
                  <a:gd name="T21" fmla="*/ 35956 h 21598"/>
                  <a:gd name="T22" fmla="*/ 13001 w 21598"/>
                  <a:gd name="T23" fmla="*/ 40521 h 21598"/>
                  <a:gd name="T24" fmla="*/ 21062 w 21598"/>
                  <a:gd name="T25" fmla="*/ 42125 h 21598"/>
                  <a:gd name="T26" fmla="*/ 29124 w 21598"/>
                  <a:gd name="T27" fmla="*/ 40521 h 21598"/>
                  <a:gd name="T28" fmla="*/ 35956 w 21598"/>
                  <a:gd name="T29" fmla="*/ 35956 h 21598"/>
                  <a:gd name="T30" fmla="*/ 40521 w 21598"/>
                  <a:gd name="T31" fmla="*/ 29124 h 21598"/>
                  <a:gd name="T32" fmla="*/ 42125 w 21598"/>
                  <a:gd name="T33" fmla="*/ 21062 h 21598"/>
                  <a:gd name="T34" fmla="*/ 42125 w 21598"/>
                  <a:gd name="T35" fmla="*/ 21062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32" name="îš1iḓe"/>
            <p:cNvSpPr/>
            <p:nvPr/>
          </p:nvSpPr>
          <p:spPr bwMode="auto">
            <a:xfrm>
              <a:off x="9118205" y="1141765"/>
              <a:ext cx="2197794" cy="3806055"/>
            </a:xfrm>
            <a:custGeom>
              <a:avLst/>
              <a:gdLst>
                <a:gd name="T0" fmla="*/ 25407013 w 21540"/>
                <a:gd name="T1" fmla="*/ 75983820 h 21600"/>
                <a:gd name="T2" fmla="*/ 0 w 21540"/>
                <a:gd name="T3" fmla="*/ 58732685 h 21600"/>
                <a:gd name="T4" fmla="*/ 128585 w 21540"/>
                <a:gd name="T5" fmla="*/ 0 h 21600"/>
                <a:gd name="T6" fmla="*/ 25407013 w 21540"/>
                <a:gd name="T7" fmla="*/ 7598382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6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3" name="isliḓé"/>
            <p:cNvSpPr/>
            <p:nvPr/>
          </p:nvSpPr>
          <p:spPr bwMode="auto">
            <a:xfrm>
              <a:off x="8740901" y="1896372"/>
              <a:ext cx="1829923" cy="3169353"/>
            </a:xfrm>
            <a:custGeom>
              <a:avLst/>
              <a:gdLst>
                <a:gd name="T0" fmla="*/ 17613482 w 21540"/>
                <a:gd name="T1" fmla="*/ 52688067 h 21600"/>
                <a:gd name="T2" fmla="*/ 0 w 21540"/>
                <a:gd name="T3" fmla="*/ 40725930 h 21600"/>
                <a:gd name="T4" fmla="*/ 89133 w 21540"/>
                <a:gd name="T5" fmla="*/ 0 h 21600"/>
                <a:gd name="T6" fmla="*/ 17613482 w 21540"/>
                <a:gd name="T7" fmla="*/ 526880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4" y="2708"/>
                    <a:pt x="21600" y="12379"/>
                    <a:pt x="21540" y="216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4" name="ïŝľíḍè"/>
            <p:cNvSpPr/>
            <p:nvPr/>
          </p:nvSpPr>
          <p:spPr bwMode="auto">
            <a:xfrm>
              <a:off x="8401327" y="2688710"/>
              <a:ext cx="1466771" cy="2537367"/>
            </a:xfrm>
            <a:custGeom>
              <a:avLst/>
              <a:gdLst>
                <a:gd name="T0" fmla="*/ 11316273 w 21540"/>
                <a:gd name="T1" fmla="*/ 33770560 h 21600"/>
                <a:gd name="T2" fmla="*/ 0 w 21540"/>
                <a:gd name="T3" fmla="*/ 26103379 h 21600"/>
                <a:gd name="T4" fmla="*/ 57256 w 21540"/>
                <a:gd name="T5" fmla="*/ 0 h 21600"/>
                <a:gd name="T6" fmla="*/ 11316273 w 21540"/>
                <a:gd name="T7" fmla="*/ 3377056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6"/>
                  </a:lnTo>
                  <a:lnTo>
                    <a:pt x="109" y="0"/>
                  </a:lnTo>
                  <a:cubicBezTo>
                    <a:pt x="12007" y="2709"/>
                    <a:pt x="21600" y="12378"/>
                    <a:pt x="21540" y="216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5" name="ïşļïḑe"/>
            <p:cNvSpPr/>
            <p:nvPr/>
          </p:nvSpPr>
          <p:spPr bwMode="auto">
            <a:xfrm>
              <a:off x="8024025" y="3443319"/>
              <a:ext cx="1098899" cy="1900670"/>
            </a:xfrm>
            <a:custGeom>
              <a:avLst/>
              <a:gdLst>
                <a:gd name="T0" fmla="*/ 6351770 w 21540"/>
                <a:gd name="T1" fmla="*/ 18948921 h 21600"/>
                <a:gd name="T2" fmla="*/ 0 w 21540"/>
                <a:gd name="T3" fmla="*/ 14645923 h 21600"/>
                <a:gd name="T4" fmla="*/ 32146 w 21540"/>
                <a:gd name="T5" fmla="*/ 0 h 21600"/>
                <a:gd name="T6" fmla="*/ 6351770 w 21540"/>
                <a:gd name="T7" fmla="*/ 1894892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0" h="21600">
                  <a:moveTo>
                    <a:pt x="21540" y="21600"/>
                  </a:moveTo>
                  <a:lnTo>
                    <a:pt x="0" y="16695"/>
                  </a:lnTo>
                  <a:lnTo>
                    <a:pt x="109" y="0"/>
                  </a:lnTo>
                  <a:cubicBezTo>
                    <a:pt x="12005" y="2709"/>
                    <a:pt x="21600" y="12380"/>
                    <a:pt x="21540" y="216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6" name="î$ľíde"/>
            <p:cNvSpPr txBox="1"/>
            <p:nvPr/>
          </p:nvSpPr>
          <p:spPr>
            <a:xfrm>
              <a:off x="7849782" y="4320409"/>
              <a:ext cx="1174092" cy="5301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Key words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íŝḻíḋê"/>
            <p:cNvSpPr txBox="1"/>
            <p:nvPr/>
          </p:nvSpPr>
          <p:spPr>
            <a:xfrm>
              <a:off x="8657082" y="3937447"/>
              <a:ext cx="1174092" cy="5301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Key words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i$lîḋé"/>
            <p:cNvSpPr txBox="1"/>
            <p:nvPr/>
          </p:nvSpPr>
          <p:spPr>
            <a:xfrm>
              <a:off x="9244128" y="3370263"/>
              <a:ext cx="1174092" cy="5301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Key words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íŝḻíḋê"/>
            <p:cNvSpPr txBox="1"/>
            <p:nvPr/>
          </p:nvSpPr>
          <p:spPr>
            <a:xfrm>
              <a:off x="9880304" y="2840162"/>
              <a:ext cx="1174092" cy="53010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 b="1" dirty="0">
                  <a:solidFill>
                    <a:schemeClr val="bg1"/>
                  </a:solidFill>
                </a:rPr>
                <a:t>Key words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iṥ1iḋé"/>
            <p:cNvGrpSpPr/>
            <p:nvPr/>
          </p:nvGrpSpPr>
          <p:grpSpPr>
            <a:xfrm>
              <a:off x="6614306" y="5311435"/>
              <a:ext cx="772566" cy="772566"/>
              <a:chOff x="5839622" y="2191652"/>
              <a:chExt cx="522378" cy="522378"/>
            </a:xfrm>
          </p:grpSpPr>
          <p:sp>
            <p:nvSpPr>
              <p:cNvPr id="41" name="íṡ1iḋé"/>
              <p:cNvSpPr/>
              <p:nvPr/>
            </p:nvSpPr>
            <p:spPr>
              <a:xfrm>
                <a:off x="5839622" y="2191652"/>
                <a:ext cx="522378" cy="522378"/>
              </a:xfrm>
              <a:custGeom>
                <a:avLst/>
                <a:gdLst>
                  <a:gd name="connsiteX0" fmla="*/ 0 w 670873"/>
                  <a:gd name="connsiteY0" fmla="*/ 335437 h 670873"/>
                  <a:gd name="connsiteX1" fmla="*/ 335437 w 670873"/>
                  <a:gd name="connsiteY1" fmla="*/ 0 h 670873"/>
                  <a:gd name="connsiteX2" fmla="*/ 670874 w 670873"/>
                  <a:gd name="connsiteY2" fmla="*/ 335437 h 670873"/>
                  <a:gd name="connsiteX3" fmla="*/ 335437 w 670873"/>
                  <a:gd name="connsiteY3" fmla="*/ 670874 h 670873"/>
                  <a:gd name="connsiteX4" fmla="*/ 0 w 670873"/>
                  <a:gd name="connsiteY4" fmla="*/ 335437 h 670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873" h="670873">
                    <a:moveTo>
                      <a:pt x="0" y="335437"/>
                    </a:moveTo>
                    <a:cubicBezTo>
                      <a:pt x="0" y="150180"/>
                      <a:pt x="150180" y="0"/>
                      <a:pt x="335437" y="0"/>
                    </a:cubicBezTo>
                    <a:cubicBezTo>
                      <a:pt x="520694" y="0"/>
                      <a:pt x="670874" y="150180"/>
                      <a:pt x="670874" y="335437"/>
                    </a:cubicBezTo>
                    <a:cubicBezTo>
                      <a:pt x="670874" y="520694"/>
                      <a:pt x="520694" y="670874"/>
                      <a:pt x="335437" y="670874"/>
                    </a:cubicBezTo>
                    <a:cubicBezTo>
                      <a:pt x="150180" y="670874"/>
                      <a:pt x="0" y="520694"/>
                      <a:pt x="0" y="33543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" name="išliḍè"/>
              <p:cNvSpPr/>
              <p:nvPr/>
            </p:nvSpPr>
            <p:spPr bwMode="auto">
              <a:xfrm>
                <a:off x="5967870" y="2306550"/>
                <a:ext cx="265882" cy="292579"/>
              </a:xfrm>
              <a:custGeom>
                <a:avLst/>
                <a:gdLst>
                  <a:gd name="T0" fmla="*/ 462 w 473"/>
                  <a:gd name="T1" fmla="*/ 99 h 521"/>
                  <a:gd name="T2" fmla="*/ 442 w 473"/>
                  <a:gd name="T3" fmla="*/ 82 h 521"/>
                  <a:gd name="T4" fmla="*/ 345 w 473"/>
                  <a:gd name="T5" fmla="*/ 130 h 521"/>
                  <a:gd name="T6" fmla="*/ 379 w 473"/>
                  <a:gd name="T7" fmla="*/ 27 h 521"/>
                  <a:gd name="T8" fmla="*/ 359 w 473"/>
                  <a:gd name="T9" fmla="*/ 10 h 521"/>
                  <a:gd name="T10" fmla="*/ 290 w 473"/>
                  <a:gd name="T11" fmla="*/ 49 h 521"/>
                  <a:gd name="T12" fmla="*/ 242 w 473"/>
                  <a:gd name="T13" fmla="*/ 105 h 521"/>
                  <a:gd name="T14" fmla="*/ 249 w 473"/>
                  <a:gd name="T15" fmla="*/ 209 h 521"/>
                  <a:gd name="T16" fmla="*/ 234 w 473"/>
                  <a:gd name="T17" fmla="*/ 225 h 521"/>
                  <a:gd name="T18" fmla="*/ 132 w 473"/>
                  <a:gd name="T19" fmla="*/ 91 h 521"/>
                  <a:gd name="T20" fmla="*/ 138 w 473"/>
                  <a:gd name="T21" fmla="*/ 58 h 521"/>
                  <a:gd name="T22" fmla="*/ 73 w 473"/>
                  <a:gd name="T23" fmla="*/ 31 h 521"/>
                  <a:gd name="T24" fmla="*/ 50 w 473"/>
                  <a:gd name="T25" fmla="*/ 51 h 521"/>
                  <a:gd name="T26" fmla="*/ 57 w 473"/>
                  <a:gd name="T27" fmla="*/ 115 h 521"/>
                  <a:gd name="T28" fmla="*/ 96 w 473"/>
                  <a:gd name="T29" fmla="*/ 120 h 521"/>
                  <a:gd name="T30" fmla="*/ 194 w 473"/>
                  <a:gd name="T31" fmla="*/ 249 h 521"/>
                  <a:gd name="T32" fmla="*/ 153 w 473"/>
                  <a:gd name="T33" fmla="*/ 262 h 521"/>
                  <a:gd name="T34" fmla="*/ 0 w 473"/>
                  <a:gd name="T35" fmla="*/ 440 h 521"/>
                  <a:gd name="T36" fmla="*/ 58 w 473"/>
                  <a:gd name="T37" fmla="*/ 490 h 521"/>
                  <a:gd name="T38" fmla="*/ 117 w 473"/>
                  <a:gd name="T39" fmla="*/ 486 h 521"/>
                  <a:gd name="T40" fmla="*/ 253 w 473"/>
                  <a:gd name="T41" fmla="*/ 327 h 521"/>
                  <a:gd name="T42" fmla="*/ 287 w 473"/>
                  <a:gd name="T43" fmla="*/ 372 h 521"/>
                  <a:gd name="T44" fmla="*/ 288 w 473"/>
                  <a:gd name="T45" fmla="*/ 423 h 521"/>
                  <a:gd name="T46" fmla="*/ 362 w 473"/>
                  <a:gd name="T47" fmla="*/ 521 h 521"/>
                  <a:gd name="T48" fmla="*/ 417 w 473"/>
                  <a:gd name="T49" fmla="*/ 480 h 521"/>
                  <a:gd name="T50" fmla="*/ 416 w 473"/>
                  <a:gd name="T51" fmla="*/ 429 h 521"/>
                  <a:gd name="T52" fmla="*/ 342 w 473"/>
                  <a:gd name="T53" fmla="*/ 330 h 521"/>
                  <a:gd name="T54" fmla="*/ 324 w 473"/>
                  <a:gd name="T55" fmla="*/ 343 h 521"/>
                  <a:gd name="T56" fmla="*/ 261 w 473"/>
                  <a:gd name="T57" fmla="*/ 261 h 521"/>
                  <a:gd name="T58" fmla="*/ 281 w 473"/>
                  <a:gd name="T59" fmla="*/ 237 h 521"/>
                  <a:gd name="T60" fmla="*/ 385 w 473"/>
                  <a:gd name="T61" fmla="*/ 229 h 521"/>
                  <a:gd name="T62" fmla="*/ 434 w 473"/>
                  <a:gd name="T63" fmla="*/ 172 h 521"/>
                  <a:gd name="T64" fmla="*/ 462 w 473"/>
                  <a:gd name="T65" fmla="*/ 99 h 521"/>
                  <a:gd name="T66" fmla="*/ 109 w 473"/>
                  <a:gd name="T67" fmla="*/ 443 h 521"/>
                  <a:gd name="T68" fmla="*/ 73 w 473"/>
                  <a:gd name="T69" fmla="*/ 446 h 521"/>
                  <a:gd name="T70" fmla="*/ 70 w 473"/>
                  <a:gd name="T71" fmla="*/ 410 h 521"/>
                  <a:gd name="T72" fmla="*/ 106 w 473"/>
                  <a:gd name="T73" fmla="*/ 407 h 521"/>
                  <a:gd name="T74" fmla="*/ 109 w 473"/>
                  <a:gd name="T75" fmla="*/ 443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3" h="521">
                    <a:moveTo>
                      <a:pt x="462" y="99"/>
                    </a:moveTo>
                    <a:lnTo>
                      <a:pt x="442" y="82"/>
                    </a:lnTo>
                    <a:cubicBezTo>
                      <a:pt x="400" y="121"/>
                      <a:pt x="382" y="162"/>
                      <a:pt x="345" y="130"/>
                    </a:cubicBezTo>
                    <a:cubicBezTo>
                      <a:pt x="308" y="98"/>
                      <a:pt x="346" y="75"/>
                      <a:pt x="379" y="27"/>
                    </a:cubicBezTo>
                    <a:cubicBezTo>
                      <a:pt x="379" y="27"/>
                      <a:pt x="370" y="19"/>
                      <a:pt x="359" y="10"/>
                    </a:cubicBezTo>
                    <a:cubicBezTo>
                      <a:pt x="348" y="0"/>
                      <a:pt x="317" y="18"/>
                      <a:pt x="290" y="49"/>
                    </a:cubicBezTo>
                    <a:lnTo>
                      <a:pt x="242" y="105"/>
                    </a:lnTo>
                    <a:cubicBezTo>
                      <a:pt x="215" y="136"/>
                      <a:pt x="218" y="182"/>
                      <a:pt x="249" y="209"/>
                    </a:cubicBezTo>
                    <a:lnTo>
                      <a:pt x="234" y="225"/>
                    </a:lnTo>
                    <a:lnTo>
                      <a:pt x="132" y="91"/>
                    </a:lnTo>
                    <a:cubicBezTo>
                      <a:pt x="137" y="79"/>
                      <a:pt x="150" y="67"/>
                      <a:pt x="138" y="58"/>
                    </a:cubicBezTo>
                    <a:lnTo>
                      <a:pt x="73" y="31"/>
                    </a:lnTo>
                    <a:lnTo>
                      <a:pt x="50" y="51"/>
                    </a:lnTo>
                    <a:cubicBezTo>
                      <a:pt x="50" y="51"/>
                      <a:pt x="57" y="115"/>
                      <a:pt x="57" y="115"/>
                    </a:cubicBezTo>
                    <a:cubicBezTo>
                      <a:pt x="63" y="131"/>
                      <a:pt x="82" y="125"/>
                      <a:pt x="96" y="120"/>
                    </a:cubicBezTo>
                    <a:lnTo>
                      <a:pt x="194" y="249"/>
                    </a:lnTo>
                    <a:cubicBezTo>
                      <a:pt x="179" y="246"/>
                      <a:pt x="164" y="250"/>
                      <a:pt x="153" y="262"/>
                    </a:cubicBezTo>
                    <a:lnTo>
                      <a:pt x="0" y="440"/>
                    </a:lnTo>
                    <a:lnTo>
                      <a:pt x="58" y="490"/>
                    </a:lnTo>
                    <a:cubicBezTo>
                      <a:pt x="75" y="505"/>
                      <a:pt x="102" y="503"/>
                      <a:pt x="117" y="486"/>
                    </a:cubicBezTo>
                    <a:lnTo>
                      <a:pt x="253" y="327"/>
                    </a:lnTo>
                    <a:lnTo>
                      <a:pt x="287" y="372"/>
                    </a:lnTo>
                    <a:cubicBezTo>
                      <a:pt x="271" y="386"/>
                      <a:pt x="274" y="405"/>
                      <a:pt x="288" y="423"/>
                    </a:cubicBezTo>
                    <a:lnTo>
                      <a:pt x="362" y="521"/>
                    </a:lnTo>
                    <a:lnTo>
                      <a:pt x="417" y="480"/>
                    </a:lnTo>
                    <a:cubicBezTo>
                      <a:pt x="435" y="466"/>
                      <a:pt x="430" y="447"/>
                      <a:pt x="416" y="429"/>
                    </a:cubicBezTo>
                    <a:lnTo>
                      <a:pt x="342" y="330"/>
                    </a:lnTo>
                    <a:lnTo>
                      <a:pt x="324" y="343"/>
                    </a:lnTo>
                    <a:lnTo>
                      <a:pt x="261" y="261"/>
                    </a:lnTo>
                    <a:lnTo>
                      <a:pt x="281" y="237"/>
                    </a:lnTo>
                    <a:cubicBezTo>
                      <a:pt x="313" y="263"/>
                      <a:pt x="359" y="259"/>
                      <a:pt x="385" y="229"/>
                    </a:cubicBezTo>
                    <a:lnTo>
                      <a:pt x="434" y="172"/>
                    </a:lnTo>
                    <a:cubicBezTo>
                      <a:pt x="461" y="141"/>
                      <a:pt x="473" y="108"/>
                      <a:pt x="462" y="99"/>
                    </a:cubicBezTo>
                    <a:close/>
                    <a:moveTo>
                      <a:pt x="109" y="443"/>
                    </a:moveTo>
                    <a:cubicBezTo>
                      <a:pt x="100" y="454"/>
                      <a:pt x="84" y="455"/>
                      <a:pt x="73" y="446"/>
                    </a:cubicBezTo>
                    <a:cubicBezTo>
                      <a:pt x="62" y="437"/>
                      <a:pt x="61" y="420"/>
                      <a:pt x="70" y="410"/>
                    </a:cubicBezTo>
                    <a:cubicBezTo>
                      <a:pt x="80" y="399"/>
                      <a:pt x="96" y="398"/>
                      <a:pt x="106" y="407"/>
                    </a:cubicBezTo>
                    <a:cubicBezTo>
                      <a:pt x="117" y="416"/>
                      <a:pt x="118" y="432"/>
                      <a:pt x="109" y="4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7100005" y="1507637"/>
            <a:ext cx="2998152" cy="3949906"/>
            <a:chOff x="7100005" y="1507637"/>
            <a:chExt cx="2998152" cy="3949906"/>
          </a:xfrm>
        </p:grpSpPr>
        <p:grpSp>
          <p:nvGrpSpPr>
            <p:cNvPr id="65" name="组合 64"/>
            <p:cNvGrpSpPr/>
            <p:nvPr/>
          </p:nvGrpSpPr>
          <p:grpSpPr>
            <a:xfrm>
              <a:off x="7149514" y="3660808"/>
              <a:ext cx="2948643" cy="1796735"/>
              <a:chOff x="1030190" y="2339792"/>
              <a:chExt cx="3326654" cy="1617672"/>
            </a:xfrm>
          </p:grpSpPr>
          <p:sp>
            <p:nvSpPr>
              <p:cNvPr id="63" name="í$ḷïďé"/>
              <p:cNvSpPr/>
              <p:nvPr/>
            </p:nvSpPr>
            <p:spPr>
              <a:xfrm flipH="1">
                <a:off x="1030190" y="2781597"/>
                <a:ext cx="3326654" cy="11758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 </a:t>
                </a:r>
              </a:p>
            </p:txBody>
          </p:sp>
          <p:sp>
            <p:nvSpPr>
              <p:cNvPr id="64" name="ïṩḻiḑê"/>
              <p:cNvSpPr txBox="1"/>
              <p:nvPr/>
            </p:nvSpPr>
            <p:spPr bwMode="auto">
              <a:xfrm flipH="1">
                <a:off x="1030191" y="2339792"/>
                <a:ext cx="26895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100005" y="1507637"/>
              <a:ext cx="2998152" cy="1972186"/>
              <a:chOff x="1030190" y="2339792"/>
              <a:chExt cx="3326654" cy="1617672"/>
            </a:xfrm>
          </p:grpSpPr>
          <p:sp>
            <p:nvSpPr>
              <p:cNvPr id="67" name="í$ḷïďé"/>
              <p:cNvSpPr/>
              <p:nvPr/>
            </p:nvSpPr>
            <p:spPr>
              <a:xfrm flipH="1">
                <a:off x="1030190" y="2781597"/>
                <a:ext cx="3326654" cy="11758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 </a:t>
                </a:r>
              </a:p>
            </p:txBody>
          </p:sp>
          <p:sp>
            <p:nvSpPr>
              <p:cNvPr id="68" name="ïṩḻiḑê"/>
              <p:cNvSpPr txBox="1"/>
              <p:nvPr/>
            </p:nvSpPr>
            <p:spPr bwMode="auto">
              <a:xfrm flipH="1">
                <a:off x="1030191" y="2339792"/>
                <a:ext cx="26895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  <p:sp>
        <p:nvSpPr>
          <p:cNvPr id="69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0" name="流程图: 对照 69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080ed04-1edc-4dd9-911b-25d66feac7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79442" y="967063"/>
            <a:ext cx="3233116" cy="2761756"/>
            <a:chOff x="3495675" y="1493837"/>
            <a:chExt cx="4714876" cy="4027488"/>
          </a:xfrm>
        </p:grpSpPr>
        <p:sp>
          <p:nvSpPr>
            <p:cNvPr id="8" name="iš1iḍé"/>
            <p:cNvSpPr/>
            <p:nvPr/>
          </p:nvSpPr>
          <p:spPr bwMode="auto">
            <a:xfrm>
              <a:off x="5778500" y="5032375"/>
              <a:ext cx="436563" cy="444500"/>
            </a:xfrm>
            <a:custGeom>
              <a:avLst/>
              <a:gdLst>
                <a:gd name="T0" fmla="*/ 2 w 140"/>
                <a:gd name="T1" fmla="*/ 97 h 143"/>
                <a:gd name="T2" fmla="*/ 0 w 140"/>
                <a:gd name="T3" fmla="*/ 97 h 143"/>
                <a:gd name="T4" fmla="*/ 0 w 140"/>
                <a:gd name="T5" fmla="*/ 98 h 143"/>
                <a:gd name="T6" fmla="*/ 2 w 140"/>
                <a:gd name="T7" fmla="*/ 97 h 143"/>
                <a:gd name="T8" fmla="*/ 68 w 140"/>
                <a:gd name="T9" fmla="*/ 0 h 143"/>
                <a:gd name="T10" fmla="*/ 53 w 140"/>
                <a:gd name="T11" fmla="*/ 2 h 143"/>
                <a:gd name="T12" fmla="*/ 53 w 140"/>
                <a:gd name="T13" fmla="*/ 43 h 143"/>
                <a:gd name="T14" fmla="*/ 68 w 140"/>
                <a:gd name="T15" fmla="*/ 39 h 143"/>
                <a:gd name="T16" fmla="*/ 83 w 140"/>
                <a:gd name="T17" fmla="*/ 42 h 143"/>
                <a:gd name="T18" fmla="*/ 100 w 140"/>
                <a:gd name="T19" fmla="*/ 62 h 143"/>
                <a:gd name="T20" fmla="*/ 98 w 140"/>
                <a:gd name="T21" fmla="*/ 87 h 143"/>
                <a:gd name="T22" fmla="*/ 93 w 140"/>
                <a:gd name="T23" fmla="*/ 95 h 143"/>
                <a:gd name="T24" fmla="*/ 68 w 140"/>
                <a:gd name="T25" fmla="*/ 106 h 143"/>
                <a:gd name="T26" fmla="*/ 54 w 140"/>
                <a:gd name="T27" fmla="*/ 103 h 143"/>
                <a:gd name="T28" fmla="*/ 45 w 140"/>
                <a:gd name="T29" fmla="*/ 97 h 143"/>
                <a:gd name="T30" fmla="*/ 13 w 140"/>
                <a:gd name="T31" fmla="*/ 97 h 143"/>
                <a:gd name="T32" fmla="*/ 24 w 140"/>
                <a:gd name="T33" fmla="*/ 113 h 143"/>
                <a:gd name="T34" fmla="*/ 15 w 140"/>
                <a:gd name="T35" fmla="*/ 121 h 143"/>
                <a:gd name="T36" fmla="*/ 20 w 140"/>
                <a:gd name="T37" fmla="*/ 127 h 143"/>
                <a:gd name="T38" fmla="*/ 37 w 140"/>
                <a:gd name="T39" fmla="*/ 138 h 143"/>
                <a:gd name="T40" fmla="*/ 43 w 140"/>
                <a:gd name="T41" fmla="*/ 140 h 143"/>
                <a:gd name="T42" fmla="*/ 47 w 140"/>
                <a:gd name="T43" fmla="*/ 129 h 143"/>
                <a:gd name="T44" fmla="*/ 68 w 140"/>
                <a:gd name="T45" fmla="*/ 133 h 143"/>
                <a:gd name="T46" fmla="*/ 70 w 140"/>
                <a:gd name="T47" fmla="*/ 133 h 143"/>
                <a:gd name="T48" fmla="*/ 70 w 140"/>
                <a:gd name="T49" fmla="*/ 143 h 143"/>
                <a:gd name="T50" fmla="*/ 86 w 140"/>
                <a:gd name="T51" fmla="*/ 143 h 143"/>
                <a:gd name="T52" fmla="*/ 97 w 140"/>
                <a:gd name="T53" fmla="*/ 139 h 143"/>
                <a:gd name="T54" fmla="*/ 92 w 140"/>
                <a:gd name="T55" fmla="*/ 128 h 143"/>
                <a:gd name="T56" fmla="*/ 111 w 140"/>
                <a:gd name="T57" fmla="*/ 115 h 143"/>
                <a:gd name="T58" fmla="*/ 120 w 140"/>
                <a:gd name="T59" fmla="*/ 123 h 143"/>
                <a:gd name="T60" fmla="*/ 133 w 140"/>
                <a:gd name="T61" fmla="*/ 104 h 143"/>
                <a:gd name="T62" fmla="*/ 135 w 140"/>
                <a:gd name="T63" fmla="*/ 100 h 143"/>
                <a:gd name="T64" fmla="*/ 124 w 140"/>
                <a:gd name="T65" fmla="*/ 95 h 143"/>
                <a:gd name="T66" fmla="*/ 128 w 140"/>
                <a:gd name="T67" fmla="*/ 72 h 143"/>
                <a:gd name="T68" fmla="*/ 140 w 140"/>
                <a:gd name="T69" fmla="*/ 72 h 143"/>
                <a:gd name="T70" fmla="*/ 135 w 140"/>
                <a:gd name="T71" fmla="*/ 45 h 143"/>
                <a:gd name="T72" fmla="*/ 124 w 140"/>
                <a:gd name="T73" fmla="*/ 50 h 143"/>
                <a:gd name="T74" fmla="*/ 111 w 140"/>
                <a:gd name="T75" fmla="*/ 30 h 143"/>
                <a:gd name="T76" fmla="*/ 119 w 140"/>
                <a:gd name="T77" fmla="*/ 22 h 143"/>
                <a:gd name="T78" fmla="*/ 116 w 140"/>
                <a:gd name="T79" fmla="*/ 19 h 143"/>
                <a:gd name="T80" fmla="*/ 99 w 140"/>
                <a:gd name="T81" fmla="*/ 7 h 143"/>
                <a:gd name="T82" fmla="*/ 96 w 140"/>
                <a:gd name="T83" fmla="*/ 6 h 143"/>
                <a:gd name="T84" fmla="*/ 92 w 140"/>
                <a:gd name="T85" fmla="*/ 17 h 143"/>
                <a:gd name="T86" fmla="*/ 69 w 140"/>
                <a:gd name="T87" fmla="*/ 13 h 143"/>
                <a:gd name="T88" fmla="*/ 69 w 140"/>
                <a:gd name="T89" fmla="*/ 0 h 143"/>
                <a:gd name="T90" fmla="*/ 68 w 140"/>
                <a:gd name="T9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0" h="143">
                  <a:moveTo>
                    <a:pt x="2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8"/>
                  </a:cubicBezTo>
                  <a:cubicBezTo>
                    <a:pt x="2" y="97"/>
                    <a:pt x="2" y="97"/>
                    <a:pt x="2" y="97"/>
                  </a:cubicBezTo>
                  <a:moveTo>
                    <a:pt x="68" y="0"/>
                  </a:moveTo>
                  <a:cubicBezTo>
                    <a:pt x="63" y="0"/>
                    <a:pt x="58" y="1"/>
                    <a:pt x="53" y="2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8" y="40"/>
                    <a:pt x="63" y="39"/>
                    <a:pt x="68" y="39"/>
                  </a:cubicBezTo>
                  <a:cubicBezTo>
                    <a:pt x="73" y="39"/>
                    <a:pt x="78" y="40"/>
                    <a:pt x="83" y="42"/>
                  </a:cubicBezTo>
                  <a:cubicBezTo>
                    <a:pt x="91" y="46"/>
                    <a:pt x="97" y="53"/>
                    <a:pt x="100" y="62"/>
                  </a:cubicBezTo>
                  <a:cubicBezTo>
                    <a:pt x="103" y="70"/>
                    <a:pt x="102" y="79"/>
                    <a:pt x="98" y="87"/>
                  </a:cubicBezTo>
                  <a:cubicBezTo>
                    <a:pt x="97" y="90"/>
                    <a:pt x="95" y="93"/>
                    <a:pt x="93" y="95"/>
                  </a:cubicBezTo>
                  <a:cubicBezTo>
                    <a:pt x="87" y="102"/>
                    <a:pt x="78" y="106"/>
                    <a:pt x="68" y="106"/>
                  </a:cubicBezTo>
                  <a:cubicBezTo>
                    <a:pt x="63" y="106"/>
                    <a:pt x="58" y="105"/>
                    <a:pt x="54" y="103"/>
                  </a:cubicBezTo>
                  <a:cubicBezTo>
                    <a:pt x="50" y="102"/>
                    <a:pt x="47" y="99"/>
                    <a:pt x="4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6" y="103"/>
                    <a:pt x="19" y="108"/>
                    <a:pt x="24" y="113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6" y="123"/>
                    <a:pt x="18" y="125"/>
                    <a:pt x="20" y="127"/>
                  </a:cubicBezTo>
                  <a:cubicBezTo>
                    <a:pt x="25" y="131"/>
                    <a:pt x="31" y="135"/>
                    <a:pt x="37" y="138"/>
                  </a:cubicBezTo>
                  <a:cubicBezTo>
                    <a:pt x="39" y="139"/>
                    <a:pt x="41" y="140"/>
                    <a:pt x="43" y="14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54" y="132"/>
                    <a:pt x="61" y="133"/>
                    <a:pt x="68" y="133"/>
                  </a:cubicBezTo>
                  <a:cubicBezTo>
                    <a:pt x="69" y="133"/>
                    <a:pt x="69" y="133"/>
                    <a:pt x="70" y="133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90" y="142"/>
                    <a:pt x="94" y="141"/>
                    <a:pt x="97" y="13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9" y="125"/>
                    <a:pt x="106" y="120"/>
                    <a:pt x="111" y="115"/>
                  </a:cubicBezTo>
                  <a:cubicBezTo>
                    <a:pt x="120" y="123"/>
                    <a:pt x="120" y="123"/>
                    <a:pt x="120" y="123"/>
                  </a:cubicBezTo>
                  <a:cubicBezTo>
                    <a:pt x="125" y="118"/>
                    <a:pt x="130" y="111"/>
                    <a:pt x="133" y="104"/>
                  </a:cubicBezTo>
                  <a:cubicBezTo>
                    <a:pt x="134" y="103"/>
                    <a:pt x="135" y="101"/>
                    <a:pt x="135" y="100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27" y="88"/>
                    <a:pt x="128" y="80"/>
                    <a:pt x="128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63"/>
                    <a:pt x="138" y="54"/>
                    <a:pt x="135" y="45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1" y="42"/>
                    <a:pt x="116" y="36"/>
                    <a:pt x="111" y="30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8" y="21"/>
                    <a:pt x="117" y="20"/>
                    <a:pt x="116" y="19"/>
                  </a:cubicBezTo>
                  <a:cubicBezTo>
                    <a:pt x="111" y="14"/>
                    <a:pt x="105" y="10"/>
                    <a:pt x="99" y="7"/>
                  </a:cubicBezTo>
                  <a:cubicBezTo>
                    <a:pt x="98" y="7"/>
                    <a:pt x="97" y="7"/>
                    <a:pt x="96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4" y="14"/>
                    <a:pt x="77" y="13"/>
                    <a:pt x="69" y="1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8" y="0"/>
                  </a:cubicBezTo>
                </a:path>
              </a:pathLst>
            </a:custGeom>
            <a:solidFill>
              <a:srgbClr val="FD8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ṡ1iḋé"/>
            <p:cNvSpPr/>
            <p:nvPr/>
          </p:nvSpPr>
          <p:spPr bwMode="auto">
            <a:xfrm>
              <a:off x="5146675" y="5437188"/>
              <a:ext cx="214313" cy="39688"/>
            </a:xfrm>
            <a:custGeom>
              <a:avLst/>
              <a:gdLst>
                <a:gd name="T0" fmla="*/ 66 w 69"/>
                <a:gd name="T1" fmla="*/ 0 h 13"/>
                <a:gd name="T2" fmla="*/ 0 w 69"/>
                <a:gd name="T3" fmla="*/ 13 h 13"/>
                <a:gd name="T4" fmla="*/ 69 w 69"/>
                <a:gd name="T5" fmla="*/ 13 h 13"/>
                <a:gd name="T6" fmla="*/ 69 w 69"/>
                <a:gd name="T7" fmla="*/ 0 h 13"/>
                <a:gd name="T8" fmla="*/ 66 w 6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3">
                  <a:moveTo>
                    <a:pt x="66" y="0"/>
                  </a:moveTo>
                  <a:cubicBezTo>
                    <a:pt x="43" y="0"/>
                    <a:pt x="21" y="5"/>
                    <a:pt x="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7" y="0"/>
                    <a:pt x="66" y="0"/>
                  </a:cubicBezTo>
                </a:path>
              </a:pathLst>
            </a:custGeom>
            <a:solidFill>
              <a:srgbClr val="FD8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sḻîḑé"/>
            <p:cNvSpPr/>
            <p:nvPr/>
          </p:nvSpPr>
          <p:spPr bwMode="auto">
            <a:xfrm>
              <a:off x="3749675" y="4900613"/>
              <a:ext cx="180975" cy="306388"/>
            </a:xfrm>
            <a:custGeom>
              <a:avLst/>
              <a:gdLst>
                <a:gd name="T0" fmla="*/ 1 w 58"/>
                <a:gd name="T1" fmla="*/ 0 h 98"/>
                <a:gd name="T2" fmla="*/ 0 w 58"/>
                <a:gd name="T3" fmla="*/ 1 h 98"/>
                <a:gd name="T4" fmla="*/ 58 w 58"/>
                <a:gd name="T5" fmla="*/ 98 h 98"/>
                <a:gd name="T6" fmla="*/ 58 w 58"/>
                <a:gd name="T7" fmla="*/ 97 h 98"/>
                <a:gd name="T8" fmla="*/ 1 w 58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8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7" y="34"/>
                    <a:pt x="37" y="67"/>
                    <a:pt x="58" y="98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37" y="66"/>
                    <a:pt x="18" y="33"/>
                    <a:pt x="1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ṥlïḋê"/>
            <p:cNvSpPr/>
            <p:nvPr/>
          </p:nvSpPr>
          <p:spPr bwMode="auto">
            <a:xfrm>
              <a:off x="4152900" y="5476875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ḻîḋè"/>
            <p:cNvSpPr/>
            <p:nvPr/>
          </p:nvSpPr>
          <p:spPr bwMode="auto">
            <a:xfrm>
              <a:off x="4156075" y="5476875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D8D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ṣ1ïďe"/>
            <p:cNvSpPr/>
            <p:nvPr/>
          </p:nvSpPr>
          <p:spPr bwMode="auto">
            <a:xfrm>
              <a:off x="3495675" y="3708400"/>
              <a:ext cx="65088" cy="663575"/>
            </a:xfrm>
            <a:custGeom>
              <a:avLst/>
              <a:gdLst>
                <a:gd name="T0" fmla="*/ 10 w 21"/>
                <a:gd name="T1" fmla="*/ 156 h 213"/>
                <a:gd name="T2" fmla="*/ 9 w 21"/>
                <a:gd name="T3" fmla="*/ 156 h 213"/>
                <a:gd name="T4" fmla="*/ 20 w 21"/>
                <a:gd name="T5" fmla="*/ 213 h 213"/>
                <a:gd name="T6" fmla="*/ 21 w 21"/>
                <a:gd name="T7" fmla="*/ 212 h 213"/>
                <a:gd name="T8" fmla="*/ 10 w 21"/>
                <a:gd name="T9" fmla="*/ 156 h 213"/>
                <a:gd name="T10" fmla="*/ 1 w 21"/>
                <a:gd name="T11" fmla="*/ 0 h 213"/>
                <a:gd name="T12" fmla="*/ 0 w 21"/>
                <a:gd name="T13" fmla="*/ 0 h 213"/>
                <a:gd name="T14" fmla="*/ 0 w 21"/>
                <a:gd name="T15" fmla="*/ 34 h 213"/>
                <a:gd name="T16" fmla="*/ 0 w 21"/>
                <a:gd name="T17" fmla="*/ 57 h 213"/>
                <a:gd name="T18" fmla="*/ 1 w 21"/>
                <a:gd name="T19" fmla="*/ 57 h 213"/>
                <a:gd name="T20" fmla="*/ 1 w 21"/>
                <a:gd name="T21" fmla="*/ 34 h 213"/>
                <a:gd name="T22" fmla="*/ 1 w 21"/>
                <a:gd name="T23" fmla="*/ 34 h 213"/>
                <a:gd name="T24" fmla="*/ 1 w 21"/>
                <a:gd name="T25" fmla="*/ 34 h 213"/>
                <a:gd name="T26" fmla="*/ 1 w 21"/>
                <a:gd name="T27" fmla="*/ 34 h 213"/>
                <a:gd name="T28" fmla="*/ 1 w 21"/>
                <a:gd name="T29" fmla="*/ 34 h 213"/>
                <a:gd name="T30" fmla="*/ 1 w 21"/>
                <a:gd name="T3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13">
                  <a:moveTo>
                    <a:pt x="10" y="156"/>
                  </a:moveTo>
                  <a:cubicBezTo>
                    <a:pt x="10" y="156"/>
                    <a:pt x="10" y="156"/>
                    <a:pt x="9" y="156"/>
                  </a:cubicBezTo>
                  <a:cubicBezTo>
                    <a:pt x="12" y="175"/>
                    <a:pt x="16" y="194"/>
                    <a:pt x="20" y="213"/>
                  </a:cubicBezTo>
                  <a:cubicBezTo>
                    <a:pt x="21" y="213"/>
                    <a:pt x="21" y="213"/>
                    <a:pt x="21" y="212"/>
                  </a:cubicBezTo>
                  <a:cubicBezTo>
                    <a:pt x="17" y="194"/>
                    <a:pt x="13" y="175"/>
                    <a:pt x="10" y="15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  <a:cubicBezTo>
                    <a:pt x="0" y="42"/>
                    <a:pt x="0" y="50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0"/>
                    <a:pt x="1" y="42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23"/>
                    <a:pt x="1" y="11"/>
                    <a:pt x="1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ḷîdè"/>
            <p:cNvSpPr/>
            <p:nvPr/>
          </p:nvSpPr>
          <p:spPr bwMode="auto">
            <a:xfrm>
              <a:off x="4260850" y="1963737"/>
              <a:ext cx="87313" cy="77788"/>
            </a:xfrm>
            <a:custGeom>
              <a:avLst/>
              <a:gdLst>
                <a:gd name="T0" fmla="*/ 28 w 28"/>
                <a:gd name="T1" fmla="*/ 0 h 25"/>
                <a:gd name="T2" fmla="*/ 0 w 28"/>
                <a:gd name="T3" fmla="*/ 25 h 25"/>
                <a:gd name="T4" fmla="*/ 1 w 28"/>
                <a:gd name="T5" fmla="*/ 25 h 25"/>
                <a:gd name="T6" fmla="*/ 27 w 28"/>
                <a:gd name="T7" fmla="*/ 2 h 25"/>
                <a:gd name="T8" fmla="*/ 28 w 2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28" y="0"/>
                  </a:moveTo>
                  <a:cubicBezTo>
                    <a:pt x="19" y="8"/>
                    <a:pt x="9" y="16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9" y="17"/>
                    <a:pt x="18" y="10"/>
                    <a:pt x="27" y="2"/>
                  </a:cubicBezTo>
                  <a:cubicBezTo>
                    <a:pt x="27" y="1"/>
                    <a:pt x="28" y="1"/>
                    <a:pt x="28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ḷîḑê"/>
            <p:cNvSpPr/>
            <p:nvPr/>
          </p:nvSpPr>
          <p:spPr bwMode="auto">
            <a:xfrm>
              <a:off x="4743450" y="1493837"/>
              <a:ext cx="465138" cy="200025"/>
            </a:xfrm>
            <a:custGeom>
              <a:avLst/>
              <a:gdLst>
                <a:gd name="T0" fmla="*/ 36 w 149"/>
                <a:gd name="T1" fmla="*/ 45 h 64"/>
                <a:gd name="T2" fmla="*/ 1 w 149"/>
                <a:gd name="T3" fmla="*/ 63 h 64"/>
                <a:gd name="T4" fmla="*/ 0 w 149"/>
                <a:gd name="T5" fmla="*/ 64 h 64"/>
                <a:gd name="T6" fmla="*/ 36 w 149"/>
                <a:gd name="T7" fmla="*/ 45 h 64"/>
                <a:gd name="T8" fmla="*/ 36 w 149"/>
                <a:gd name="T9" fmla="*/ 45 h 64"/>
                <a:gd name="T10" fmla="*/ 149 w 149"/>
                <a:gd name="T11" fmla="*/ 0 h 64"/>
                <a:gd name="T12" fmla="*/ 91 w 149"/>
                <a:gd name="T13" fmla="*/ 20 h 64"/>
                <a:gd name="T14" fmla="*/ 91 w 149"/>
                <a:gd name="T15" fmla="*/ 21 h 64"/>
                <a:gd name="T16" fmla="*/ 149 w 149"/>
                <a:gd name="T17" fmla="*/ 0 h 64"/>
                <a:gd name="T18" fmla="*/ 149 w 149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64">
                  <a:moveTo>
                    <a:pt x="36" y="45"/>
                  </a:moveTo>
                  <a:cubicBezTo>
                    <a:pt x="24" y="50"/>
                    <a:pt x="12" y="57"/>
                    <a:pt x="1" y="63"/>
                  </a:cubicBezTo>
                  <a:cubicBezTo>
                    <a:pt x="0" y="63"/>
                    <a:pt x="0" y="64"/>
                    <a:pt x="0" y="64"/>
                  </a:cubicBezTo>
                  <a:cubicBezTo>
                    <a:pt x="12" y="57"/>
                    <a:pt x="24" y="51"/>
                    <a:pt x="36" y="45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149" y="0"/>
                  </a:moveTo>
                  <a:cubicBezTo>
                    <a:pt x="129" y="6"/>
                    <a:pt x="110" y="13"/>
                    <a:pt x="91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110" y="13"/>
                    <a:pt x="129" y="6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şľíďé"/>
            <p:cNvSpPr/>
            <p:nvPr/>
          </p:nvSpPr>
          <p:spPr bwMode="auto">
            <a:xfrm>
              <a:off x="3538538" y="2500312"/>
              <a:ext cx="346075" cy="852488"/>
            </a:xfrm>
            <a:custGeom>
              <a:avLst/>
              <a:gdLst>
                <a:gd name="T0" fmla="*/ 13 w 111"/>
                <a:gd name="T1" fmla="*/ 216 h 274"/>
                <a:gd name="T2" fmla="*/ 0 w 111"/>
                <a:gd name="T3" fmla="*/ 274 h 274"/>
                <a:gd name="T4" fmla="*/ 1 w 111"/>
                <a:gd name="T5" fmla="*/ 274 h 274"/>
                <a:gd name="T6" fmla="*/ 14 w 111"/>
                <a:gd name="T7" fmla="*/ 216 h 274"/>
                <a:gd name="T8" fmla="*/ 13 w 111"/>
                <a:gd name="T9" fmla="*/ 216 h 274"/>
                <a:gd name="T10" fmla="*/ 110 w 111"/>
                <a:gd name="T11" fmla="*/ 0 h 274"/>
                <a:gd name="T12" fmla="*/ 67 w 111"/>
                <a:gd name="T13" fmla="*/ 75 h 274"/>
                <a:gd name="T14" fmla="*/ 68 w 111"/>
                <a:gd name="T15" fmla="*/ 76 h 274"/>
                <a:gd name="T16" fmla="*/ 111 w 111"/>
                <a:gd name="T17" fmla="*/ 0 h 274"/>
                <a:gd name="T18" fmla="*/ 110 w 111"/>
                <a:gd name="T1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274">
                  <a:moveTo>
                    <a:pt x="13" y="216"/>
                  </a:moveTo>
                  <a:cubicBezTo>
                    <a:pt x="8" y="235"/>
                    <a:pt x="3" y="254"/>
                    <a:pt x="0" y="274"/>
                  </a:cubicBezTo>
                  <a:cubicBezTo>
                    <a:pt x="0" y="274"/>
                    <a:pt x="0" y="274"/>
                    <a:pt x="1" y="274"/>
                  </a:cubicBezTo>
                  <a:cubicBezTo>
                    <a:pt x="4" y="254"/>
                    <a:pt x="9" y="235"/>
                    <a:pt x="14" y="216"/>
                  </a:cubicBezTo>
                  <a:cubicBezTo>
                    <a:pt x="14" y="216"/>
                    <a:pt x="14" y="216"/>
                    <a:pt x="13" y="216"/>
                  </a:cubicBezTo>
                  <a:moveTo>
                    <a:pt x="110" y="0"/>
                  </a:moveTo>
                  <a:cubicBezTo>
                    <a:pt x="94" y="24"/>
                    <a:pt x="80" y="49"/>
                    <a:pt x="67" y="75"/>
                  </a:cubicBezTo>
                  <a:cubicBezTo>
                    <a:pt x="67" y="75"/>
                    <a:pt x="67" y="75"/>
                    <a:pt x="68" y="76"/>
                  </a:cubicBezTo>
                  <a:cubicBezTo>
                    <a:pt x="81" y="50"/>
                    <a:pt x="95" y="24"/>
                    <a:pt x="111" y="0"/>
                  </a:cubicBezTo>
                  <a:cubicBezTo>
                    <a:pt x="110" y="0"/>
                    <a:pt x="110" y="0"/>
                    <a:pt x="110" y="0"/>
                  </a:cubicBezTo>
                </a:path>
              </a:pathLst>
            </a:custGeom>
            <a:solidFill>
              <a:srgbClr val="FF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lïḓé"/>
            <p:cNvSpPr/>
            <p:nvPr/>
          </p:nvSpPr>
          <p:spPr bwMode="auto">
            <a:xfrm>
              <a:off x="4872038" y="2057400"/>
              <a:ext cx="161925" cy="461963"/>
            </a:xfrm>
            <a:prstGeom prst="rect">
              <a:avLst/>
            </a:pr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ṥ1ide"/>
            <p:cNvSpPr/>
            <p:nvPr/>
          </p:nvSpPr>
          <p:spPr bwMode="auto">
            <a:xfrm>
              <a:off x="5195888" y="1933575"/>
              <a:ext cx="149225" cy="585788"/>
            </a:xfrm>
            <a:prstGeom prst="rect">
              <a:avLst/>
            </a:pr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ś1îḑè"/>
            <p:cNvSpPr/>
            <p:nvPr/>
          </p:nvSpPr>
          <p:spPr bwMode="auto">
            <a:xfrm>
              <a:off x="5507038" y="1671637"/>
              <a:ext cx="161925" cy="847725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ŝļïḍè"/>
            <p:cNvSpPr/>
            <p:nvPr/>
          </p:nvSpPr>
          <p:spPr bwMode="auto">
            <a:xfrm>
              <a:off x="4651375" y="3957638"/>
              <a:ext cx="738188" cy="295275"/>
            </a:xfrm>
            <a:custGeom>
              <a:avLst/>
              <a:gdLst>
                <a:gd name="T0" fmla="*/ 229 w 237"/>
                <a:gd name="T1" fmla="*/ 87 h 95"/>
                <a:gd name="T2" fmla="*/ 237 w 237"/>
                <a:gd name="T3" fmla="*/ 87 h 95"/>
                <a:gd name="T4" fmla="*/ 237 w 237"/>
                <a:gd name="T5" fmla="*/ 22 h 95"/>
                <a:gd name="T6" fmla="*/ 214 w 237"/>
                <a:gd name="T7" fmla="*/ 0 h 95"/>
                <a:gd name="T8" fmla="*/ 23 w 237"/>
                <a:gd name="T9" fmla="*/ 0 h 95"/>
                <a:gd name="T10" fmla="*/ 0 w 237"/>
                <a:gd name="T11" fmla="*/ 22 h 95"/>
                <a:gd name="T12" fmla="*/ 0 w 237"/>
                <a:gd name="T13" fmla="*/ 95 h 95"/>
                <a:gd name="T14" fmla="*/ 237 w 237"/>
                <a:gd name="T15" fmla="*/ 95 h 95"/>
                <a:gd name="T16" fmla="*/ 237 w 237"/>
                <a:gd name="T17" fmla="*/ 87 h 95"/>
                <a:gd name="T18" fmla="*/ 229 w 237"/>
                <a:gd name="T19" fmla="*/ 87 h 95"/>
                <a:gd name="T20" fmla="*/ 229 w 237"/>
                <a:gd name="T21" fmla="*/ 79 h 95"/>
                <a:gd name="T22" fmla="*/ 16 w 237"/>
                <a:gd name="T23" fmla="*/ 79 h 95"/>
                <a:gd name="T24" fmla="*/ 16 w 237"/>
                <a:gd name="T25" fmla="*/ 22 h 95"/>
                <a:gd name="T26" fmla="*/ 23 w 237"/>
                <a:gd name="T27" fmla="*/ 16 h 95"/>
                <a:gd name="T28" fmla="*/ 214 w 237"/>
                <a:gd name="T29" fmla="*/ 16 h 95"/>
                <a:gd name="T30" fmla="*/ 221 w 237"/>
                <a:gd name="T31" fmla="*/ 22 h 95"/>
                <a:gd name="T32" fmla="*/ 221 w 237"/>
                <a:gd name="T33" fmla="*/ 87 h 95"/>
                <a:gd name="T34" fmla="*/ 229 w 237"/>
                <a:gd name="T35" fmla="*/ 87 h 95"/>
                <a:gd name="T36" fmla="*/ 229 w 237"/>
                <a:gd name="T37" fmla="*/ 79 h 95"/>
                <a:gd name="T38" fmla="*/ 229 w 237"/>
                <a:gd name="T3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" h="95">
                  <a:moveTo>
                    <a:pt x="229" y="87"/>
                  </a:moveTo>
                  <a:cubicBezTo>
                    <a:pt x="237" y="87"/>
                    <a:pt x="237" y="87"/>
                    <a:pt x="237" y="87"/>
                  </a:cubicBezTo>
                  <a:cubicBezTo>
                    <a:pt x="237" y="22"/>
                    <a:pt x="237" y="22"/>
                    <a:pt x="237" y="22"/>
                  </a:cubicBezTo>
                  <a:cubicBezTo>
                    <a:pt x="237" y="10"/>
                    <a:pt x="227" y="0"/>
                    <a:pt x="21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37" y="95"/>
                    <a:pt x="237" y="95"/>
                    <a:pt x="237" y="95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3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218" y="16"/>
                    <a:pt x="221" y="19"/>
                    <a:pt x="221" y="22"/>
                  </a:cubicBezTo>
                  <a:cubicBezTo>
                    <a:pt x="221" y="87"/>
                    <a:pt x="221" y="87"/>
                    <a:pt x="221" y="87"/>
                  </a:cubicBezTo>
                  <a:cubicBezTo>
                    <a:pt x="229" y="87"/>
                    <a:pt x="229" y="87"/>
                    <a:pt x="229" y="87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29" y="87"/>
                    <a:pt x="229" y="87"/>
                    <a:pt x="229" y="87"/>
                  </a:cubicBezTo>
                </a:path>
              </a:pathLst>
            </a:cu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$liḋê"/>
            <p:cNvSpPr/>
            <p:nvPr/>
          </p:nvSpPr>
          <p:spPr bwMode="auto">
            <a:xfrm>
              <a:off x="4086225" y="4125913"/>
              <a:ext cx="1857375" cy="1208088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ṡḻiḑê"/>
            <p:cNvSpPr/>
            <p:nvPr/>
          </p:nvSpPr>
          <p:spPr bwMode="auto">
            <a:xfrm>
              <a:off x="4086225" y="4125913"/>
              <a:ext cx="1857375" cy="120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1îḓè"/>
            <p:cNvSpPr/>
            <p:nvPr/>
          </p:nvSpPr>
          <p:spPr bwMode="auto">
            <a:xfrm>
              <a:off x="4086225" y="4122738"/>
              <a:ext cx="1866900" cy="925513"/>
            </a:xfrm>
            <a:custGeom>
              <a:avLst/>
              <a:gdLst>
                <a:gd name="T0" fmla="*/ 0 w 599"/>
                <a:gd name="T1" fmla="*/ 0 h 297"/>
                <a:gd name="T2" fmla="*/ 0 w 599"/>
                <a:gd name="T3" fmla="*/ 2 h 297"/>
                <a:gd name="T4" fmla="*/ 295 w 599"/>
                <a:gd name="T5" fmla="*/ 297 h 297"/>
                <a:gd name="T6" fmla="*/ 599 w 599"/>
                <a:gd name="T7" fmla="*/ 2 h 297"/>
                <a:gd name="T8" fmla="*/ 599 w 599"/>
                <a:gd name="T9" fmla="*/ 0 h 297"/>
                <a:gd name="T10" fmla="*/ 0 w 599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9" h="29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65"/>
                    <a:pt x="132" y="297"/>
                    <a:pt x="295" y="297"/>
                  </a:cubicBezTo>
                  <a:cubicBezTo>
                    <a:pt x="457" y="297"/>
                    <a:pt x="599" y="165"/>
                    <a:pt x="599" y="2"/>
                  </a:cubicBezTo>
                  <a:cubicBezTo>
                    <a:pt x="599" y="1"/>
                    <a:pt x="599" y="1"/>
                    <a:pt x="59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73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ṡľïḓè"/>
            <p:cNvSpPr/>
            <p:nvPr/>
          </p:nvSpPr>
          <p:spPr bwMode="auto">
            <a:xfrm>
              <a:off x="4921250" y="4960938"/>
              <a:ext cx="174625" cy="223838"/>
            </a:xfrm>
            <a:custGeom>
              <a:avLst/>
              <a:gdLst>
                <a:gd name="T0" fmla="*/ 56 w 56"/>
                <a:gd name="T1" fmla="*/ 56 h 72"/>
                <a:gd name="T2" fmla="*/ 40 w 56"/>
                <a:gd name="T3" fmla="*/ 72 h 72"/>
                <a:gd name="T4" fmla="*/ 16 w 56"/>
                <a:gd name="T5" fmla="*/ 72 h 72"/>
                <a:gd name="T6" fmla="*/ 0 w 56"/>
                <a:gd name="T7" fmla="*/ 56 h 72"/>
                <a:gd name="T8" fmla="*/ 0 w 56"/>
                <a:gd name="T9" fmla="*/ 16 h 72"/>
                <a:gd name="T10" fmla="*/ 16 w 56"/>
                <a:gd name="T11" fmla="*/ 0 h 72"/>
                <a:gd name="T12" fmla="*/ 40 w 56"/>
                <a:gd name="T13" fmla="*/ 0 h 72"/>
                <a:gd name="T14" fmla="*/ 56 w 56"/>
                <a:gd name="T15" fmla="*/ 16 h 72"/>
                <a:gd name="T16" fmla="*/ 56 w 56"/>
                <a:gd name="T17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2">
                  <a:moveTo>
                    <a:pt x="56" y="56"/>
                  </a:moveTo>
                  <a:cubicBezTo>
                    <a:pt x="56" y="65"/>
                    <a:pt x="49" y="72"/>
                    <a:pt x="4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65"/>
                    <a:pt x="0" y="5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9" y="0"/>
                    <a:pt x="56" y="7"/>
                    <a:pt x="56" y="16"/>
                  </a:cubicBezTo>
                  <a:lnTo>
                    <a:pt x="56" y="56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ṡḷiďê"/>
            <p:cNvSpPr/>
            <p:nvPr/>
          </p:nvSpPr>
          <p:spPr bwMode="auto">
            <a:xfrm>
              <a:off x="4959350" y="4997450"/>
              <a:ext cx="87313" cy="138113"/>
            </a:xfrm>
            <a:custGeom>
              <a:avLst/>
              <a:gdLst>
                <a:gd name="T0" fmla="*/ 28 w 28"/>
                <a:gd name="T1" fmla="*/ 30 h 44"/>
                <a:gd name="T2" fmla="*/ 14 w 28"/>
                <a:gd name="T3" fmla="*/ 44 h 44"/>
                <a:gd name="T4" fmla="*/ 14 w 28"/>
                <a:gd name="T5" fmla="*/ 44 h 44"/>
                <a:gd name="T6" fmla="*/ 0 w 28"/>
                <a:gd name="T7" fmla="*/ 30 h 44"/>
                <a:gd name="T8" fmla="*/ 0 w 28"/>
                <a:gd name="T9" fmla="*/ 14 h 44"/>
                <a:gd name="T10" fmla="*/ 14 w 28"/>
                <a:gd name="T11" fmla="*/ 0 h 44"/>
                <a:gd name="T12" fmla="*/ 14 w 28"/>
                <a:gd name="T13" fmla="*/ 0 h 44"/>
                <a:gd name="T14" fmla="*/ 28 w 28"/>
                <a:gd name="T15" fmla="*/ 14 h 44"/>
                <a:gd name="T16" fmla="*/ 28 w 28"/>
                <a:gd name="T1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4">
                  <a:moveTo>
                    <a:pt x="28" y="30"/>
                  </a:moveTo>
                  <a:cubicBezTo>
                    <a:pt x="28" y="38"/>
                    <a:pt x="22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6" y="44"/>
                    <a:pt x="0" y="38"/>
                    <a:pt x="0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lnTo>
                    <a:pt x="28" y="30"/>
                  </a:lnTo>
                  <a:close/>
                </a:path>
              </a:pathLst>
            </a:custGeom>
            <a:solidFill>
              <a:srgbClr val="B17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iďé"/>
            <p:cNvSpPr/>
            <p:nvPr/>
          </p:nvSpPr>
          <p:spPr bwMode="auto">
            <a:xfrm>
              <a:off x="4011613" y="3005138"/>
              <a:ext cx="935038" cy="758825"/>
            </a:xfrm>
            <a:prstGeom prst="rect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ľiďé"/>
            <p:cNvSpPr/>
            <p:nvPr/>
          </p:nvSpPr>
          <p:spPr bwMode="auto">
            <a:xfrm>
              <a:off x="4011613" y="3005138"/>
              <a:ext cx="935038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şḷídè"/>
            <p:cNvSpPr/>
            <p:nvPr/>
          </p:nvSpPr>
          <p:spPr bwMode="auto">
            <a:xfrm>
              <a:off x="3878263" y="2973388"/>
              <a:ext cx="1117600" cy="893763"/>
            </a:xfrm>
            <a:custGeom>
              <a:avLst/>
              <a:gdLst>
                <a:gd name="T0" fmla="*/ 133 w 359"/>
                <a:gd name="T1" fmla="*/ 25 h 287"/>
                <a:gd name="T2" fmla="*/ 109 w 359"/>
                <a:gd name="T3" fmla="*/ 0 h 287"/>
                <a:gd name="T4" fmla="*/ 12 w 359"/>
                <a:gd name="T5" fmla="*/ 0 h 287"/>
                <a:gd name="T6" fmla="*/ 0 w 359"/>
                <a:gd name="T7" fmla="*/ 12 h 287"/>
                <a:gd name="T8" fmla="*/ 0 w 359"/>
                <a:gd name="T9" fmla="*/ 275 h 287"/>
                <a:gd name="T10" fmla="*/ 12 w 359"/>
                <a:gd name="T11" fmla="*/ 287 h 287"/>
                <a:gd name="T12" fmla="*/ 347 w 359"/>
                <a:gd name="T13" fmla="*/ 287 h 287"/>
                <a:gd name="T14" fmla="*/ 359 w 359"/>
                <a:gd name="T15" fmla="*/ 275 h 287"/>
                <a:gd name="T16" fmla="*/ 359 w 359"/>
                <a:gd name="T17" fmla="*/ 25 h 287"/>
                <a:gd name="T18" fmla="*/ 133 w 359"/>
                <a:gd name="T19" fmla="*/ 2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287">
                  <a:moveTo>
                    <a:pt x="133" y="25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82"/>
                    <a:pt x="6" y="287"/>
                    <a:pt x="12" y="287"/>
                  </a:cubicBezTo>
                  <a:cubicBezTo>
                    <a:pt x="347" y="287"/>
                    <a:pt x="347" y="287"/>
                    <a:pt x="347" y="287"/>
                  </a:cubicBezTo>
                  <a:cubicBezTo>
                    <a:pt x="354" y="287"/>
                    <a:pt x="359" y="282"/>
                    <a:pt x="359" y="275"/>
                  </a:cubicBezTo>
                  <a:cubicBezTo>
                    <a:pt x="359" y="25"/>
                    <a:pt x="359" y="25"/>
                    <a:pt x="359" y="25"/>
                  </a:cubicBezTo>
                  <a:cubicBezTo>
                    <a:pt x="133" y="25"/>
                    <a:pt x="133" y="25"/>
                    <a:pt x="133" y="25"/>
                  </a:cubicBezTo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ḻiďe"/>
            <p:cNvSpPr/>
            <p:nvPr/>
          </p:nvSpPr>
          <p:spPr bwMode="auto">
            <a:xfrm>
              <a:off x="4098925" y="3403600"/>
              <a:ext cx="485775" cy="136525"/>
            </a:xfrm>
            <a:prstGeom prst="rect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îďê"/>
            <p:cNvSpPr/>
            <p:nvPr/>
          </p:nvSpPr>
          <p:spPr bwMode="auto">
            <a:xfrm>
              <a:off x="4759325" y="2319337"/>
              <a:ext cx="1844675" cy="1246188"/>
            </a:xfrm>
            <a:prstGeom prst="rect">
              <a:avLst/>
            </a:pr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ïḋé"/>
            <p:cNvSpPr/>
            <p:nvPr/>
          </p:nvSpPr>
          <p:spPr bwMode="auto">
            <a:xfrm>
              <a:off x="4759325" y="2319337"/>
              <a:ext cx="1844675" cy="124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1îḋè"/>
            <p:cNvSpPr/>
            <p:nvPr/>
          </p:nvSpPr>
          <p:spPr bwMode="auto">
            <a:xfrm>
              <a:off x="4759325" y="2319337"/>
              <a:ext cx="1844675" cy="8731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ṣļïḓê"/>
            <p:cNvSpPr/>
            <p:nvPr/>
          </p:nvSpPr>
          <p:spPr bwMode="auto">
            <a:xfrm>
              <a:off x="6310313" y="2347912"/>
              <a:ext cx="28575" cy="26988"/>
            </a:xfrm>
            <a:prstGeom prst="ellipse">
              <a:avLst/>
            </a:prstGeom>
            <a:solidFill>
              <a:srgbClr val="458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šľiďè"/>
            <p:cNvSpPr/>
            <p:nvPr/>
          </p:nvSpPr>
          <p:spPr bwMode="auto">
            <a:xfrm>
              <a:off x="6400800" y="2347912"/>
              <a:ext cx="25400" cy="26988"/>
            </a:xfrm>
            <a:prstGeom prst="ellipse">
              <a:avLst/>
            </a:pr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š1iḋê"/>
            <p:cNvSpPr/>
            <p:nvPr/>
          </p:nvSpPr>
          <p:spPr bwMode="auto">
            <a:xfrm>
              <a:off x="4921250" y="2917825"/>
              <a:ext cx="374650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ṣľîdê"/>
            <p:cNvSpPr/>
            <p:nvPr/>
          </p:nvSpPr>
          <p:spPr bwMode="auto">
            <a:xfrm>
              <a:off x="4959350" y="3005138"/>
              <a:ext cx="285750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ļiḓè"/>
            <p:cNvSpPr/>
            <p:nvPr/>
          </p:nvSpPr>
          <p:spPr bwMode="auto">
            <a:xfrm>
              <a:off x="4921250" y="3092450"/>
              <a:ext cx="374650" cy="365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ṣľíďe"/>
            <p:cNvSpPr/>
            <p:nvPr/>
          </p:nvSpPr>
          <p:spPr bwMode="auto">
            <a:xfrm>
              <a:off x="4921250" y="3178175"/>
              <a:ext cx="374650" cy="38100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şlîďe"/>
            <p:cNvSpPr/>
            <p:nvPr/>
          </p:nvSpPr>
          <p:spPr bwMode="auto">
            <a:xfrm>
              <a:off x="5481638" y="2917825"/>
              <a:ext cx="374650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š1iḓè"/>
            <p:cNvSpPr/>
            <p:nvPr/>
          </p:nvSpPr>
          <p:spPr bwMode="auto">
            <a:xfrm>
              <a:off x="5532438" y="3005138"/>
              <a:ext cx="285750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liḍé"/>
            <p:cNvSpPr/>
            <p:nvPr/>
          </p:nvSpPr>
          <p:spPr bwMode="auto">
            <a:xfrm>
              <a:off x="5481638" y="3092450"/>
              <a:ext cx="374650" cy="365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ṩľïḑè"/>
            <p:cNvSpPr/>
            <p:nvPr/>
          </p:nvSpPr>
          <p:spPr bwMode="auto">
            <a:xfrm>
              <a:off x="5481638" y="3178175"/>
              <a:ext cx="374650" cy="38100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ṩ1ïḓè"/>
            <p:cNvSpPr/>
            <p:nvPr/>
          </p:nvSpPr>
          <p:spPr bwMode="auto">
            <a:xfrm>
              <a:off x="6056313" y="2917825"/>
              <a:ext cx="373063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ṣḻïḑè"/>
            <p:cNvSpPr/>
            <p:nvPr/>
          </p:nvSpPr>
          <p:spPr bwMode="auto">
            <a:xfrm>
              <a:off x="6092825" y="3005138"/>
              <a:ext cx="287338" cy="238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ṩḷíḋè"/>
            <p:cNvSpPr/>
            <p:nvPr/>
          </p:nvSpPr>
          <p:spPr bwMode="auto">
            <a:xfrm>
              <a:off x="6056313" y="3092450"/>
              <a:ext cx="373063" cy="36513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ļiďè"/>
            <p:cNvSpPr/>
            <p:nvPr/>
          </p:nvSpPr>
          <p:spPr bwMode="auto">
            <a:xfrm>
              <a:off x="6056313" y="3178175"/>
              <a:ext cx="373063" cy="38100"/>
            </a:xfrm>
            <a:prstGeom prst="rect">
              <a:avLst/>
            </a:pr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ṩlîḍè"/>
            <p:cNvSpPr/>
            <p:nvPr/>
          </p:nvSpPr>
          <p:spPr bwMode="auto">
            <a:xfrm>
              <a:off x="4759325" y="2406650"/>
              <a:ext cx="1844675" cy="100013"/>
            </a:xfrm>
            <a:prstGeom prst="rect">
              <a:avLst/>
            </a:prstGeom>
            <a:solidFill>
              <a:srgbClr val="C7C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ṧľïḑè"/>
            <p:cNvSpPr/>
            <p:nvPr/>
          </p:nvSpPr>
          <p:spPr bwMode="auto">
            <a:xfrm>
              <a:off x="4884738" y="2432050"/>
              <a:ext cx="1582738" cy="49213"/>
            </a:xfrm>
            <a:custGeom>
              <a:avLst/>
              <a:gdLst>
                <a:gd name="T0" fmla="*/ 508 w 508"/>
                <a:gd name="T1" fmla="*/ 9 h 16"/>
                <a:gd name="T2" fmla="*/ 501 w 508"/>
                <a:gd name="T3" fmla="*/ 16 h 16"/>
                <a:gd name="T4" fmla="*/ 7 w 508"/>
                <a:gd name="T5" fmla="*/ 16 h 16"/>
                <a:gd name="T6" fmla="*/ 0 w 508"/>
                <a:gd name="T7" fmla="*/ 9 h 16"/>
                <a:gd name="T8" fmla="*/ 0 w 508"/>
                <a:gd name="T9" fmla="*/ 7 h 16"/>
                <a:gd name="T10" fmla="*/ 7 w 508"/>
                <a:gd name="T11" fmla="*/ 0 h 16"/>
                <a:gd name="T12" fmla="*/ 501 w 508"/>
                <a:gd name="T13" fmla="*/ 0 h 16"/>
                <a:gd name="T14" fmla="*/ 508 w 508"/>
                <a:gd name="T15" fmla="*/ 7 h 16"/>
                <a:gd name="T16" fmla="*/ 508 w 508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8" h="16">
                  <a:moveTo>
                    <a:pt x="508" y="9"/>
                  </a:moveTo>
                  <a:cubicBezTo>
                    <a:pt x="508" y="13"/>
                    <a:pt x="505" y="16"/>
                    <a:pt x="50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5" y="0"/>
                    <a:pt x="508" y="3"/>
                    <a:pt x="508" y="7"/>
                  </a:cubicBezTo>
                  <a:lnTo>
                    <a:pt x="508" y="9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ṥ1îḋe"/>
            <p:cNvSpPr/>
            <p:nvPr/>
          </p:nvSpPr>
          <p:spPr bwMode="auto">
            <a:xfrm>
              <a:off x="4884738" y="3316288"/>
              <a:ext cx="1570038" cy="174625"/>
            </a:xfrm>
            <a:prstGeom prst="rect">
              <a:avLst/>
            </a:prstGeom>
            <a:solidFill>
              <a:srgbClr val="C7C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ṡḷïḍê"/>
            <p:cNvSpPr/>
            <p:nvPr/>
          </p:nvSpPr>
          <p:spPr bwMode="auto">
            <a:xfrm>
              <a:off x="6067425" y="2605087"/>
              <a:ext cx="323850" cy="238125"/>
            </a:xfrm>
            <a:prstGeom prst="rect">
              <a:avLst/>
            </a:prstGeom>
            <a:solidFill>
              <a:srgbClr val="FC6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ŝlidè"/>
            <p:cNvSpPr/>
            <p:nvPr/>
          </p:nvSpPr>
          <p:spPr bwMode="auto">
            <a:xfrm>
              <a:off x="5507038" y="2605087"/>
              <a:ext cx="323850" cy="238125"/>
            </a:xfrm>
            <a:prstGeom prst="rect">
              <a:avLst/>
            </a:prstGeom>
            <a:solidFill>
              <a:srgbClr val="FC6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šļïḓè"/>
            <p:cNvSpPr/>
            <p:nvPr/>
          </p:nvSpPr>
          <p:spPr bwMode="auto">
            <a:xfrm>
              <a:off x="4933950" y="2605087"/>
              <a:ext cx="323850" cy="238125"/>
            </a:xfrm>
            <a:prstGeom prst="rect">
              <a:avLst/>
            </a:prstGeom>
            <a:solidFill>
              <a:srgbClr val="FC6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$1îdê"/>
            <p:cNvSpPr/>
            <p:nvPr/>
          </p:nvSpPr>
          <p:spPr bwMode="auto">
            <a:xfrm>
              <a:off x="6488113" y="2347912"/>
              <a:ext cx="28575" cy="26988"/>
            </a:xfrm>
            <a:prstGeom prst="ellipse">
              <a:avLst/>
            </a:prstGeom>
            <a:solidFill>
              <a:srgbClr val="FC6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ḻíḍé"/>
            <p:cNvSpPr/>
            <p:nvPr/>
          </p:nvSpPr>
          <p:spPr bwMode="auto">
            <a:xfrm>
              <a:off x="5568950" y="4910138"/>
              <a:ext cx="676275" cy="423863"/>
            </a:xfrm>
            <a:custGeom>
              <a:avLst/>
              <a:gdLst>
                <a:gd name="T0" fmla="*/ 426 w 426"/>
                <a:gd name="T1" fmla="*/ 267 h 267"/>
                <a:gd name="T2" fmla="*/ 0 w 426"/>
                <a:gd name="T3" fmla="*/ 267 h 267"/>
                <a:gd name="T4" fmla="*/ 30 w 426"/>
                <a:gd name="T5" fmla="*/ 0 h 267"/>
                <a:gd name="T6" fmla="*/ 391 w 426"/>
                <a:gd name="T7" fmla="*/ 0 h 267"/>
                <a:gd name="T8" fmla="*/ 426 w 426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67">
                  <a:moveTo>
                    <a:pt x="426" y="267"/>
                  </a:moveTo>
                  <a:lnTo>
                    <a:pt x="0" y="267"/>
                  </a:lnTo>
                  <a:lnTo>
                    <a:pt x="30" y="0"/>
                  </a:lnTo>
                  <a:lnTo>
                    <a:pt x="391" y="0"/>
                  </a:lnTo>
                  <a:lnTo>
                    <a:pt x="426" y="267"/>
                  </a:lnTo>
                  <a:close/>
                </a:path>
              </a:pathLst>
            </a:custGeom>
            <a:solidFill>
              <a:srgbClr val="949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şḻíḓé"/>
            <p:cNvSpPr/>
            <p:nvPr/>
          </p:nvSpPr>
          <p:spPr bwMode="auto">
            <a:xfrm>
              <a:off x="4772025" y="3403600"/>
              <a:ext cx="2255838" cy="1570038"/>
            </a:xfrm>
            <a:custGeom>
              <a:avLst/>
              <a:gdLst>
                <a:gd name="T0" fmla="*/ 724 w 724"/>
                <a:gd name="T1" fmla="*/ 469 h 504"/>
                <a:gd name="T2" fmla="*/ 689 w 724"/>
                <a:gd name="T3" fmla="*/ 504 h 504"/>
                <a:gd name="T4" fmla="*/ 35 w 724"/>
                <a:gd name="T5" fmla="*/ 504 h 504"/>
                <a:gd name="T6" fmla="*/ 0 w 724"/>
                <a:gd name="T7" fmla="*/ 469 h 504"/>
                <a:gd name="T8" fmla="*/ 0 w 724"/>
                <a:gd name="T9" fmla="*/ 35 h 504"/>
                <a:gd name="T10" fmla="*/ 35 w 724"/>
                <a:gd name="T11" fmla="*/ 0 h 504"/>
                <a:gd name="T12" fmla="*/ 689 w 724"/>
                <a:gd name="T13" fmla="*/ 0 h 504"/>
                <a:gd name="T14" fmla="*/ 724 w 724"/>
                <a:gd name="T15" fmla="*/ 35 h 504"/>
                <a:gd name="T16" fmla="*/ 724 w 724"/>
                <a:gd name="T17" fmla="*/ 46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504">
                  <a:moveTo>
                    <a:pt x="724" y="469"/>
                  </a:moveTo>
                  <a:cubicBezTo>
                    <a:pt x="724" y="488"/>
                    <a:pt x="708" y="504"/>
                    <a:pt x="689" y="504"/>
                  </a:cubicBezTo>
                  <a:cubicBezTo>
                    <a:pt x="35" y="504"/>
                    <a:pt x="35" y="504"/>
                    <a:pt x="35" y="504"/>
                  </a:cubicBezTo>
                  <a:cubicBezTo>
                    <a:pt x="16" y="504"/>
                    <a:pt x="0" y="488"/>
                    <a:pt x="0" y="46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08" y="0"/>
                    <a:pt x="724" y="16"/>
                    <a:pt x="724" y="35"/>
                  </a:cubicBezTo>
                  <a:cubicBezTo>
                    <a:pt x="724" y="469"/>
                    <a:pt x="724" y="469"/>
                    <a:pt x="724" y="469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$1iďê"/>
            <p:cNvSpPr/>
            <p:nvPr/>
          </p:nvSpPr>
          <p:spPr bwMode="auto">
            <a:xfrm>
              <a:off x="5395913" y="5246688"/>
              <a:ext cx="1046163" cy="87313"/>
            </a:xfrm>
            <a:prstGeom prst="rect">
              <a:avLst/>
            </a:prstGeom>
            <a:solidFill>
              <a:srgbClr val="DC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ṥḷïdé"/>
            <p:cNvSpPr/>
            <p:nvPr/>
          </p:nvSpPr>
          <p:spPr bwMode="auto">
            <a:xfrm>
              <a:off x="4884738" y="3514725"/>
              <a:ext cx="2017713" cy="1209675"/>
            </a:xfrm>
            <a:custGeom>
              <a:avLst/>
              <a:gdLst>
                <a:gd name="T0" fmla="*/ 474 w 648"/>
                <a:gd name="T1" fmla="*/ 0 h 388"/>
                <a:gd name="T2" fmla="*/ 257 w 648"/>
                <a:gd name="T3" fmla="*/ 0 h 388"/>
                <a:gd name="T4" fmla="*/ 4 w 648"/>
                <a:gd name="T5" fmla="*/ 255 h 388"/>
                <a:gd name="T6" fmla="*/ 4 w 648"/>
                <a:gd name="T7" fmla="*/ 185 h 388"/>
                <a:gd name="T8" fmla="*/ 189 w 648"/>
                <a:gd name="T9" fmla="*/ 0 h 388"/>
                <a:gd name="T10" fmla="*/ 0 w 648"/>
                <a:gd name="T11" fmla="*/ 0 h 388"/>
                <a:gd name="T12" fmla="*/ 0 w 648"/>
                <a:gd name="T13" fmla="*/ 388 h 388"/>
                <a:gd name="T14" fmla="*/ 84 w 648"/>
                <a:gd name="T15" fmla="*/ 388 h 388"/>
                <a:gd name="T16" fmla="*/ 474 w 648"/>
                <a:gd name="T17" fmla="*/ 0 h 388"/>
                <a:gd name="T18" fmla="*/ 648 w 648"/>
                <a:gd name="T19" fmla="*/ 0 h 388"/>
                <a:gd name="T20" fmla="*/ 604 w 648"/>
                <a:gd name="T21" fmla="*/ 0 h 388"/>
                <a:gd name="T22" fmla="*/ 217 w 648"/>
                <a:gd name="T23" fmla="*/ 388 h 388"/>
                <a:gd name="T24" fmla="*/ 496 w 648"/>
                <a:gd name="T25" fmla="*/ 388 h 388"/>
                <a:gd name="T26" fmla="*/ 648 w 648"/>
                <a:gd name="T27" fmla="*/ 237 h 388"/>
                <a:gd name="T28" fmla="*/ 648 w 648"/>
                <a:gd name="T2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8" h="388">
                  <a:moveTo>
                    <a:pt x="474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73" y="85"/>
                    <a:pt x="88" y="170"/>
                    <a:pt x="4" y="255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66" y="123"/>
                    <a:pt x="128" y="62"/>
                    <a:pt x="18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84" y="388"/>
                    <a:pt x="84" y="388"/>
                    <a:pt x="84" y="388"/>
                  </a:cubicBezTo>
                  <a:cubicBezTo>
                    <a:pt x="214" y="259"/>
                    <a:pt x="344" y="129"/>
                    <a:pt x="474" y="0"/>
                  </a:cubicBezTo>
                  <a:moveTo>
                    <a:pt x="648" y="0"/>
                  </a:moveTo>
                  <a:cubicBezTo>
                    <a:pt x="604" y="0"/>
                    <a:pt x="604" y="0"/>
                    <a:pt x="604" y="0"/>
                  </a:cubicBezTo>
                  <a:cubicBezTo>
                    <a:pt x="475" y="129"/>
                    <a:pt x="346" y="259"/>
                    <a:pt x="217" y="388"/>
                  </a:cubicBezTo>
                  <a:cubicBezTo>
                    <a:pt x="496" y="388"/>
                    <a:pt x="496" y="388"/>
                    <a:pt x="496" y="388"/>
                  </a:cubicBezTo>
                  <a:cubicBezTo>
                    <a:pt x="547" y="338"/>
                    <a:pt x="597" y="287"/>
                    <a:pt x="648" y="237"/>
                  </a:cubicBezTo>
                  <a:cubicBezTo>
                    <a:pt x="648" y="0"/>
                    <a:pt x="648" y="0"/>
                    <a:pt x="648" y="0"/>
                  </a:cubicBezTo>
                </a:path>
              </a:pathLst>
            </a:custGeom>
            <a:solidFill>
              <a:srgbClr val="4C4C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sḷïḑê"/>
            <p:cNvSpPr/>
            <p:nvPr/>
          </p:nvSpPr>
          <p:spPr bwMode="auto">
            <a:xfrm>
              <a:off x="5473700" y="3511550"/>
              <a:ext cx="217488" cy="3175"/>
            </a:xfrm>
            <a:custGeom>
              <a:avLst/>
              <a:gdLst>
                <a:gd name="T0" fmla="*/ 70 w 70"/>
                <a:gd name="T1" fmla="*/ 0 h 1"/>
                <a:gd name="T2" fmla="*/ 2 w 70"/>
                <a:gd name="T3" fmla="*/ 0 h 1"/>
                <a:gd name="T4" fmla="*/ 0 w 70"/>
                <a:gd name="T5" fmla="*/ 1 h 1"/>
                <a:gd name="T6" fmla="*/ 68 w 70"/>
                <a:gd name="T7" fmla="*/ 1 h 1"/>
                <a:gd name="T8" fmla="*/ 70 w 7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">
                  <a:moveTo>
                    <a:pt x="7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0"/>
                    <a:pt x="70" y="0"/>
                  </a:cubicBezTo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šlïďé"/>
            <p:cNvSpPr/>
            <p:nvPr/>
          </p:nvSpPr>
          <p:spPr bwMode="auto">
            <a:xfrm>
              <a:off x="4897438" y="3514725"/>
              <a:ext cx="787400" cy="795338"/>
            </a:xfrm>
            <a:custGeom>
              <a:avLst/>
              <a:gdLst>
                <a:gd name="T0" fmla="*/ 253 w 253"/>
                <a:gd name="T1" fmla="*/ 0 h 255"/>
                <a:gd name="T2" fmla="*/ 185 w 253"/>
                <a:gd name="T3" fmla="*/ 0 h 255"/>
                <a:gd name="T4" fmla="*/ 0 w 253"/>
                <a:gd name="T5" fmla="*/ 185 h 255"/>
                <a:gd name="T6" fmla="*/ 0 w 253"/>
                <a:gd name="T7" fmla="*/ 255 h 255"/>
                <a:gd name="T8" fmla="*/ 253 w 253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5">
                  <a:moveTo>
                    <a:pt x="253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24" y="62"/>
                    <a:pt x="62" y="123"/>
                    <a:pt x="0" y="185"/>
                  </a:cubicBezTo>
                  <a:cubicBezTo>
                    <a:pt x="0" y="255"/>
                    <a:pt x="0" y="255"/>
                    <a:pt x="0" y="255"/>
                  </a:cubicBezTo>
                  <a:cubicBezTo>
                    <a:pt x="84" y="170"/>
                    <a:pt x="169" y="85"/>
                    <a:pt x="253" y="0"/>
                  </a:cubicBezTo>
                </a:path>
              </a:pathLst>
            </a:custGeom>
            <a:solidFill>
              <a:srgbClr val="525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ṣlíďe"/>
            <p:cNvSpPr/>
            <p:nvPr/>
          </p:nvSpPr>
          <p:spPr bwMode="auto">
            <a:xfrm>
              <a:off x="5146675" y="3511550"/>
              <a:ext cx="1622425" cy="1212850"/>
            </a:xfrm>
            <a:custGeom>
              <a:avLst/>
              <a:gdLst>
                <a:gd name="T0" fmla="*/ 133 w 521"/>
                <a:gd name="T1" fmla="*/ 389 h 389"/>
                <a:gd name="T2" fmla="*/ 0 w 521"/>
                <a:gd name="T3" fmla="*/ 389 h 389"/>
                <a:gd name="T4" fmla="*/ 0 w 521"/>
                <a:gd name="T5" fmla="*/ 389 h 389"/>
                <a:gd name="T6" fmla="*/ 133 w 521"/>
                <a:gd name="T7" fmla="*/ 389 h 389"/>
                <a:gd name="T8" fmla="*/ 133 w 521"/>
                <a:gd name="T9" fmla="*/ 389 h 389"/>
                <a:gd name="T10" fmla="*/ 521 w 521"/>
                <a:gd name="T11" fmla="*/ 0 h 389"/>
                <a:gd name="T12" fmla="*/ 391 w 521"/>
                <a:gd name="T13" fmla="*/ 0 h 389"/>
                <a:gd name="T14" fmla="*/ 390 w 521"/>
                <a:gd name="T15" fmla="*/ 1 h 389"/>
                <a:gd name="T16" fmla="*/ 520 w 521"/>
                <a:gd name="T17" fmla="*/ 1 h 389"/>
                <a:gd name="T18" fmla="*/ 521 w 521"/>
                <a:gd name="T1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1" h="389">
                  <a:moveTo>
                    <a:pt x="133" y="389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389"/>
                    <a:pt x="0" y="389"/>
                    <a:pt x="0" y="389"/>
                  </a:cubicBezTo>
                  <a:cubicBezTo>
                    <a:pt x="133" y="389"/>
                    <a:pt x="133" y="389"/>
                    <a:pt x="133" y="389"/>
                  </a:cubicBezTo>
                  <a:cubicBezTo>
                    <a:pt x="133" y="389"/>
                    <a:pt x="133" y="389"/>
                    <a:pt x="133" y="389"/>
                  </a:cubicBezTo>
                  <a:moveTo>
                    <a:pt x="52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390" y="1"/>
                    <a:pt x="390" y="1"/>
                  </a:cubicBezTo>
                  <a:cubicBezTo>
                    <a:pt x="520" y="1"/>
                    <a:pt x="520" y="1"/>
                    <a:pt x="520" y="1"/>
                  </a:cubicBezTo>
                  <a:cubicBezTo>
                    <a:pt x="520" y="1"/>
                    <a:pt x="521" y="0"/>
                    <a:pt x="521" y="0"/>
                  </a:cubicBezTo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1iḋè"/>
            <p:cNvSpPr/>
            <p:nvPr/>
          </p:nvSpPr>
          <p:spPr bwMode="auto">
            <a:xfrm>
              <a:off x="5146675" y="3514725"/>
              <a:ext cx="1619250" cy="1209675"/>
            </a:xfrm>
            <a:custGeom>
              <a:avLst/>
              <a:gdLst>
                <a:gd name="T0" fmla="*/ 520 w 520"/>
                <a:gd name="T1" fmla="*/ 0 h 388"/>
                <a:gd name="T2" fmla="*/ 390 w 520"/>
                <a:gd name="T3" fmla="*/ 0 h 388"/>
                <a:gd name="T4" fmla="*/ 0 w 520"/>
                <a:gd name="T5" fmla="*/ 388 h 388"/>
                <a:gd name="T6" fmla="*/ 133 w 520"/>
                <a:gd name="T7" fmla="*/ 388 h 388"/>
                <a:gd name="T8" fmla="*/ 520 w 520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388">
                  <a:moveTo>
                    <a:pt x="520" y="0"/>
                  </a:moveTo>
                  <a:cubicBezTo>
                    <a:pt x="390" y="0"/>
                    <a:pt x="390" y="0"/>
                    <a:pt x="390" y="0"/>
                  </a:cubicBezTo>
                  <a:cubicBezTo>
                    <a:pt x="260" y="129"/>
                    <a:pt x="130" y="259"/>
                    <a:pt x="0" y="388"/>
                  </a:cubicBezTo>
                  <a:cubicBezTo>
                    <a:pt x="133" y="388"/>
                    <a:pt x="133" y="388"/>
                    <a:pt x="133" y="388"/>
                  </a:cubicBezTo>
                  <a:cubicBezTo>
                    <a:pt x="262" y="259"/>
                    <a:pt x="391" y="129"/>
                    <a:pt x="520" y="0"/>
                  </a:cubicBezTo>
                </a:path>
              </a:pathLst>
            </a:custGeom>
            <a:solidFill>
              <a:srgbClr val="525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şľíḋé"/>
            <p:cNvSpPr/>
            <p:nvPr/>
          </p:nvSpPr>
          <p:spPr bwMode="auto">
            <a:xfrm>
              <a:off x="6429375" y="4238625"/>
              <a:ext cx="488950" cy="485775"/>
            </a:xfrm>
            <a:custGeom>
              <a:avLst/>
              <a:gdLst>
                <a:gd name="T0" fmla="*/ 157 w 157"/>
                <a:gd name="T1" fmla="*/ 0 h 156"/>
                <a:gd name="T2" fmla="*/ 152 w 157"/>
                <a:gd name="T3" fmla="*/ 5 h 156"/>
                <a:gd name="T4" fmla="*/ 152 w 157"/>
                <a:gd name="T5" fmla="*/ 156 h 156"/>
                <a:gd name="T6" fmla="*/ 0 w 157"/>
                <a:gd name="T7" fmla="*/ 156 h 156"/>
                <a:gd name="T8" fmla="*/ 0 w 157"/>
                <a:gd name="T9" fmla="*/ 156 h 156"/>
                <a:gd name="T10" fmla="*/ 157 w 157"/>
                <a:gd name="T11" fmla="*/ 156 h 156"/>
                <a:gd name="T12" fmla="*/ 157 w 157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6">
                  <a:moveTo>
                    <a:pt x="157" y="0"/>
                  </a:moveTo>
                  <a:cubicBezTo>
                    <a:pt x="155" y="1"/>
                    <a:pt x="154" y="3"/>
                    <a:pt x="152" y="5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7" y="0"/>
                    <a:pt x="157" y="0"/>
                    <a:pt x="157" y="0"/>
                  </a:cubicBezTo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ḷíḍè"/>
            <p:cNvSpPr/>
            <p:nvPr/>
          </p:nvSpPr>
          <p:spPr bwMode="auto">
            <a:xfrm>
              <a:off x="6429375" y="4252913"/>
              <a:ext cx="473075" cy="471488"/>
            </a:xfrm>
            <a:custGeom>
              <a:avLst/>
              <a:gdLst>
                <a:gd name="T0" fmla="*/ 152 w 152"/>
                <a:gd name="T1" fmla="*/ 0 h 151"/>
                <a:gd name="T2" fmla="*/ 0 w 152"/>
                <a:gd name="T3" fmla="*/ 151 h 151"/>
                <a:gd name="T4" fmla="*/ 152 w 152"/>
                <a:gd name="T5" fmla="*/ 151 h 151"/>
                <a:gd name="T6" fmla="*/ 152 w 152"/>
                <a:gd name="T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51">
                  <a:moveTo>
                    <a:pt x="152" y="0"/>
                  </a:moveTo>
                  <a:cubicBezTo>
                    <a:pt x="101" y="50"/>
                    <a:pt x="51" y="101"/>
                    <a:pt x="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0"/>
                    <a:pt x="152" y="0"/>
                    <a:pt x="152" y="0"/>
                  </a:cubicBezTo>
                </a:path>
              </a:pathLst>
            </a:custGeom>
            <a:solidFill>
              <a:srgbClr val="525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ṡľïḋê"/>
            <p:cNvSpPr/>
            <p:nvPr/>
          </p:nvSpPr>
          <p:spPr bwMode="auto">
            <a:xfrm>
              <a:off x="4778375" y="4664075"/>
              <a:ext cx="2259013" cy="311150"/>
            </a:xfrm>
            <a:custGeom>
              <a:avLst/>
              <a:gdLst>
                <a:gd name="T0" fmla="*/ 0 w 725"/>
                <a:gd name="T1" fmla="*/ 0 h 100"/>
                <a:gd name="T2" fmla="*/ 0 w 725"/>
                <a:gd name="T3" fmla="*/ 65 h 100"/>
                <a:gd name="T4" fmla="*/ 35 w 725"/>
                <a:gd name="T5" fmla="*/ 100 h 100"/>
                <a:gd name="T6" fmla="*/ 690 w 725"/>
                <a:gd name="T7" fmla="*/ 100 h 100"/>
                <a:gd name="T8" fmla="*/ 725 w 725"/>
                <a:gd name="T9" fmla="*/ 65 h 100"/>
                <a:gd name="T10" fmla="*/ 725 w 725"/>
                <a:gd name="T11" fmla="*/ 0 h 100"/>
                <a:gd name="T12" fmla="*/ 0 w 725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100">
                  <a:moveTo>
                    <a:pt x="0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84"/>
                    <a:pt x="15" y="100"/>
                    <a:pt x="35" y="100"/>
                  </a:cubicBezTo>
                  <a:cubicBezTo>
                    <a:pt x="690" y="100"/>
                    <a:pt x="690" y="100"/>
                    <a:pt x="690" y="100"/>
                  </a:cubicBezTo>
                  <a:cubicBezTo>
                    <a:pt x="710" y="100"/>
                    <a:pt x="725" y="84"/>
                    <a:pt x="725" y="65"/>
                  </a:cubicBezTo>
                  <a:cubicBezTo>
                    <a:pt x="725" y="0"/>
                    <a:pt x="725" y="0"/>
                    <a:pt x="7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ṥlíḋe"/>
            <p:cNvSpPr/>
            <p:nvPr/>
          </p:nvSpPr>
          <p:spPr bwMode="auto">
            <a:xfrm>
              <a:off x="5818188" y="4770438"/>
              <a:ext cx="103188" cy="100013"/>
            </a:xfrm>
            <a:prstGeom prst="ellipse">
              <a:avLst/>
            </a:prstGeom>
            <a:solidFill>
              <a:srgbClr val="5D5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ŝļîḑé"/>
            <p:cNvSpPr/>
            <p:nvPr/>
          </p:nvSpPr>
          <p:spPr bwMode="auto">
            <a:xfrm>
              <a:off x="5033963" y="3667125"/>
              <a:ext cx="1747838" cy="869950"/>
            </a:xfrm>
            <a:custGeom>
              <a:avLst/>
              <a:gdLst>
                <a:gd name="T0" fmla="*/ 14 w 1101"/>
                <a:gd name="T1" fmla="*/ 548 h 548"/>
                <a:gd name="T2" fmla="*/ 114 w 1101"/>
                <a:gd name="T3" fmla="*/ 352 h 548"/>
                <a:gd name="T4" fmla="*/ 404 w 1101"/>
                <a:gd name="T5" fmla="*/ 303 h 548"/>
                <a:gd name="T6" fmla="*/ 575 w 1101"/>
                <a:gd name="T7" fmla="*/ 132 h 548"/>
                <a:gd name="T8" fmla="*/ 840 w 1101"/>
                <a:gd name="T9" fmla="*/ 132 h 548"/>
                <a:gd name="T10" fmla="*/ 1101 w 1101"/>
                <a:gd name="T11" fmla="*/ 16 h 548"/>
                <a:gd name="T12" fmla="*/ 1093 w 1101"/>
                <a:gd name="T13" fmla="*/ 0 h 548"/>
                <a:gd name="T14" fmla="*/ 836 w 1101"/>
                <a:gd name="T15" fmla="*/ 116 h 548"/>
                <a:gd name="T16" fmla="*/ 569 w 1101"/>
                <a:gd name="T17" fmla="*/ 116 h 548"/>
                <a:gd name="T18" fmla="*/ 396 w 1101"/>
                <a:gd name="T19" fmla="*/ 287 h 548"/>
                <a:gd name="T20" fmla="*/ 102 w 1101"/>
                <a:gd name="T21" fmla="*/ 338 h 548"/>
                <a:gd name="T22" fmla="*/ 0 w 1101"/>
                <a:gd name="T23" fmla="*/ 542 h 548"/>
                <a:gd name="T24" fmla="*/ 14 w 1101"/>
                <a:gd name="T25" fmla="*/ 548 h 548"/>
                <a:gd name="T26" fmla="*/ 14 w 1101"/>
                <a:gd name="T27" fmla="*/ 54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1" h="548">
                  <a:moveTo>
                    <a:pt x="14" y="548"/>
                  </a:moveTo>
                  <a:lnTo>
                    <a:pt x="114" y="352"/>
                  </a:lnTo>
                  <a:lnTo>
                    <a:pt x="404" y="303"/>
                  </a:lnTo>
                  <a:lnTo>
                    <a:pt x="575" y="132"/>
                  </a:lnTo>
                  <a:lnTo>
                    <a:pt x="840" y="132"/>
                  </a:lnTo>
                  <a:lnTo>
                    <a:pt x="1101" y="16"/>
                  </a:lnTo>
                  <a:lnTo>
                    <a:pt x="1093" y="0"/>
                  </a:lnTo>
                  <a:lnTo>
                    <a:pt x="836" y="116"/>
                  </a:lnTo>
                  <a:lnTo>
                    <a:pt x="569" y="116"/>
                  </a:lnTo>
                  <a:lnTo>
                    <a:pt x="396" y="287"/>
                  </a:lnTo>
                  <a:lnTo>
                    <a:pt x="102" y="338"/>
                  </a:lnTo>
                  <a:lnTo>
                    <a:pt x="0" y="542"/>
                  </a:lnTo>
                  <a:lnTo>
                    <a:pt x="14" y="548"/>
                  </a:lnTo>
                  <a:lnTo>
                    <a:pt x="14" y="548"/>
                  </a:lnTo>
                  <a:close/>
                </a:path>
              </a:pathLst>
            </a:custGeom>
            <a:solidFill>
              <a:srgbClr val="FC6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ḻíḑé"/>
            <p:cNvSpPr/>
            <p:nvPr/>
          </p:nvSpPr>
          <p:spPr bwMode="auto">
            <a:xfrm>
              <a:off x="5149850" y="4159250"/>
              <a:ext cx="111125" cy="109538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ṣļîďê"/>
            <p:cNvSpPr/>
            <p:nvPr/>
          </p:nvSpPr>
          <p:spPr bwMode="auto">
            <a:xfrm>
              <a:off x="4981575" y="4462463"/>
              <a:ext cx="111125" cy="107950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ṣlïḑé"/>
            <p:cNvSpPr/>
            <p:nvPr/>
          </p:nvSpPr>
          <p:spPr bwMode="auto">
            <a:xfrm>
              <a:off x="5603875" y="4076700"/>
              <a:ext cx="112713" cy="107950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ṩliḓé"/>
            <p:cNvSpPr/>
            <p:nvPr/>
          </p:nvSpPr>
          <p:spPr bwMode="auto">
            <a:xfrm>
              <a:off x="5891213" y="3805238"/>
              <a:ext cx="111125" cy="111125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ṧḷiďé"/>
            <p:cNvSpPr/>
            <p:nvPr/>
          </p:nvSpPr>
          <p:spPr bwMode="auto">
            <a:xfrm>
              <a:off x="6310313" y="3789363"/>
              <a:ext cx="112713" cy="109538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ṩľiďé"/>
            <p:cNvSpPr/>
            <p:nvPr/>
          </p:nvSpPr>
          <p:spPr bwMode="auto">
            <a:xfrm>
              <a:off x="6716713" y="3621088"/>
              <a:ext cx="111125" cy="109538"/>
            </a:xfrm>
            <a:prstGeom prst="ellipse">
              <a:avLst/>
            </a:pr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ṥḻïḍé"/>
            <p:cNvSpPr/>
            <p:nvPr/>
          </p:nvSpPr>
          <p:spPr bwMode="auto">
            <a:xfrm>
              <a:off x="6802438" y="2368550"/>
              <a:ext cx="760413" cy="673100"/>
            </a:xfrm>
            <a:custGeom>
              <a:avLst/>
              <a:gdLst>
                <a:gd name="T0" fmla="*/ 244 w 244"/>
                <a:gd name="T1" fmla="*/ 202 h 216"/>
                <a:gd name="T2" fmla="*/ 230 w 244"/>
                <a:gd name="T3" fmla="*/ 216 h 216"/>
                <a:gd name="T4" fmla="*/ 14 w 244"/>
                <a:gd name="T5" fmla="*/ 216 h 216"/>
                <a:gd name="T6" fmla="*/ 0 w 244"/>
                <a:gd name="T7" fmla="*/ 202 h 216"/>
                <a:gd name="T8" fmla="*/ 0 w 244"/>
                <a:gd name="T9" fmla="*/ 14 h 216"/>
                <a:gd name="T10" fmla="*/ 14 w 244"/>
                <a:gd name="T11" fmla="*/ 0 h 216"/>
                <a:gd name="T12" fmla="*/ 230 w 244"/>
                <a:gd name="T13" fmla="*/ 0 h 216"/>
                <a:gd name="T14" fmla="*/ 244 w 244"/>
                <a:gd name="T15" fmla="*/ 14 h 216"/>
                <a:gd name="T16" fmla="*/ 244 w 244"/>
                <a:gd name="T17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16">
                  <a:moveTo>
                    <a:pt x="244" y="202"/>
                  </a:moveTo>
                  <a:cubicBezTo>
                    <a:pt x="244" y="210"/>
                    <a:pt x="238" y="216"/>
                    <a:pt x="230" y="216"/>
                  </a:cubicBezTo>
                  <a:cubicBezTo>
                    <a:pt x="14" y="216"/>
                    <a:pt x="14" y="216"/>
                    <a:pt x="14" y="216"/>
                  </a:cubicBezTo>
                  <a:cubicBezTo>
                    <a:pt x="6" y="216"/>
                    <a:pt x="0" y="210"/>
                    <a:pt x="0" y="20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8" y="0"/>
                    <a:pt x="244" y="6"/>
                    <a:pt x="244" y="14"/>
                  </a:cubicBezTo>
                  <a:lnTo>
                    <a:pt x="244" y="202"/>
                  </a:ln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ṣḷíḑé"/>
            <p:cNvSpPr/>
            <p:nvPr/>
          </p:nvSpPr>
          <p:spPr bwMode="auto">
            <a:xfrm>
              <a:off x="6805613" y="2368550"/>
              <a:ext cx="763588" cy="138113"/>
            </a:xfrm>
            <a:custGeom>
              <a:avLst/>
              <a:gdLst>
                <a:gd name="T0" fmla="*/ 245 w 245"/>
                <a:gd name="T1" fmla="*/ 44 h 44"/>
                <a:gd name="T2" fmla="*/ 245 w 245"/>
                <a:gd name="T3" fmla="*/ 15 h 44"/>
                <a:gd name="T4" fmla="*/ 230 w 245"/>
                <a:gd name="T5" fmla="*/ 0 h 44"/>
                <a:gd name="T6" fmla="*/ 15 w 245"/>
                <a:gd name="T7" fmla="*/ 0 h 44"/>
                <a:gd name="T8" fmla="*/ 0 w 245"/>
                <a:gd name="T9" fmla="*/ 15 h 44"/>
                <a:gd name="T10" fmla="*/ 0 w 245"/>
                <a:gd name="T11" fmla="*/ 44 h 44"/>
                <a:gd name="T12" fmla="*/ 245 w 245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44">
                  <a:moveTo>
                    <a:pt x="245" y="44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8" y="0"/>
                    <a:pt x="23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245" y="44"/>
                  </a:lnTo>
                  <a:close/>
                </a:path>
              </a:pathLst>
            </a:cu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ṣliďe"/>
            <p:cNvSpPr/>
            <p:nvPr/>
          </p:nvSpPr>
          <p:spPr bwMode="auto">
            <a:xfrm>
              <a:off x="6954971" y="2528794"/>
              <a:ext cx="442429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8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3100" b="0" i="0" u="none" strike="noStrike" cap="none" normalizeH="0" baseline="0" dirty="0">
                  <a:ln>
                    <a:noFill/>
                  </a:ln>
                  <a:solidFill>
                    <a:srgbClr val="1E4B72"/>
                  </a:solidFill>
                  <a:effectLst/>
                </a:rPr>
                <a:t>30</a:t>
              </a:r>
              <a:endParaRPr kumimoji="0" lang="zh-CN" altLang="zh-CN" sz="3100" b="0" i="0" u="none" strike="noStrike" cap="none" normalizeH="0" baseline="0" dirty="0">
                <a:ln>
                  <a:noFill/>
                </a:ln>
                <a:solidFill>
                  <a:srgbClr val="1E4B72"/>
                </a:solidFill>
                <a:effectLst/>
              </a:endParaRPr>
            </a:p>
          </p:txBody>
        </p:sp>
        <p:sp>
          <p:nvSpPr>
            <p:cNvPr id="89" name="íśḻiḋê"/>
            <p:cNvSpPr/>
            <p:nvPr/>
          </p:nvSpPr>
          <p:spPr bwMode="auto">
            <a:xfrm>
              <a:off x="6940550" y="2270125"/>
              <a:ext cx="49213" cy="161925"/>
            </a:xfrm>
            <a:custGeom>
              <a:avLst/>
              <a:gdLst>
                <a:gd name="T0" fmla="*/ 16 w 16"/>
                <a:gd name="T1" fmla="*/ 45 h 52"/>
                <a:gd name="T2" fmla="*/ 9 w 16"/>
                <a:gd name="T3" fmla="*/ 52 h 52"/>
                <a:gd name="T4" fmla="*/ 7 w 16"/>
                <a:gd name="T5" fmla="*/ 52 h 52"/>
                <a:gd name="T6" fmla="*/ 0 w 16"/>
                <a:gd name="T7" fmla="*/ 45 h 52"/>
                <a:gd name="T8" fmla="*/ 0 w 16"/>
                <a:gd name="T9" fmla="*/ 7 h 52"/>
                <a:gd name="T10" fmla="*/ 7 w 16"/>
                <a:gd name="T11" fmla="*/ 0 h 52"/>
                <a:gd name="T12" fmla="*/ 9 w 16"/>
                <a:gd name="T13" fmla="*/ 0 h 52"/>
                <a:gd name="T14" fmla="*/ 16 w 16"/>
                <a:gd name="T15" fmla="*/ 7 h 52"/>
                <a:gd name="T16" fmla="*/ 16 w 1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16" y="45"/>
                  </a:moveTo>
                  <a:cubicBezTo>
                    <a:pt x="16" y="49"/>
                    <a:pt x="13" y="52"/>
                    <a:pt x="9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" y="52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3"/>
                    <a:pt x="16" y="7"/>
                  </a:cubicBezTo>
                  <a:lnTo>
                    <a:pt x="16" y="45"/>
                  </a:lnTo>
                  <a:close/>
                </a:path>
              </a:pathLst>
            </a:cu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ṥḷïḑè"/>
            <p:cNvSpPr/>
            <p:nvPr/>
          </p:nvSpPr>
          <p:spPr bwMode="auto">
            <a:xfrm>
              <a:off x="7400925" y="2270125"/>
              <a:ext cx="50800" cy="161925"/>
            </a:xfrm>
            <a:custGeom>
              <a:avLst/>
              <a:gdLst>
                <a:gd name="T0" fmla="*/ 16 w 16"/>
                <a:gd name="T1" fmla="*/ 45 h 52"/>
                <a:gd name="T2" fmla="*/ 9 w 16"/>
                <a:gd name="T3" fmla="*/ 52 h 52"/>
                <a:gd name="T4" fmla="*/ 7 w 16"/>
                <a:gd name="T5" fmla="*/ 52 h 52"/>
                <a:gd name="T6" fmla="*/ 0 w 16"/>
                <a:gd name="T7" fmla="*/ 45 h 52"/>
                <a:gd name="T8" fmla="*/ 0 w 16"/>
                <a:gd name="T9" fmla="*/ 7 h 52"/>
                <a:gd name="T10" fmla="*/ 7 w 16"/>
                <a:gd name="T11" fmla="*/ 0 h 52"/>
                <a:gd name="T12" fmla="*/ 9 w 16"/>
                <a:gd name="T13" fmla="*/ 0 h 52"/>
                <a:gd name="T14" fmla="*/ 16 w 16"/>
                <a:gd name="T15" fmla="*/ 7 h 52"/>
                <a:gd name="T16" fmla="*/ 16 w 16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2">
                  <a:moveTo>
                    <a:pt x="16" y="45"/>
                  </a:moveTo>
                  <a:cubicBezTo>
                    <a:pt x="16" y="49"/>
                    <a:pt x="13" y="52"/>
                    <a:pt x="9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" y="52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3"/>
                    <a:pt x="16" y="7"/>
                  </a:cubicBezTo>
                  <a:lnTo>
                    <a:pt x="16" y="45"/>
                  </a:lnTo>
                  <a:close/>
                </a:path>
              </a:pathLst>
            </a:cu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ṣḷîḍê"/>
            <p:cNvSpPr/>
            <p:nvPr/>
          </p:nvSpPr>
          <p:spPr bwMode="auto">
            <a:xfrm>
              <a:off x="7112000" y="3287713"/>
              <a:ext cx="993775" cy="996950"/>
            </a:xfrm>
            <a:prstGeom prst="ellipse">
              <a:avLst/>
            </a:pr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ŝ1îďe"/>
            <p:cNvSpPr/>
            <p:nvPr/>
          </p:nvSpPr>
          <p:spPr bwMode="auto">
            <a:xfrm>
              <a:off x="7189788" y="3365500"/>
              <a:ext cx="841375" cy="841375"/>
            </a:xfrm>
            <a:prstGeom prst="ellipse">
              <a:avLst/>
            </a:pr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ş1idè"/>
            <p:cNvSpPr/>
            <p:nvPr/>
          </p:nvSpPr>
          <p:spPr bwMode="auto">
            <a:xfrm>
              <a:off x="7161213" y="3341688"/>
              <a:ext cx="893763" cy="893763"/>
            </a:xfrm>
            <a:custGeom>
              <a:avLst/>
              <a:gdLst>
                <a:gd name="T0" fmla="*/ 278 w 287"/>
                <a:gd name="T1" fmla="*/ 125 h 287"/>
                <a:gd name="T2" fmla="*/ 162 w 287"/>
                <a:gd name="T3" fmla="*/ 277 h 287"/>
                <a:gd name="T4" fmla="*/ 10 w 287"/>
                <a:gd name="T5" fmla="*/ 161 h 287"/>
                <a:gd name="T6" fmla="*/ 126 w 287"/>
                <a:gd name="T7" fmla="*/ 9 h 287"/>
                <a:gd name="T8" fmla="*/ 278 w 287"/>
                <a:gd name="T9" fmla="*/ 12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87">
                  <a:moveTo>
                    <a:pt x="278" y="125"/>
                  </a:moveTo>
                  <a:cubicBezTo>
                    <a:pt x="287" y="199"/>
                    <a:pt x="235" y="267"/>
                    <a:pt x="162" y="277"/>
                  </a:cubicBezTo>
                  <a:cubicBezTo>
                    <a:pt x="88" y="287"/>
                    <a:pt x="20" y="235"/>
                    <a:pt x="10" y="161"/>
                  </a:cubicBezTo>
                  <a:cubicBezTo>
                    <a:pt x="0" y="87"/>
                    <a:pt x="52" y="19"/>
                    <a:pt x="126" y="9"/>
                  </a:cubicBezTo>
                  <a:cubicBezTo>
                    <a:pt x="200" y="0"/>
                    <a:pt x="268" y="52"/>
                    <a:pt x="278" y="125"/>
                  </a:cubicBezTo>
                  <a:close/>
                </a:path>
              </a:pathLst>
            </a:cu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ļíďé"/>
            <p:cNvSpPr/>
            <p:nvPr/>
          </p:nvSpPr>
          <p:spPr bwMode="auto">
            <a:xfrm>
              <a:off x="7158038" y="3335338"/>
              <a:ext cx="903288" cy="903288"/>
            </a:xfrm>
            <a:custGeom>
              <a:avLst/>
              <a:gdLst>
                <a:gd name="T0" fmla="*/ 269 w 290"/>
                <a:gd name="T1" fmla="*/ 129 h 290"/>
                <a:gd name="T2" fmla="*/ 290 w 290"/>
                <a:gd name="T3" fmla="*/ 139 h 290"/>
                <a:gd name="T4" fmla="*/ 286 w 290"/>
                <a:gd name="T5" fmla="*/ 113 h 290"/>
                <a:gd name="T6" fmla="*/ 252 w 290"/>
                <a:gd name="T7" fmla="*/ 80 h 290"/>
                <a:gd name="T8" fmla="*/ 275 w 290"/>
                <a:gd name="T9" fmla="*/ 81 h 290"/>
                <a:gd name="T10" fmla="*/ 252 w 290"/>
                <a:gd name="T11" fmla="*/ 80 h 290"/>
                <a:gd name="T12" fmla="*/ 233 w 290"/>
                <a:gd name="T13" fmla="*/ 57 h 290"/>
                <a:gd name="T14" fmla="*/ 238 w 290"/>
                <a:gd name="T15" fmla="*/ 34 h 290"/>
                <a:gd name="T16" fmla="*/ 190 w 290"/>
                <a:gd name="T17" fmla="*/ 29 h 290"/>
                <a:gd name="T18" fmla="*/ 209 w 290"/>
                <a:gd name="T19" fmla="*/ 15 h 290"/>
                <a:gd name="T20" fmla="*/ 190 w 290"/>
                <a:gd name="T21" fmla="*/ 29 h 290"/>
                <a:gd name="T22" fmla="*/ 162 w 290"/>
                <a:gd name="T23" fmla="*/ 21 h 290"/>
                <a:gd name="T24" fmla="*/ 152 w 290"/>
                <a:gd name="T25" fmla="*/ 0 h 290"/>
                <a:gd name="T26" fmla="*/ 110 w 290"/>
                <a:gd name="T27" fmla="*/ 25 h 290"/>
                <a:gd name="T28" fmla="*/ 117 w 290"/>
                <a:gd name="T29" fmla="*/ 3 h 290"/>
                <a:gd name="T30" fmla="*/ 110 w 290"/>
                <a:gd name="T31" fmla="*/ 25 h 290"/>
                <a:gd name="T32" fmla="*/ 83 w 290"/>
                <a:gd name="T33" fmla="*/ 36 h 290"/>
                <a:gd name="T34" fmla="*/ 62 w 290"/>
                <a:gd name="T35" fmla="*/ 26 h 290"/>
                <a:gd name="T36" fmla="*/ 45 w 290"/>
                <a:gd name="T37" fmla="*/ 71 h 290"/>
                <a:gd name="T38" fmla="*/ 37 w 290"/>
                <a:gd name="T39" fmla="*/ 49 h 290"/>
                <a:gd name="T40" fmla="*/ 45 w 290"/>
                <a:gd name="T41" fmla="*/ 71 h 290"/>
                <a:gd name="T42" fmla="*/ 30 w 290"/>
                <a:gd name="T43" fmla="*/ 96 h 290"/>
                <a:gd name="T44" fmla="*/ 7 w 290"/>
                <a:gd name="T45" fmla="*/ 100 h 290"/>
                <a:gd name="T46" fmla="*/ 20 w 290"/>
                <a:gd name="T47" fmla="*/ 147 h 290"/>
                <a:gd name="T48" fmla="*/ 20 w 290"/>
                <a:gd name="T49" fmla="*/ 136 h 290"/>
                <a:gd name="T50" fmla="*/ 0 w 290"/>
                <a:gd name="T51" fmla="*/ 145 h 290"/>
                <a:gd name="T52" fmla="*/ 20 w 290"/>
                <a:gd name="T53" fmla="*/ 147 h 290"/>
                <a:gd name="T54" fmla="*/ 24 w 290"/>
                <a:gd name="T55" fmla="*/ 176 h 290"/>
                <a:gd name="T56" fmla="*/ 8 w 290"/>
                <a:gd name="T57" fmla="*/ 193 h 290"/>
                <a:gd name="T58" fmla="*/ 46 w 290"/>
                <a:gd name="T59" fmla="*/ 222 h 290"/>
                <a:gd name="T60" fmla="*/ 23 w 290"/>
                <a:gd name="T61" fmla="*/ 224 h 290"/>
                <a:gd name="T62" fmla="*/ 46 w 290"/>
                <a:gd name="T63" fmla="*/ 222 h 290"/>
                <a:gd name="T64" fmla="*/ 67 w 290"/>
                <a:gd name="T65" fmla="*/ 243 h 290"/>
                <a:gd name="T66" fmla="*/ 65 w 290"/>
                <a:gd name="T67" fmla="*/ 266 h 290"/>
                <a:gd name="T68" fmla="*/ 113 w 290"/>
                <a:gd name="T69" fmla="*/ 266 h 290"/>
                <a:gd name="T70" fmla="*/ 96 w 290"/>
                <a:gd name="T71" fmla="*/ 282 h 290"/>
                <a:gd name="T72" fmla="*/ 113 w 290"/>
                <a:gd name="T73" fmla="*/ 266 h 290"/>
                <a:gd name="T74" fmla="*/ 145 w 290"/>
                <a:gd name="T75" fmla="*/ 270 h 290"/>
                <a:gd name="T76" fmla="*/ 142 w 290"/>
                <a:gd name="T77" fmla="*/ 290 h 290"/>
                <a:gd name="T78" fmla="*/ 155 w 290"/>
                <a:gd name="T79" fmla="*/ 290 h 290"/>
                <a:gd name="T80" fmla="*/ 193 w 290"/>
                <a:gd name="T81" fmla="*/ 260 h 290"/>
                <a:gd name="T82" fmla="*/ 189 w 290"/>
                <a:gd name="T83" fmla="*/ 283 h 290"/>
                <a:gd name="T84" fmla="*/ 193 w 290"/>
                <a:gd name="T85" fmla="*/ 260 h 290"/>
                <a:gd name="T86" fmla="*/ 219 w 290"/>
                <a:gd name="T87" fmla="*/ 246 h 290"/>
                <a:gd name="T88" fmla="*/ 241 w 290"/>
                <a:gd name="T89" fmla="*/ 254 h 290"/>
                <a:gd name="T90" fmla="*/ 253 w 290"/>
                <a:gd name="T91" fmla="*/ 207 h 290"/>
                <a:gd name="T92" fmla="*/ 264 w 290"/>
                <a:gd name="T93" fmla="*/ 228 h 290"/>
                <a:gd name="T94" fmla="*/ 253 w 290"/>
                <a:gd name="T95" fmla="*/ 207 h 290"/>
                <a:gd name="T96" fmla="*/ 265 w 290"/>
                <a:gd name="T97" fmla="*/ 180 h 290"/>
                <a:gd name="T98" fmla="*/ 287 w 290"/>
                <a:gd name="T99" fmla="*/ 17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" h="290">
                  <a:moveTo>
                    <a:pt x="267" y="118"/>
                  </a:moveTo>
                  <a:cubicBezTo>
                    <a:pt x="267" y="121"/>
                    <a:pt x="268" y="125"/>
                    <a:pt x="269" y="129"/>
                  </a:cubicBezTo>
                  <a:cubicBezTo>
                    <a:pt x="269" y="132"/>
                    <a:pt x="269" y="136"/>
                    <a:pt x="270" y="140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289" y="135"/>
                    <a:pt x="289" y="130"/>
                    <a:pt x="288" y="126"/>
                  </a:cubicBezTo>
                  <a:cubicBezTo>
                    <a:pt x="288" y="122"/>
                    <a:pt x="287" y="118"/>
                    <a:pt x="286" y="113"/>
                  </a:cubicBezTo>
                  <a:lnTo>
                    <a:pt x="267" y="118"/>
                  </a:lnTo>
                  <a:close/>
                  <a:moveTo>
                    <a:pt x="252" y="80"/>
                  </a:moveTo>
                  <a:cubicBezTo>
                    <a:pt x="253" y="83"/>
                    <a:pt x="255" y="87"/>
                    <a:pt x="257" y="90"/>
                  </a:cubicBezTo>
                  <a:cubicBezTo>
                    <a:pt x="275" y="81"/>
                    <a:pt x="275" y="81"/>
                    <a:pt x="275" y="81"/>
                  </a:cubicBezTo>
                  <a:cubicBezTo>
                    <a:pt x="273" y="77"/>
                    <a:pt x="271" y="73"/>
                    <a:pt x="269" y="70"/>
                  </a:cubicBezTo>
                  <a:cubicBezTo>
                    <a:pt x="252" y="80"/>
                    <a:pt x="252" y="80"/>
                    <a:pt x="252" y="80"/>
                  </a:cubicBezTo>
                  <a:close/>
                  <a:moveTo>
                    <a:pt x="225" y="49"/>
                  </a:moveTo>
                  <a:cubicBezTo>
                    <a:pt x="228" y="52"/>
                    <a:pt x="231" y="54"/>
                    <a:pt x="233" y="5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44" y="40"/>
                    <a:pt x="241" y="37"/>
                    <a:pt x="238" y="34"/>
                  </a:cubicBezTo>
                  <a:cubicBezTo>
                    <a:pt x="225" y="49"/>
                    <a:pt x="225" y="49"/>
                    <a:pt x="225" y="49"/>
                  </a:cubicBezTo>
                  <a:close/>
                  <a:moveTo>
                    <a:pt x="190" y="29"/>
                  </a:moveTo>
                  <a:cubicBezTo>
                    <a:pt x="194" y="30"/>
                    <a:pt x="197" y="32"/>
                    <a:pt x="200" y="33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5" y="13"/>
                    <a:pt x="202" y="12"/>
                    <a:pt x="198" y="10"/>
                  </a:cubicBezTo>
                  <a:cubicBezTo>
                    <a:pt x="190" y="29"/>
                    <a:pt x="190" y="29"/>
                    <a:pt x="190" y="29"/>
                  </a:cubicBezTo>
                  <a:close/>
                  <a:moveTo>
                    <a:pt x="151" y="20"/>
                  </a:moveTo>
                  <a:cubicBezTo>
                    <a:pt x="154" y="20"/>
                    <a:pt x="158" y="21"/>
                    <a:pt x="162" y="2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0" y="1"/>
                    <a:pt x="156" y="1"/>
                    <a:pt x="152" y="0"/>
                  </a:cubicBezTo>
                  <a:cubicBezTo>
                    <a:pt x="151" y="20"/>
                    <a:pt x="151" y="20"/>
                    <a:pt x="151" y="20"/>
                  </a:cubicBezTo>
                  <a:close/>
                  <a:moveTo>
                    <a:pt x="110" y="25"/>
                  </a:moveTo>
                  <a:cubicBezTo>
                    <a:pt x="114" y="24"/>
                    <a:pt x="117" y="23"/>
                    <a:pt x="121" y="22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3" y="4"/>
                    <a:pt x="109" y="5"/>
                    <a:pt x="105" y="6"/>
                  </a:cubicBezTo>
                  <a:cubicBezTo>
                    <a:pt x="110" y="25"/>
                    <a:pt x="110" y="25"/>
                    <a:pt x="110" y="25"/>
                  </a:cubicBezTo>
                  <a:close/>
                  <a:moveTo>
                    <a:pt x="74" y="42"/>
                  </a:moveTo>
                  <a:cubicBezTo>
                    <a:pt x="77" y="40"/>
                    <a:pt x="80" y="38"/>
                    <a:pt x="83" y="36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69" y="21"/>
                    <a:pt x="66" y="24"/>
                    <a:pt x="62" y="26"/>
                  </a:cubicBezTo>
                  <a:cubicBezTo>
                    <a:pt x="74" y="42"/>
                    <a:pt x="74" y="42"/>
                    <a:pt x="74" y="42"/>
                  </a:cubicBezTo>
                  <a:close/>
                  <a:moveTo>
                    <a:pt x="45" y="71"/>
                  </a:moveTo>
                  <a:cubicBezTo>
                    <a:pt x="47" y="68"/>
                    <a:pt x="49" y="65"/>
                    <a:pt x="52" y="62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4" y="52"/>
                    <a:pt x="31" y="55"/>
                    <a:pt x="28" y="59"/>
                  </a:cubicBezTo>
                  <a:cubicBezTo>
                    <a:pt x="45" y="71"/>
                    <a:pt x="45" y="71"/>
                    <a:pt x="45" y="71"/>
                  </a:cubicBezTo>
                  <a:close/>
                  <a:moveTo>
                    <a:pt x="26" y="107"/>
                  </a:moveTo>
                  <a:cubicBezTo>
                    <a:pt x="27" y="103"/>
                    <a:pt x="28" y="100"/>
                    <a:pt x="30" y="96"/>
                  </a:cubicBezTo>
                  <a:cubicBezTo>
                    <a:pt x="11" y="88"/>
                    <a:pt x="11" y="88"/>
                    <a:pt x="11" y="88"/>
                  </a:cubicBezTo>
                  <a:cubicBezTo>
                    <a:pt x="10" y="92"/>
                    <a:pt x="8" y="96"/>
                    <a:pt x="7" y="100"/>
                  </a:cubicBezTo>
                  <a:lnTo>
                    <a:pt x="26" y="107"/>
                  </a:lnTo>
                  <a:close/>
                  <a:moveTo>
                    <a:pt x="20" y="147"/>
                  </a:moveTo>
                  <a:cubicBezTo>
                    <a:pt x="20" y="146"/>
                    <a:pt x="20" y="146"/>
                    <a:pt x="20" y="145"/>
                  </a:cubicBezTo>
                  <a:cubicBezTo>
                    <a:pt x="20" y="142"/>
                    <a:pt x="20" y="139"/>
                    <a:pt x="20" y="13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0" y="141"/>
                    <a:pt x="0" y="145"/>
                  </a:cubicBezTo>
                  <a:cubicBezTo>
                    <a:pt x="0" y="146"/>
                    <a:pt x="0" y="146"/>
                    <a:pt x="0" y="147"/>
                  </a:cubicBezTo>
                  <a:cubicBezTo>
                    <a:pt x="20" y="147"/>
                    <a:pt x="20" y="147"/>
                    <a:pt x="20" y="147"/>
                  </a:cubicBezTo>
                  <a:close/>
                  <a:moveTo>
                    <a:pt x="27" y="187"/>
                  </a:moveTo>
                  <a:cubicBezTo>
                    <a:pt x="26" y="183"/>
                    <a:pt x="25" y="180"/>
                    <a:pt x="24" y="176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5" y="185"/>
                    <a:pt x="7" y="189"/>
                    <a:pt x="8" y="193"/>
                  </a:cubicBezTo>
                  <a:cubicBezTo>
                    <a:pt x="27" y="187"/>
                    <a:pt x="27" y="187"/>
                    <a:pt x="27" y="187"/>
                  </a:cubicBezTo>
                  <a:close/>
                  <a:moveTo>
                    <a:pt x="46" y="222"/>
                  </a:moveTo>
                  <a:cubicBezTo>
                    <a:pt x="44" y="219"/>
                    <a:pt x="42" y="216"/>
                    <a:pt x="40" y="213"/>
                  </a:cubicBezTo>
                  <a:cubicBezTo>
                    <a:pt x="23" y="224"/>
                    <a:pt x="23" y="224"/>
                    <a:pt x="23" y="224"/>
                  </a:cubicBezTo>
                  <a:cubicBezTo>
                    <a:pt x="26" y="228"/>
                    <a:pt x="28" y="231"/>
                    <a:pt x="31" y="235"/>
                  </a:cubicBezTo>
                  <a:cubicBezTo>
                    <a:pt x="46" y="222"/>
                    <a:pt x="46" y="222"/>
                    <a:pt x="46" y="222"/>
                  </a:cubicBezTo>
                  <a:close/>
                  <a:moveTo>
                    <a:pt x="76" y="250"/>
                  </a:moveTo>
                  <a:cubicBezTo>
                    <a:pt x="73" y="248"/>
                    <a:pt x="70" y="245"/>
                    <a:pt x="67" y="243"/>
                  </a:cubicBezTo>
                  <a:cubicBezTo>
                    <a:pt x="55" y="259"/>
                    <a:pt x="55" y="259"/>
                    <a:pt x="55" y="259"/>
                  </a:cubicBezTo>
                  <a:cubicBezTo>
                    <a:pt x="58" y="261"/>
                    <a:pt x="62" y="264"/>
                    <a:pt x="65" y="266"/>
                  </a:cubicBezTo>
                  <a:cubicBezTo>
                    <a:pt x="76" y="250"/>
                    <a:pt x="76" y="250"/>
                    <a:pt x="76" y="250"/>
                  </a:cubicBezTo>
                  <a:close/>
                  <a:moveTo>
                    <a:pt x="113" y="266"/>
                  </a:moveTo>
                  <a:cubicBezTo>
                    <a:pt x="110" y="265"/>
                    <a:pt x="106" y="264"/>
                    <a:pt x="103" y="263"/>
                  </a:cubicBezTo>
                  <a:cubicBezTo>
                    <a:pt x="96" y="282"/>
                    <a:pt x="96" y="282"/>
                    <a:pt x="96" y="282"/>
                  </a:cubicBezTo>
                  <a:cubicBezTo>
                    <a:pt x="100" y="283"/>
                    <a:pt x="104" y="284"/>
                    <a:pt x="108" y="285"/>
                  </a:cubicBezTo>
                  <a:cubicBezTo>
                    <a:pt x="113" y="266"/>
                    <a:pt x="113" y="266"/>
                    <a:pt x="113" y="266"/>
                  </a:cubicBezTo>
                  <a:close/>
                  <a:moveTo>
                    <a:pt x="154" y="270"/>
                  </a:moveTo>
                  <a:cubicBezTo>
                    <a:pt x="151" y="270"/>
                    <a:pt x="148" y="270"/>
                    <a:pt x="145" y="270"/>
                  </a:cubicBezTo>
                  <a:cubicBezTo>
                    <a:pt x="144" y="270"/>
                    <a:pt x="143" y="270"/>
                    <a:pt x="143" y="270"/>
                  </a:cubicBezTo>
                  <a:cubicBezTo>
                    <a:pt x="142" y="290"/>
                    <a:pt x="142" y="290"/>
                    <a:pt x="142" y="290"/>
                  </a:cubicBezTo>
                  <a:cubicBezTo>
                    <a:pt x="143" y="290"/>
                    <a:pt x="144" y="290"/>
                    <a:pt x="145" y="290"/>
                  </a:cubicBezTo>
                  <a:cubicBezTo>
                    <a:pt x="148" y="290"/>
                    <a:pt x="152" y="290"/>
                    <a:pt x="155" y="290"/>
                  </a:cubicBezTo>
                  <a:cubicBezTo>
                    <a:pt x="154" y="270"/>
                    <a:pt x="154" y="270"/>
                    <a:pt x="154" y="270"/>
                  </a:cubicBezTo>
                  <a:close/>
                  <a:moveTo>
                    <a:pt x="193" y="260"/>
                  </a:moveTo>
                  <a:cubicBezTo>
                    <a:pt x="190" y="262"/>
                    <a:pt x="186" y="263"/>
                    <a:pt x="183" y="264"/>
                  </a:cubicBezTo>
                  <a:cubicBezTo>
                    <a:pt x="189" y="283"/>
                    <a:pt x="189" y="283"/>
                    <a:pt x="189" y="283"/>
                  </a:cubicBezTo>
                  <a:cubicBezTo>
                    <a:pt x="193" y="282"/>
                    <a:pt x="197" y="280"/>
                    <a:pt x="201" y="279"/>
                  </a:cubicBezTo>
                  <a:lnTo>
                    <a:pt x="193" y="260"/>
                  </a:lnTo>
                  <a:close/>
                  <a:moveTo>
                    <a:pt x="228" y="239"/>
                  </a:moveTo>
                  <a:cubicBezTo>
                    <a:pt x="225" y="241"/>
                    <a:pt x="222" y="243"/>
                    <a:pt x="219" y="246"/>
                  </a:cubicBezTo>
                  <a:cubicBezTo>
                    <a:pt x="231" y="262"/>
                    <a:pt x="231" y="262"/>
                    <a:pt x="231" y="262"/>
                  </a:cubicBezTo>
                  <a:cubicBezTo>
                    <a:pt x="234" y="259"/>
                    <a:pt x="238" y="256"/>
                    <a:pt x="241" y="254"/>
                  </a:cubicBezTo>
                  <a:cubicBezTo>
                    <a:pt x="228" y="239"/>
                    <a:pt x="228" y="239"/>
                    <a:pt x="228" y="239"/>
                  </a:cubicBezTo>
                  <a:close/>
                  <a:moveTo>
                    <a:pt x="253" y="207"/>
                  </a:moveTo>
                  <a:cubicBezTo>
                    <a:pt x="251" y="210"/>
                    <a:pt x="249" y="214"/>
                    <a:pt x="247" y="217"/>
                  </a:cubicBezTo>
                  <a:cubicBezTo>
                    <a:pt x="264" y="228"/>
                    <a:pt x="264" y="228"/>
                    <a:pt x="264" y="228"/>
                  </a:cubicBezTo>
                  <a:cubicBezTo>
                    <a:pt x="266" y="225"/>
                    <a:pt x="268" y="221"/>
                    <a:pt x="271" y="217"/>
                  </a:cubicBezTo>
                  <a:cubicBezTo>
                    <a:pt x="253" y="207"/>
                    <a:pt x="253" y="207"/>
                    <a:pt x="253" y="207"/>
                  </a:cubicBezTo>
                  <a:close/>
                  <a:moveTo>
                    <a:pt x="267" y="169"/>
                  </a:moveTo>
                  <a:cubicBezTo>
                    <a:pt x="267" y="173"/>
                    <a:pt x="266" y="176"/>
                    <a:pt x="265" y="180"/>
                  </a:cubicBezTo>
                  <a:cubicBezTo>
                    <a:pt x="284" y="186"/>
                    <a:pt x="284" y="186"/>
                    <a:pt x="284" y="186"/>
                  </a:cubicBezTo>
                  <a:cubicBezTo>
                    <a:pt x="285" y="181"/>
                    <a:pt x="286" y="177"/>
                    <a:pt x="287" y="173"/>
                  </a:cubicBezTo>
                  <a:cubicBezTo>
                    <a:pt x="267" y="169"/>
                    <a:pt x="267" y="169"/>
                    <a:pt x="267" y="169"/>
                  </a:cubicBez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$ľiḋê"/>
            <p:cNvSpPr/>
            <p:nvPr/>
          </p:nvSpPr>
          <p:spPr bwMode="auto">
            <a:xfrm>
              <a:off x="7539038" y="3241675"/>
              <a:ext cx="149225" cy="111125"/>
            </a:xfrm>
            <a:prstGeom prst="rect">
              <a:avLst/>
            </a:pr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ṡḻíḓe"/>
            <p:cNvSpPr/>
            <p:nvPr/>
          </p:nvSpPr>
          <p:spPr bwMode="auto">
            <a:xfrm>
              <a:off x="7488238" y="3154363"/>
              <a:ext cx="249238" cy="100013"/>
            </a:xfrm>
            <a:custGeom>
              <a:avLst/>
              <a:gdLst>
                <a:gd name="T0" fmla="*/ 80 w 80"/>
                <a:gd name="T1" fmla="*/ 17 h 32"/>
                <a:gd name="T2" fmla="*/ 65 w 80"/>
                <a:gd name="T3" fmla="*/ 32 h 32"/>
                <a:gd name="T4" fmla="*/ 15 w 80"/>
                <a:gd name="T5" fmla="*/ 32 h 32"/>
                <a:gd name="T6" fmla="*/ 0 w 80"/>
                <a:gd name="T7" fmla="*/ 17 h 32"/>
                <a:gd name="T8" fmla="*/ 0 w 80"/>
                <a:gd name="T9" fmla="*/ 15 h 32"/>
                <a:gd name="T10" fmla="*/ 15 w 80"/>
                <a:gd name="T11" fmla="*/ 0 h 32"/>
                <a:gd name="T12" fmla="*/ 65 w 80"/>
                <a:gd name="T13" fmla="*/ 0 h 32"/>
                <a:gd name="T14" fmla="*/ 80 w 80"/>
                <a:gd name="T15" fmla="*/ 15 h 32"/>
                <a:gd name="T16" fmla="*/ 80 w 80"/>
                <a:gd name="T17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32">
                  <a:moveTo>
                    <a:pt x="80" y="17"/>
                  </a:moveTo>
                  <a:cubicBezTo>
                    <a:pt x="80" y="25"/>
                    <a:pt x="73" y="32"/>
                    <a:pt x="6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3" y="0"/>
                    <a:pt x="80" y="7"/>
                    <a:pt x="80" y="15"/>
                  </a:cubicBezTo>
                  <a:lnTo>
                    <a:pt x="80" y="17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ṩ1iḋe"/>
            <p:cNvSpPr/>
            <p:nvPr/>
          </p:nvSpPr>
          <p:spPr bwMode="auto">
            <a:xfrm>
              <a:off x="7539038" y="3116263"/>
              <a:ext cx="149225" cy="61913"/>
            </a:xfrm>
            <a:custGeom>
              <a:avLst/>
              <a:gdLst>
                <a:gd name="T0" fmla="*/ 48 w 48"/>
                <a:gd name="T1" fmla="*/ 11 h 20"/>
                <a:gd name="T2" fmla="*/ 39 w 48"/>
                <a:gd name="T3" fmla="*/ 20 h 20"/>
                <a:gd name="T4" fmla="*/ 9 w 48"/>
                <a:gd name="T5" fmla="*/ 20 h 20"/>
                <a:gd name="T6" fmla="*/ 0 w 48"/>
                <a:gd name="T7" fmla="*/ 11 h 20"/>
                <a:gd name="T8" fmla="*/ 0 w 48"/>
                <a:gd name="T9" fmla="*/ 9 h 20"/>
                <a:gd name="T10" fmla="*/ 9 w 48"/>
                <a:gd name="T11" fmla="*/ 0 h 20"/>
                <a:gd name="T12" fmla="*/ 39 w 48"/>
                <a:gd name="T13" fmla="*/ 0 h 20"/>
                <a:gd name="T14" fmla="*/ 48 w 48"/>
                <a:gd name="T15" fmla="*/ 9 h 20"/>
                <a:gd name="T16" fmla="*/ 48 w 48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0">
                  <a:moveTo>
                    <a:pt x="48" y="11"/>
                  </a:moveTo>
                  <a:cubicBezTo>
                    <a:pt x="48" y="16"/>
                    <a:pt x="44" y="20"/>
                    <a:pt x="3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6"/>
                    <a:pt x="0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4"/>
                    <a:pt x="48" y="9"/>
                  </a:cubicBezTo>
                  <a:lnTo>
                    <a:pt x="48" y="11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ŝľîḋe"/>
            <p:cNvSpPr/>
            <p:nvPr/>
          </p:nvSpPr>
          <p:spPr bwMode="auto">
            <a:xfrm>
              <a:off x="7254875" y="3313113"/>
              <a:ext cx="109538" cy="100013"/>
            </a:xfrm>
            <a:custGeom>
              <a:avLst/>
              <a:gdLst>
                <a:gd name="T0" fmla="*/ 32 w 35"/>
                <a:gd name="T1" fmla="*/ 7 h 32"/>
                <a:gd name="T2" fmla="*/ 30 w 35"/>
                <a:gd name="T3" fmla="*/ 19 h 32"/>
                <a:gd name="T4" fmla="*/ 17 w 35"/>
                <a:gd name="T5" fmla="*/ 29 h 32"/>
                <a:gd name="T6" fmla="*/ 4 w 35"/>
                <a:gd name="T7" fmla="*/ 27 h 32"/>
                <a:gd name="T8" fmla="*/ 3 w 35"/>
                <a:gd name="T9" fmla="*/ 26 h 32"/>
                <a:gd name="T10" fmla="*/ 5 w 35"/>
                <a:gd name="T11" fmla="*/ 13 h 32"/>
                <a:gd name="T12" fmla="*/ 18 w 35"/>
                <a:gd name="T13" fmla="*/ 3 h 32"/>
                <a:gd name="T14" fmla="*/ 31 w 35"/>
                <a:gd name="T15" fmla="*/ 5 h 32"/>
                <a:gd name="T16" fmla="*/ 32 w 35"/>
                <a:gd name="T1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2">
                  <a:moveTo>
                    <a:pt x="32" y="7"/>
                  </a:moveTo>
                  <a:cubicBezTo>
                    <a:pt x="35" y="11"/>
                    <a:pt x="34" y="16"/>
                    <a:pt x="30" y="1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3" y="32"/>
                    <a:pt x="7" y="31"/>
                    <a:pt x="4" y="27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2"/>
                    <a:pt x="1" y="16"/>
                    <a:pt x="5" y="1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2" y="0"/>
                    <a:pt x="28" y="1"/>
                    <a:pt x="31" y="5"/>
                  </a:cubicBezTo>
                  <a:lnTo>
                    <a:pt x="32" y="7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ṣľíḑé"/>
            <p:cNvSpPr/>
            <p:nvPr/>
          </p:nvSpPr>
          <p:spPr bwMode="auto">
            <a:xfrm>
              <a:off x="7856538" y="3313113"/>
              <a:ext cx="104775" cy="100013"/>
            </a:xfrm>
            <a:custGeom>
              <a:avLst/>
              <a:gdLst>
                <a:gd name="T0" fmla="*/ 3 w 34"/>
                <a:gd name="T1" fmla="*/ 7 h 32"/>
                <a:gd name="T2" fmla="*/ 4 w 34"/>
                <a:gd name="T3" fmla="*/ 19 h 32"/>
                <a:gd name="T4" fmla="*/ 18 w 34"/>
                <a:gd name="T5" fmla="*/ 29 h 32"/>
                <a:gd name="T6" fmla="*/ 30 w 34"/>
                <a:gd name="T7" fmla="*/ 27 h 32"/>
                <a:gd name="T8" fmla="*/ 31 w 34"/>
                <a:gd name="T9" fmla="*/ 26 h 32"/>
                <a:gd name="T10" fmla="*/ 30 w 34"/>
                <a:gd name="T11" fmla="*/ 13 h 32"/>
                <a:gd name="T12" fmla="*/ 16 w 34"/>
                <a:gd name="T13" fmla="*/ 3 h 32"/>
                <a:gd name="T14" fmla="*/ 4 w 34"/>
                <a:gd name="T15" fmla="*/ 5 h 32"/>
                <a:gd name="T16" fmla="*/ 3 w 34"/>
                <a:gd name="T17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2">
                  <a:moveTo>
                    <a:pt x="3" y="7"/>
                  </a:moveTo>
                  <a:cubicBezTo>
                    <a:pt x="0" y="11"/>
                    <a:pt x="0" y="16"/>
                    <a:pt x="4" y="1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2" y="32"/>
                    <a:pt x="27" y="31"/>
                    <a:pt x="30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4" y="22"/>
                    <a:pt x="33" y="16"/>
                    <a:pt x="30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0"/>
                    <a:pt x="7" y="1"/>
                    <a:pt x="4" y="5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$ḷiďè"/>
            <p:cNvSpPr/>
            <p:nvPr/>
          </p:nvSpPr>
          <p:spPr bwMode="auto">
            <a:xfrm>
              <a:off x="7559675" y="3440113"/>
              <a:ext cx="100013" cy="511175"/>
            </a:xfrm>
            <a:custGeom>
              <a:avLst/>
              <a:gdLst>
                <a:gd name="T0" fmla="*/ 32 w 32"/>
                <a:gd name="T1" fmla="*/ 148 h 164"/>
                <a:gd name="T2" fmla="*/ 16 w 32"/>
                <a:gd name="T3" fmla="*/ 164 h 164"/>
                <a:gd name="T4" fmla="*/ 0 w 32"/>
                <a:gd name="T5" fmla="*/ 148 h 164"/>
                <a:gd name="T6" fmla="*/ 16 w 32"/>
                <a:gd name="T7" fmla="*/ 0 h 164"/>
                <a:gd name="T8" fmla="*/ 32 w 32"/>
                <a:gd name="T9" fmla="*/ 14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4">
                  <a:moveTo>
                    <a:pt x="32" y="148"/>
                  </a:moveTo>
                  <a:cubicBezTo>
                    <a:pt x="32" y="157"/>
                    <a:pt x="25" y="164"/>
                    <a:pt x="16" y="164"/>
                  </a:cubicBezTo>
                  <a:cubicBezTo>
                    <a:pt x="7" y="164"/>
                    <a:pt x="0" y="157"/>
                    <a:pt x="0" y="148"/>
                  </a:cubicBezTo>
                  <a:cubicBezTo>
                    <a:pt x="0" y="139"/>
                    <a:pt x="16" y="0"/>
                    <a:pt x="16" y="0"/>
                  </a:cubicBezTo>
                  <a:cubicBezTo>
                    <a:pt x="16" y="0"/>
                    <a:pt x="32" y="139"/>
                    <a:pt x="32" y="148"/>
                  </a:cubicBezTo>
                  <a:close/>
                </a:path>
              </a:pathLst>
            </a:cu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ṥļíḓé"/>
            <p:cNvSpPr/>
            <p:nvPr/>
          </p:nvSpPr>
          <p:spPr bwMode="auto">
            <a:xfrm>
              <a:off x="7581900" y="3867150"/>
              <a:ext cx="55563" cy="52388"/>
            </a:xfrm>
            <a:prstGeom prst="ellipse">
              <a:avLst/>
            </a:prstGeom>
            <a:solidFill>
              <a:srgbClr val="F6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ŝliḋé"/>
            <p:cNvSpPr/>
            <p:nvPr/>
          </p:nvSpPr>
          <p:spPr bwMode="auto">
            <a:xfrm>
              <a:off x="7267575" y="4462463"/>
              <a:ext cx="635000" cy="896938"/>
            </a:xfrm>
            <a:custGeom>
              <a:avLst/>
              <a:gdLst>
                <a:gd name="T0" fmla="*/ 204 w 204"/>
                <a:gd name="T1" fmla="*/ 102 h 288"/>
                <a:gd name="T2" fmla="*/ 102 w 204"/>
                <a:gd name="T3" fmla="*/ 288 h 288"/>
                <a:gd name="T4" fmla="*/ 0 w 204"/>
                <a:gd name="T5" fmla="*/ 102 h 288"/>
                <a:gd name="T6" fmla="*/ 102 w 204"/>
                <a:gd name="T7" fmla="*/ 0 h 288"/>
                <a:gd name="T8" fmla="*/ 204 w 204"/>
                <a:gd name="T9" fmla="*/ 1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8">
                  <a:moveTo>
                    <a:pt x="204" y="102"/>
                  </a:moveTo>
                  <a:cubicBezTo>
                    <a:pt x="204" y="159"/>
                    <a:pt x="102" y="288"/>
                    <a:pt x="102" y="288"/>
                  </a:cubicBezTo>
                  <a:cubicBezTo>
                    <a:pt x="102" y="288"/>
                    <a:pt x="0" y="159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cubicBezTo>
                    <a:pt x="158" y="0"/>
                    <a:pt x="204" y="46"/>
                    <a:pt x="204" y="102"/>
                  </a:cubicBezTo>
                  <a:close/>
                </a:path>
              </a:pathLst>
            </a:custGeom>
            <a:solidFill>
              <a:srgbClr val="1E5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$ḷíḍe"/>
            <p:cNvSpPr/>
            <p:nvPr/>
          </p:nvSpPr>
          <p:spPr bwMode="auto">
            <a:xfrm>
              <a:off x="7370763" y="4565650"/>
              <a:ext cx="428625" cy="431800"/>
            </a:xfrm>
            <a:prstGeom prst="ellipse">
              <a:avLst/>
            </a:prstGeom>
            <a:solidFill>
              <a:srgbClr val="FA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şḻiḍé"/>
            <p:cNvSpPr/>
            <p:nvPr/>
          </p:nvSpPr>
          <p:spPr bwMode="auto">
            <a:xfrm>
              <a:off x="3576638" y="5334000"/>
              <a:ext cx="4633913" cy="187325"/>
            </a:xfrm>
            <a:custGeom>
              <a:avLst/>
              <a:gdLst>
                <a:gd name="T0" fmla="*/ 2919 w 2919"/>
                <a:gd name="T1" fmla="*/ 118 h 118"/>
                <a:gd name="T2" fmla="*/ 2919 w 2919"/>
                <a:gd name="T3" fmla="*/ 118 h 118"/>
                <a:gd name="T4" fmla="*/ 0 w 2919"/>
                <a:gd name="T5" fmla="*/ 118 h 118"/>
                <a:gd name="T6" fmla="*/ 0 w 2919"/>
                <a:gd name="T7" fmla="*/ 0 h 118"/>
                <a:gd name="T8" fmla="*/ 2919 w 2919"/>
                <a:gd name="T9" fmla="*/ 0 h 118"/>
                <a:gd name="T10" fmla="*/ 2919 w 2919"/>
                <a:gd name="T1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9" h="118">
                  <a:moveTo>
                    <a:pt x="2919" y="118"/>
                  </a:moveTo>
                  <a:lnTo>
                    <a:pt x="2919" y="118"/>
                  </a:lnTo>
                  <a:lnTo>
                    <a:pt x="0" y="118"/>
                  </a:lnTo>
                  <a:lnTo>
                    <a:pt x="0" y="0"/>
                  </a:lnTo>
                  <a:lnTo>
                    <a:pt x="2919" y="0"/>
                  </a:lnTo>
                  <a:lnTo>
                    <a:pt x="2919" y="118"/>
                  </a:lnTo>
                  <a:close/>
                </a:path>
              </a:pathLst>
            </a:custGeom>
            <a:solidFill>
              <a:srgbClr val="3C3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ṡḷíḍé"/>
            <p:cNvSpPr/>
            <p:nvPr/>
          </p:nvSpPr>
          <p:spPr bwMode="auto">
            <a:xfrm>
              <a:off x="5818188" y="1565275"/>
              <a:ext cx="698500" cy="698500"/>
            </a:xfrm>
            <a:prstGeom prst="ellipse">
              <a:avLst/>
            </a:prstGeom>
            <a:solidFill>
              <a:srgbClr val="FF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ŝļïḑé"/>
            <p:cNvSpPr/>
            <p:nvPr/>
          </p:nvSpPr>
          <p:spPr bwMode="auto">
            <a:xfrm>
              <a:off x="5895975" y="1643062"/>
              <a:ext cx="542925" cy="542925"/>
            </a:xfrm>
            <a:prstGeom prst="ellipse">
              <a:avLst/>
            </a:prstGeom>
            <a:solidFill>
              <a:srgbClr val="FFE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ŝ1ïḍé"/>
            <p:cNvSpPr/>
            <p:nvPr/>
          </p:nvSpPr>
          <p:spPr bwMode="auto">
            <a:xfrm>
              <a:off x="5895975" y="1643062"/>
              <a:ext cx="542925" cy="296863"/>
            </a:xfrm>
            <a:custGeom>
              <a:avLst/>
              <a:gdLst>
                <a:gd name="T0" fmla="*/ 87 w 174"/>
                <a:gd name="T1" fmla="*/ 0 h 95"/>
                <a:gd name="T2" fmla="*/ 0 w 174"/>
                <a:gd name="T3" fmla="*/ 87 h 95"/>
                <a:gd name="T4" fmla="*/ 0 w 174"/>
                <a:gd name="T5" fmla="*/ 95 h 95"/>
                <a:gd name="T6" fmla="*/ 86 w 174"/>
                <a:gd name="T7" fmla="*/ 10 h 95"/>
                <a:gd name="T8" fmla="*/ 87 w 174"/>
                <a:gd name="T9" fmla="*/ 10 h 95"/>
                <a:gd name="T10" fmla="*/ 174 w 174"/>
                <a:gd name="T11" fmla="*/ 95 h 95"/>
                <a:gd name="T12" fmla="*/ 174 w 174"/>
                <a:gd name="T13" fmla="*/ 87 h 95"/>
                <a:gd name="T14" fmla="*/ 87 w 174"/>
                <a:gd name="T1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95">
                  <a:moveTo>
                    <a:pt x="87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90"/>
                    <a:pt x="0" y="93"/>
                    <a:pt x="0" y="95"/>
                  </a:cubicBezTo>
                  <a:cubicBezTo>
                    <a:pt x="0" y="48"/>
                    <a:pt x="41" y="10"/>
                    <a:pt x="86" y="10"/>
                  </a:cubicBezTo>
                  <a:cubicBezTo>
                    <a:pt x="86" y="10"/>
                    <a:pt x="87" y="10"/>
                    <a:pt x="87" y="10"/>
                  </a:cubicBezTo>
                  <a:cubicBezTo>
                    <a:pt x="132" y="11"/>
                    <a:pt x="174" y="50"/>
                    <a:pt x="174" y="95"/>
                  </a:cubicBezTo>
                  <a:cubicBezTo>
                    <a:pt x="174" y="93"/>
                    <a:pt x="174" y="90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</a:path>
              </a:pathLst>
            </a:custGeom>
            <a:solidFill>
              <a:srgbClr val="AD9C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ṥlïḋè"/>
            <p:cNvSpPr/>
            <p:nvPr/>
          </p:nvSpPr>
          <p:spPr bwMode="auto">
            <a:xfrm>
              <a:off x="6049963" y="1693862"/>
              <a:ext cx="206788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t" anchorCtr="0" compatLnSpc="1">
              <a:normAutofit fontScale="85000" lnSpcReduction="20000"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900" b="0" i="0" u="none" strike="noStrike" cap="none" normalizeH="0" baseline="0" dirty="0">
                  <a:ln>
                    <a:noFill/>
                  </a:ln>
                  <a:solidFill>
                    <a:srgbClr val="FFFFFC"/>
                  </a:solidFill>
                  <a:effectLst/>
                </a:rPr>
                <a:t>$</a:t>
              </a:r>
              <a:endParaRPr kumimoji="0" lang="zh-CN" altLang="zh-CN" sz="2900" b="0" i="0" u="none" strike="noStrike" cap="none" normalizeH="0" baseline="0" dirty="0">
                <a:ln>
                  <a:noFill/>
                </a:ln>
                <a:solidFill>
                  <a:srgbClr val="FFFFFC"/>
                </a:solidFill>
                <a:effectLst/>
              </a:endParaRPr>
            </a:p>
          </p:txBody>
        </p:sp>
        <p:sp>
          <p:nvSpPr>
            <p:cNvPr id="109" name="ïṩḷîďê"/>
            <p:cNvSpPr/>
            <p:nvPr/>
          </p:nvSpPr>
          <p:spPr bwMode="auto">
            <a:xfrm>
              <a:off x="4037013" y="2360612"/>
              <a:ext cx="595313" cy="447675"/>
            </a:xfrm>
            <a:custGeom>
              <a:avLst/>
              <a:gdLst>
                <a:gd name="T0" fmla="*/ 0 w 375"/>
                <a:gd name="T1" fmla="*/ 151 h 282"/>
                <a:gd name="T2" fmla="*/ 102 w 375"/>
                <a:gd name="T3" fmla="*/ 282 h 282"/>
                <a:gd name="T4" fmla="*/ 375 w 375"/>
                <a:gd name="T5" fmla="*/ 49 h 282"/>
                <a:gd name="T6" fmla="*/ 334 w 375"/>
                <a:gd name="T7" fmla="*/ 0 h 282"/>
                <a:gd name="T8" fmla="*/ 112 w 375"/>
                <a:gd name="T9" fmla="*/ 192 h 282"/>
                <a:gd name="T10" fmla="*/ 49 w 375"/>
                <a:gd name="T11" fmla="*/ 113 h 282"/>
                <a:gd name="T12" fmla="*/ 0 w 375"/>
                <a:gd name="T13" fmla="*/ 151 h 282"/>
                <a:gd name="T14" fmla="*/ 0 w 375"/>
                <a:gd name="T15" fmla="*/ 15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82">
                  <a:moveTo>
                    <a:pt x="0" y="151"/>
                  </a:moveTo>
                  <a:lnTo>
                    <a:pt x="102" y="282"/>
                  </a:lnTo>
                  <a:lnTo>
                    <a:pt x="375" y="49"/>
                  </a:lnTo>
                  <a:lnTo>
                    <a:pt x="334" y="0"/>
                  </a:lnTo>
                  <a:lnTo>
                    <a:pt x="112" y="192"/>
                  </a:lnTo>
                  <a:lnTo>
                    <a:pt x="49" y="113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3427865" y="3925846"/>
            <a:ext cx="533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1F0F5"/>
                </a:solidFill>
                <a:latin typeface="+mj-lt"/>
                <a:ea typeface="+mj-ea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微软雅黑" panose="020B0503020204020204" charset="-122"/>
                <a:ea typeface="微软雅黑" panose="020B050302020402020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2955" y="4719489"/>
            <a:ext cx="72970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</a:rPr>
              <a:t>PPT</a:t>
            </a:r>
            <a:r>
              <a:rPr lang="zh-CN" altLang="en-US" b="1" dirty="0">
                <a:solidFill>
                  <a:srgbClr val="0083E6"/>
                </a:solidFill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</a:rPr>
              <a:t>http://588ku.com/ppt/</a:t>
            </a:r>
            <a:endParaRPr lang="zh-CN" altLang="en-US" b="1" dirty="0">
              <a:solidFill>
                <a:srgbClr val="0083E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320555" y="1950705"/>
            <a:ext cx="3101615" cy="2956591"/>
            <a:chOff x="2814798" y="2478576"/>
            <a:chExt cx="1639137" cy="1562495"/>
          </a:xfrm>
        </p:grpSpPr>
        <p:sp>
          <p:nvSpPr>
            <p:cNvPr id="45" name="isľiḓé"/>
            <p:cNvSpPr/>
            <p:nvPr/>
          </p:nvSpPr>
          <p:spPr bwMode="auto">
            <a:xfrm>
              <a:off x="3037860" y="3099480"/>
              <a:ext cx="627727" cy="627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íḍê"/>
            <p:cNvSpPr/>
            <p:nvPr/>
          </p:nvSpPr>
          <p:spPr bwMode="auto">
            <a:xfrm>
              <a:off x="3113327" y="2485986"/>
              <a:ext cx="761143" cy="76114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ḷîḑe"/>
            <p:cNvSpPr/>
            <p:nvPr/>
          </p:nvSpPr>
          <p:spPr bwMode="auto">
            <a:xfrm>
              <a:off x="3406536" y="2712111"/>
              <a:ext cx="935868" cy="93586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6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8" name="işḷïde"/>
            <p:cNvSpPr/>
            <p:nvPr/>
          </p:nvSpPr>
          <p:spPr bwMode="auto">
            <a:xfrm>
              <a:off x="3775211" y="3727207"/>
              <a:ext cx="313864" cy="31386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líḑé"/>
            <p:cNvSpPr/>
            <p:nvPr/>
          </p:nvSpPr>
          <p:spPr bwMode="auto">
            <a:xfrm>
              <a:off x="2814798" y="2987948"/>
              <a:ext cx="223062" cy="2230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lide"/>
            <p:cNvSpPr/>
            <p:nvPr/>
          </p:nvSpPr>
          <p:spPr bwMode="auto">
            <a:xfrm>
              <a:off x="4230873" y="2478576"/>
              <a:ext cx="223062" cy="2230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CustomText2"/>
          <p:cNvSpPr/>
          <p:nvPr/>
        </p:nvSpPr>
        <p:spPr>
          <a:xfrm>
            <a:off x="6350006" y="2524215"/>
            <a:ext cx="3521439" cy="904785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PART </a:t>
            </a:r>
            <a:r>
              <a:rPr lang="en-US" altLang="zh-CN" sz="4800" b="1" dirty="0">
                <a:solidFill>
                  <a:srgbClr val="3A4554"/>
                </a:solidFill>
                <a:latin typeface="+mj-lt"/>
                <a:ea typeface="+mj-ea"/>
              </a:rPr>
              <a:t>ONE</a:t>
            </a:r>
          </a:p>
        </p:txBody>
      </p:sp>
      <p:sp>
        <p:nvSpPr>
          <p:cNvPr id="53" name="矩形 52"/>
          <p:cNvSpPr/>
          <p:nvPr/>
        </p:nvSpPr>
        <p:spPr>
          <a:xfrm>
            <a:off x="6323712" y="3609482"/>
            <a:ext cx="3269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Unified fonts make reading more fluent. Theme color makes PPT more convenient to change. Adjust the spacing to adapt to Chinese typesetting.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60400" y="1748798"/>
            <a:ext cx="10858500" cy="3823543"/>
            <a:chOff x="660400" y="1748798"/>
            <a:chExt cx="10858500" cy="3823543"/>
          </a:xfrm>
        </p:grpSpPr>
        <p:grpSp>
          <p:nvGrpSpPr>
            <p:cNvPr id="48" name="îṣ1îďe"/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65" name="ïṣľidê"/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6" name="ïślîde"/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ïṡḷidè"/>
              <p:cNvSpPr/>
              <p:nvPr/>
            </p:nvSpPr>
            <p:spPr bwMode="auto">
              <a:xfrm>
                <a:off x="4769866" y="3097714"/>
                <a:ext cx="627443" cy="624470"/>
              </a:xfrm>
              <a:custGeom>
                <a:avLst/>
                <a:gdLst>
                  <a:gd name="T0" fmla="*/ 3922 w 3973"/>
                  <a:gd name="T1" fmla="*/ 3359 h 3960"/>
                  <a:gd name="T2" fmla="*/ 3146 w 3973"/>
                  <a:gd name="T3" fmla="*/ 2583 h 3960"/>
                  <a:gd name="T4" fmla="*/ 3699 w 3973"/>
                  <a:gd name="T5" fmla="*/ 2263 h 3960"/>
                  <a:gd name="T6" fmla="*/ 3764 w 3973"/>
                  <a:gd name="T7" fmla="*/ 2140 h 3960"/>
                  <a:gd name="T8" fmla="*/ 3682 w 3973"/>
                  <a:gd name="T9" fmla="*/ 2029 h 3960"/>
                  <a:gd name="T10" fmla="*/ 2374 w 3973"/>
                  <a:gd name="T11" fmla="*/ 1507 h 3960"/>
                  <a:gd name="T12" fmla="*/ 2413 w 3973"/>
                  <a:gd name="T13" fmla="*/ 1206 h 3960"/>
                  <a:gd name="T14" fmla="*/ 1206 w 3973"/>
                  <a:gd name="T15" fmla="*/ 0 h 3960"/>
                  <a:gd name="T16" fmla="*/ 0 w 3973"/>
                  <a:gd name="T17" fmla="*/ 1206 h 3960"/>
                  <a:gd name="T18" fmla="*/ 1206 w 3973"/>
                  <a:gd name="T19" fmla="*/ 2413 h 3960"/>
                  <a:gd name="T20" fmla="*/ 1507 w 3973"/>
                  <a:gd name="T21" fmla="*/ 2374 h 3960"/>
                  <a:gd name="T22" fmla="*/ 2029 w 3973"/>
                  <a:gd name="T23" fmla="*/ 3682 h 3960"/>
                  <a:gd name="T24" fmla="*/ 2141 w 3973"/>
                  <a:gd name="T25" fmla="*/ 3764 h 3960"/>
                  <a:gd name="T26" fmla="*/ 2263 w 3973"/>
                  <a:gd name="T27" fmla="*/ 3699 h 3960"/>
                  <a:gd name="T28" fmla="*/ 2583 w 3973"/>
                  <a:gd name="T29" fmla="*/ 3146 h 3960"/>
                  <a:gd name="T30" fmla="*/ 3359 w 3973"/>
                  <a:gd name="T31" fmla="*/ 3922 h 3960"/>
                  <a:gd name="T32" fmla="*/ 3451 w 3973"/>
                  <a:gd name="T33" fmla="*/ 3960 h 3960"/>
                  <a:gd name="T34" fmla="*/ 3543 w 3973"/>
                  <a:gd name="T35" fmla="*/ 3922 h 3960"/>
                  <a:gd name="T36" fmla="*/ 3922 w 3973"/>
                  <a:gd name="T37" fmla="*/ 3543 h 3960"/>
                  <a:gd name="T38" fmla="*/ 3922 w 3973"/>
                  <a:gd name="T39" fmla="*/ 3359 h 3960"/>
                  <a:gd name="T40" fmla="*/ 1214 w 3973"/>
                  <a:gd name="T41" fmla="*/ 1044 h 3960"/>
                  <a:gd name="T42" fmla="*/ 1073 w 3973"/>
                  <a:gd name="T43" fmla="*/ 1073 h 3960"/>
                  <a:gd name="T44" fmla="*/ 1044 w 3973"/>
                  <a:gd name="T45" fmla="*/ 1213 h 3960"/>
                  <a:gd name="T46" fmla="*/ 1209 w 3973"/>
                  <a:gd name="T47" fmla="*/ 1628 h 3960"/>
                  <a:gd name="T48" fmla="*/ 785 w 3973"/>
                  <a:gd name="T49" fmla="*/ 1201 h 3960"/>
                  <a:gd name="T50" fmla="*/ 905 w 3973"/>
                  <a:gd name="T51" fmla="*/ 905 h 3960"/>
                  <a:gd name="T52" fmla="*/ 1197 w 3973"/>
                  <a:gd name="T53" fmla="*/ 784 h 3960"/>
                  <a:gd name="T54" fmla="*/ 1201 w 3973"/>
                  <a:gd name="T55" fmla="*/ 785 h 3960"/>
                  <a:gd name="T56" fmla="*/ 1628 w 3973"/>
                  <a:gd name="T57" fmla="*/ 1209 h 3960"/>
                  <a:gd name="T58" fmla="*/ 1214 w 3973"/>
                  <a:gd name="T59" fmla="*/ 1044 h 3960"/>
                  <a:gd name="T60" fmla="*/ 1206 w 3973"/>
                  <a:gd name="T61" fmla="*/ 2152 h 3960"/>
                  <a:gd name="T62" fmla="*/ 261 w 3973"/>
                  <a:gd name="T63" fmla="*/ 1206 h 3960"/>
                  <a:gd name="T64" fmla="*/ 1206 w 3973"/>
                  <a:gd name="T65" fmla="*/ 261 h 3960"/>
                  <a:gd name="T66" fmla="*/ 2152 w 3973"/>
                  <a:gd name="T67" fmla="*/ 1206 h 3960"/>
                  <a:gd name="T68" fmla="*/ 2130 w 3973"/>
                  <a:gd name="T69" fmla="*/ 1409 h 3960"/>
                  <a:gd name="T70" fmla="*/ 1882 w 3973"/>
                  <a:gd name="T71" fmla="*/ 1311 h 3960"/>
                  <a:gd name="T72" fmla="*/ 1889 w 3973"/>
                  <a:gd name="T73" fmla="*/ 1210 h 3960"/>
                  <a:gd name="T74" fmla="*/ 1203 w 3973"/>
                  <a:gd name="T75" fmla="*/ 524 h 3960"/>
                  <a:gd name="T76" fmla="*/ 1197 w 3973"/>
                  <a:gd name="T77" fmla="*/ 524 h 3960"/>
                  <a:gd name="T78" fmla="*/ 721 w 3973"/>
                  <a:gd name="T79" fmla="*/ 721 h 3960"/>
                  <a:gd name="T80" fmla="*/ 524 w 3973"/>
                  <a:gd name="T81" fmla="*/ 1203 h 3960"/>
                  <a:gd name="T82" fmla="*/ 1210 w 3973"/>
                  <a:gd name="T83" fmla="*/ 1889 h 3960"/>
                  <a:gd name="T84" fmla="*/ 1215 w 3973"/>
                  <a:gd name="T85" fmla="*/ 1889 h 3960"/>
                  <a:gd name="T86" fmla="*/ 1311 w 3973"/>
                  <a:gd name="T87" fmla="*/ 1882 h 3960"/>
                  <a:gd name="T88" fmla="*/ 1410 w 3973"/>
                  <a:gd name="T89" fmla="*/ 2130 h 3960"/>
                  <a:gd name="T90" fmla="*/ 1206 w 3973"/>
                  <a:gd name="T91" fmla="*/ 2152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73" h="3960">
                    <a:moveTo>
                      <a:pt x="3922" y="3359"/>
                    </a:moveTo>
                    <a:lnTo>
                      <a:pt x="3146" y="2583"/>
                    </a:lnTo>
                    <a:lnTo>
                      <a:pt x="3699" y="2263"/>
                    </a:lnTo>
                    <a:cubicBezTo>
                      <a:pt x="3743" y="2238"/>
                      <a:pt x="3768" y="2190"/>
                      <a:pt x="3764" y="2140"/>
                    </a:cubicBezTo>
                    <a:cubicBezTo>
                      <a:pt x="3761" y="2091"/>
                      <a:pt x="3729" y="2047"/>
                      <a:pt x="3682" y="2029"/>
                    </a:cubicBezTo>
                    <a:lnTo>
                      <a:pt x="2374" y="1507"/>
                    </a:lnTo>
                    <a:cubicBezTo>
                      <a:pt x="2400" y="1409"/>
                      <a:pt x="2413" y="1308"/>
                      <a:pt x="2413" y="1206"/>
                    </a:cubicBezTo>
                    <a:cubicBezTo>
                      <a:pt x="2413" y="541"/>
                      <a:pt x="1871" y="0"/>
                      <a:pt x="1206" y="0"/>
                    </a:cubicBezTo>
                    <a:cubicBezTo>
                      <a:pt x="541" y="0"/>
                      <a:pt x="0" y="541"/>
                      <a:pt x="0" y="1206"/>
                    </a:cubicBezTo>
                    <a:cubicBezTo>
                      <a:pt x="0" y="1871"/>
                      <a:pt x="541" y="2413"/>
                      <a:pt x="1206" y="2413"/>
                    </a:cubicBezTo>
                    <a:cubicBezTo>
                      <a:pt x="1308" y="2413"/>
                      <a:pt x="1409" y="2399"/>
                      <a:pt x="1507" y="2374"/>
                    </a:cubicBezTo>
                    <a:lnTo>
                      <a:pt x="2029" y="3682"/>
                    </a:lnTo>
                    <a:cubicBezTo>
                      <a:pt x="2047" y="3729"/>
                      <a:pt x="2091" y="3761"/>
                      <a:pt x="2141" y="3764"/>
                    </a:cubicBezTo>
                    <a:cubicBezTo>
                      <a:pt x="2190" y="3768"/>
                      <a:pt x="2238" y="3743"/>
                      <a:pt x="2263" y="3699"/>
                    </a:cubicBezTo>
                    <a:lnTo>
                      <a:pt x="2583" y="3146"/>
                    </a:lnTo>
                    <a:lnTo>
                      <a:pt x="3359" y="3922"/>
                    </a:lnTo>
                    <a:cubicBezTo>
                      <a:pt x="3383" y="3946"/>
                      <a:pt x="3416" y="3960"/>
                      <a:pt x="3451" y="3960"/>
                    </a:cubicBezTo>
                    <a:cubicBezTo>
                      <a:pt x="3485" y="3960"/>
                      <a:pt x="3519" y="3946"/>
                      <a:pt x="3543" y="3922"/>
                    </a:cubicBezTo>
                    <a:lnTo>
                      <a:pt x="3922" y="3543"/>
                    </a:lnTo>
                    <a:cubicBezTo>
                      <a:pt x="3973" y="3492"/>
                      <a:pt x="3973" y="3410"/>
                      <a:pt x="3922" y="3359"/>
                    </a:cubicBezTo>
                    <a:close/>
                    <a:moveTo>
                      <a:pt x="1214" y="1044"/>
                    </a:moveTo>
                    <a:cubicBezTo>
                      <a:pt x="1165" y="1025"/>
                      <a:pt x="1110" y="1036"/>
                      <a:pt x="1073" y="1073"/>
                    </a:cubicBezTo>
                    <a:cubicBezTo>
                      <a:pt x="1036" y="1110"/>
                      <a:pt x="1025" y="1165"/>
                      <a:pt x="1044" y="1213"/>
                    </a:cubicBezTo>
                    <a:lnTo>
                      <a:pt x="1209" y="1628"/>
                    </a:lnTo>
                    <a:cubicBezTo>
                      <a:pt x="977" y="1625"/>
                      <a:pt x="786" y="1434"/>
                      <a:pt x="785" y="1201"/>
                    </a:cubicBezTo>
                    <a:cubicBezTo>
                      <a:pt x="784" y="1089"/>
                      <a:pt x="826" y="983"/>
                      <a:pt x="905" y="905"/>
                    </a:cubicBezTo>
                    <a:cubicBezTo>
                      <a:pt x="983" y="827"/>
                      <a:pt x="1087" y="784"/>
                      <a:pt x="1197" y="784"/>
                    </a:cubicBezTo>
                    <a:cubicBezTo>
                      <a:pt x="1199" y="784"/>
                      <a:pt x="1200" y="784"/>
                      <a:pt x="1201" y="785"/>
                    </a:cubicBezTo>
                    <a:cubicBezTo>
                      <a:pt x="1434" y="786"/>
                      <a:pt x="1625" y="977"/>
                      <a:pt x="1628" y="1209"/>
                    </a:cubicBezTo>
                    <a:lnTo>
                      <a:pt x="1214" y="1044"/>
                    </a:lnTo>
                    <a:close/>
                    <a:moveTo>
                      <a:pt x="1206" y="2152"/>
                    </a:moveTo>
                    <a:cubicBezTo>
                      <a:pt x="685" y="2152"/>
                      <a:pt x="261" y="1728"/>
                      <a:pt x="261" y="1206"/>
                    </a:cubicBezTo>
                    <a:cubicBezTo>
                      <a:pt x="261" y="685"/>
                      <a:pt x="685" y="261"/>
                      <a:pt x="1206" y="261"/>
                    </a:cubicBezTo>
                    <a:cubicBezTo>
                      <a:pt x="1728" y="261"/>
                      <a:pt x="2152" y="685"/>
                      <a:pt x="2152" y="1206"/>
                    </a:cubicBezTo>
                    <a:cubicBezTo>
                      <a:pt x="2152" y="1275"/>
                      <a:pt x="2144" y="1343"/>
                      <a:pt x="2130" y="1409"/>
                    </a:cubicBezTo>
                    <a:lnTo>
                      <a:pt x="1882" y="1311"/>
                    </a:lnTo>
                    <a:cubicBezTo>
                      <a:pt x="1887" y="1277"/>
                      <a:pt x="1889" y="1244"/>
                      <a:pt x="1889" y="1210"/>
                    </a:cubicBezTo>
                    <a:cubicBezTo>
                      <a:pt x="1886" y="834"/>
                      <a:pt x="1578" y="527"/>
                      <a:pt x="1203" y="524"/>
                    </a:cubicBezTo>
                    <a:cubicBezTo>
                      <a:pt x="1201" y="524"/>
                      <a:pt x="1199" y="524"/>
                      <a:pt x="1197" y="524"/>
                    </a:cubicBezTo>
                    <a:cubicBezTo>
                      <a:pt x="1017" y="524"/>
                      <a:pt x="848" y="593"/>
                      <a:pt x="721" y="721"/>
                    </a:cubicBezTo>
                    <a:cubicBezTo>
                      <a:pt x="592" y="849"/>
                      <a:pt x="522" y="1020"/>
                      <a:pt x="524" y="1203"/>
                    </a:cubicBezTo>
                    <a:cubicBezTo>
                      <a:pt x="527" y="1578"/>
                      <a:pt x="834" y="1886"/>
                      <a:pt x="1210" y="1889"/>
                    </a:cubicBezTo>
                    <a:cubicBezTo>
                      <a:pt x="1211" y="1889"/>
                      <a:pt x="1213" y="1889"/>
                      <a:pt x="1215" y="1889"/>
                    </a:cubicBezTo>
                    <a:cubicBezTo>
                      <a:pt x="1247" y="1889"/>
                      <a:pt x="1279" y="1886"/>
                      <a:pt x="1311" y="1882"/>
                    </a:cubicBezTo>
                    <a:lnTo>
                      <a:pt x="1410" y="2130"/>
                    </a:lnTo>
                    <a:cubicBezTo>
                      <a:pt x="1343" y="2144"/>
                      <a:pt x="1275" y="2152"/>
                      <a:pt x="1206" y="21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ïśļïďè"/>
              <p:cNvSpPr/>
              <p:nvPr/>
            </p:nvSpPr>
            <p:spPr bwMode="auto">
              <a:xfrm>
                <a:off x="6835157" y="3161975"/>
                <a:ext cx="547317" cy="495948"/>
              </a:xfrm>
              <a:custGeom>
                <a:avLst/>
                <a:gdLst>
                  <a:gd name="connsiteX0" fmla="*/ 77353 w 608744"/>
                  <a:gd name="connsiteY0" fmla="*/ 487262 h 551610"/>
                  <a:gd name="connsiteX1" fmla="*/ 66107 w 608744"/>
                  <a:gd name="connsiteY1" fmla="*/ 498486 h 551610"/>
                  <a:gd name="connsiteX2" fmla="*/ 77353 w 608744"/>
                  <a:gd name="connsiteY2" fmla="*/ 509711 h 551610"/>
                  <a:gd name="connsiteX3" fmla="*/ 88502 w 608744"/>
                  <a:gd name="connsiteY3" fmla="*/ 498486 h 551610"/>
                  <a:gd name="connsiteX4" fmla="*/ 77353 w 608744"/>
                  <a:gd name="connsiteY4" fmla="*/ 487262 h 551610"/>
                  <a:gd name="connsiteX5" fmla="*/ 225160 w 608744"/>
                  <a:gd name="connsiteY5" fmla="*/ 404294 h 551610"/>
                  <a:gd name="connsiteX6" fmla="*/ 211474 w 608744"/>
                  <a:gd name="connsiteY6" fmla="*/ 417961 h 551610"/>
                  <a:gd name="connsiteX7" fmla="*/ 225160 w 608744"/>
                  <a:gd name="connsiteY7" fmla="*/ 431627 h 551610"/>
                  <a:gd name="connsiteX8" fmla="*/ 238846 w 608744"/>
                  <a:gd name="connsiteY8" fmla="*/ 417961 h 551610"/>
                  <a:gd name="connsiteX9" fmla="*/ 225160 w 608744"/>
                  <a:gd name="connsiteY9" fmla="*/ 404294 h 551610"/>
                  <a:gd name="connsiteX10" fmla="*/ 576854 w 608744"/>
                  <a:gd name="connsiteY10" fmla="*/ 342897 h 551610"/>
                  <a:gd name="connsiteX11" fmla="*/ 599357 w 608744"/>
                  <a:gd name="connsiteY11" fmla="*/ 352269 h 551610"/>
                  <a:gd name="connsiteX12" fmla="*/ 599357 w 608744"/>
                  <a:gd name="connsiteY12" fmla="*/ 397272 h 551610"/>
                  <a:gd name="connsiteX13" fmla="*/ 454047 w 608744"/>
                  <a:gd name="connsiteY13" fmla="*/ 542239 h 551610"/>
                  <a:gd name="connsiteX14" fmla="*/ 431557 w 608744"/>
                  <a:gd name="connsiteY14" fmla="*/ 551610 h 551610"/>
                  <a:gd name="connsiteX15" fmla="*/ 409066 w 608744"/>
                  <a:gd name="connsiteY15" fmla="*/ 542239 h 551610"/>
                  <a:gd name="connsiteX16" fmla="*/ 336412 w 608744"/>
                  <a:gd name="connsiteY16" fmla="*/ 469706 h 551610"/>
                  <a:gd name="connsiteX17" fmla="*/ 336412 w 608744"/>
                  <a:gd name="connsiteY17" fmla="*/ 424703 h 551610"/>
                  <a:gd name="connsiteX18" fmla="*/ 381491 w 608744"/>
                  <a:gd name="connsiteY18" fmla="*/ 424703 h 551610"/>
                  <a:gd name="connsiteX19" fmla="*/ 431557 w 608744"/>
                  <a:gd name="connsiteY19" fmla="*/ 474783 h 551610"/>
                  <a:gd name="connsiteX20" fmla="*/ 554277 w 608744"/>
                  <a:gd name="connsiteY20" fmla="*/ 352269 h 551610"/>
                  <a:gd name="connsiteX21" fmla="*/ 576854 w 608744"/>
                  <a:gd name="connsiteY21" fmla="*/ 342897 h 551610"/>
                  <a:gd name="connsiteX22" fmla="*/ 374561 w 608744"/>
                  <a:gd name="connsiteY22" fmla="*/ 320508 h 551610"/>
                  <a:gd name="connsiteX23" fmla="*/ 543777 w 608744"/>
                  <a:gd name="connsiteY23" fmla="*/ 320508 h 551610"/>
                  <a:gd name="connsiteX24" fmla="*/ 531753 w 608744"/>
                  <a:gd name="connsiteY24" fmla="*/ 329686 h 551610"/>
                  <a:gd name="connsiteX25" fmla="*/ 493042 w 608744"/>
                  <a:gd name="connsiteY25" fmla="*/ 368351 h 551610"/>
                  <a:gd name="connsiteX26" fmla="*/ 374561 w 608744"/>
                  <a:gd name="connsiteY26" fmla="*/ 368351 h 551610"/>
                  <a:gd name="connsiteX27" fmla="*/ 31880 w 608744"/>
                  <a:gd name="connsiteY27" fmla="*/ 305824 h 551610"/>
                  <a:gd name="connsiteX28" fmla="*/ 31880 w 608744"/>
                  <a:gd name="connsiteY28" fmla="*/ 477893 h 551610"/>
                  <a:gd name="connsiteX29" fmla="*/ 122729 w 608744"/>
                  <a:gd name="connsiteY29" fmla="*/ 477893 h 551610"/>
                  <a:gd name="connsiteX30" fmla="*/ 122729 w 608744"/>
                  <a:gd name="connsiteY30" fmla="*/ 305824 h 551610"/>
                  <a:gd name="connsiteX31" fmla="*/ 26502 w 608744"/>
                  <a:gd name="connsiteY31" fmla="*/ 274006 h 551610"/>
                  <a:gd name="connsiteX32" fmla="*/ 128205 w 608744"/>
                  <a:gd name="connsiteY32" fmla="*/ 274006 h 551610"/>
                  <a:gd name="connsiteX33" fmla="*/ 154609 w 608744"/>
                  <a:gd name="connsiteY33" fmla="*/ 300456 h 551610"/>
                  <a:gd name="connsiteX34" fmla="*/ 154609 w 608744"/>
                  <a:gd name="connsiteY34" fmla="*/ 492728 h 551610"/>
                  <a:gd name="connsiteX35" fmla="*/ 128205 w 608744"/>
                  <a:gd name="connsiteY35" fmla="*/ 519080 h 551610"/>
                  <a:gd name="connsiteX36" fmla="*/ 26502 w 608744"/>
                  <a:gd name="connsiteY36" fmla="*/ 519080 h 551610"/>
                  <a:gd name="connsiteX37" fmla="*/ 0 w 608744"/>
                  <a:gd name="connsiteY37" fmla="*/ 492728 h 551610"/>
                  <a:gd name="connsiteX38" fmla="*/ 0 w 608744"/>
                  <a:gd name="connsiteY38" fmla="*/ 300456 h 551610"/>
                  <a:gd name="connsiteX39" fmla="*/ 26502 w 608744"/>
                  <a:gd name="connsiteY39" fmla="*/ 274006 h 551610"/>
                  <a:gd name="connsiteX40" fmla="*/ 151646 w 608744"/>
                  <a:gd name="connsiteY40" fmla="*/ 143742 h 551610"/>
                  <a:gd name="connsiteX41" fmla="*/ 298772 w 608744"/>
                  <a:gd name="connsiteY41" fmla="*/ 143742 h 551610"/>
                  <a:gd name="connsiteX42" fmla="*/ 342665 w 608744"/>
                  <a:gd name="connsiteY42" fmla="*/ 187574 h 551610"/>
                  <a:gd name="connsiteX43" fmla="*/ 342665 w 608744"/>
                  <a:gd name="connsiteY43" fmla="*/ 385941 h 551610"/>
                  <a:gd name="connsiteX44" fmla="*/ 313826 w 608744"/>
                  <a:gd name="connsiteY44" fmla="*/ 402243 h 551610"/>
                  <a:gd name="connsiteX45" fmla="*/ 313826 w 608744"/>
                  <a:gd name="connsiteY45" fmla="*/ 402341 h 551610"/>
                  <a:gd name="connsiteX46" fmla="*/ 297403 w 608744"/>
                  <a:gd name="connsiteY46" fmla="*/ 431627 h 551610"/>
                  <a:gd name="connsiteX47" fmla="*/ 295546 w 608744"/>
                  <a:gd name="connsiteY47" fmla="*/ 451054 h 551610"/>
                  <a:gd name="connsiteX48" fmla="*/ 181169 w 608744"/>
                  <a:gd name="connsiteY48" fmla="*/ 451054 h 551610"/>
                  <a:gd name="connsiteX49" fmla="*/ 181169 w 608744"/>
                  <a:gd name="connsiteY49" fmla="*/ 431627 h 551610"/>
                  <a:gd name="connsiteX50" fmla="*/ 181169 w 608744"/>
                  <a:gd name="connsiteY50" fmla="*/ 391603 h 551610"/>
                  <a:gd name="connsiteX51" fmla="*/ 300140 w 608744"/>
                  <a:gd name="connsiteY51" fmla="*/ 391603 h 551610"/>
                  <a:gd name="connsiteX52" fmla="*/ 300140 w 608744"/>
                  <a:gd name="connsiteY52" fmla="*/ 186207 h 551610"/>
                  <a:gd name="connsiteX53" fmla="*/ 151646 w 608744"/>
                  <a:gd name="connsiteY53" fmla="*/ 186207 h 551610"/>
                  <a:gd name="connsiteX54" fmla="*/ 151157 w 608744"/>
                  <a:gd name="connsiteY54" fmla="*/ 252980 h 551610"/>
                  <a:gd name="connsiteX55" fmla="*/ 128184 w 608744"/>
                  <a:gd name="connsiteY55" fmla="*/ 247416 h 551610"/>
                  <a:gd name="connsiteX56" fmla="*/ 107753 w 608744"/>
                  <a:gd name="connsiteY56" fmla="*/ 247416 h 551610"/>
                  <a:gd name="connsiteX57" fmla="*/ 107753 w 608744"/>
                  <a:gd name="connsiteY57" fmla="*/ 187574 h 551610"/>
                  <a:gd name="connsiteX58" fmla="*/ 151646 w 608744"/>
                  <a:gd name="connsiteY58" fmla="*/ 143742 h 551610"/>
                  <a:gd name="connsiteX59" fmla="*/ 222263 w 608744"/>
                  <a:gd name="connsiteY59" fmla="*/ 0 h 551610"/>
                  <a:gd name="connsiteX60" fmla="*/ 561225 w 608744"/>
                  <a:gd name="connsiteY60" fmla="*/ 0 h 551610"/>
                  <a:gd name="connsiteX61" fmla="*/ 601994 w 608744"/>
                  <a:gd name="connsiteY61" fmla="*/ 40718 h 551610"/>
                  <a:gd name="connsiteX62" fmla="*/ 601994 w 608744"/>
                  <a:gd name="connsiteY62" fmla="*/ 270476 h 551610"/>
                  <a:gd name="connsiteX63" fmla="*/ 561225 w 608744"/>
                  <a:gd name="connsiteY63" fmla="*/ 311194 h 551610"/>
                  <a:gd name="connsiteX64" fmla="*/ 374586 w 608744"/>
                  <a:gd name="connsiteY64" fmla="*/ 311194 h 551610"/>
                  <a:gd name="connsiteX65" fmla="*/ 374586 w 608744"/>
                  <a:gd name="connsiteY65" fmla="*/ 268718 h 551610"/>
                  <a:gd name="connsiteX66" fmla="*/ 559465 w 608744"/>
                  <a:gd name="connsiteY66" fmla="*/ 268718 h 551610"/>
                  <a:gd name="connsiteX67" fmla="*/ 559465 w 608744"/>
                  <a:gd name="connsiteY67" fmla="*/ 42475 h 551610"/>
                  <a:gd name="connsiteX68" fmla="*/ 224023 w 608744"/>
                  <a:gd name="connsiteY68" fmla="*/ 42475 h 551610"/>
                  <a:gd name="connsiteX69" fmla="*/ 224023 w 608744"/>
                  <a:gd name="connsiteY69" fmla="*/ 111901 h 551610"/>
                  <a:gd name="connsiteX70" fmla="*/ 181494 w 608744"/>
                  <a:gd name="connsiteY70" fmla="*/ 111901 h 551610"/>
                  <a:gd name="connsiteX71" fmla="*/ 181494 w 608744"/>
                  <a:gd name="connsiteY71" fmla="*/ 40718 h 551610"/>
                  <a:gd name="connsiteX72" fmla="*/ 222263 w 608744"/>
                  <a:gd name="connsiteY72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608744" h="551610">
                    <a:moveTo>
                      <a:pt x="77353" y="487262"/>
                    </a:moveTo>
                    <a:cubicBezTo>
                      <a:pt x="71095" y="487262"/>
                      <a:pt x="66107" y="492338"/>
                      <a:pt x="66107" y="498486"/>
                    </a:cubicBezTo>
                    <a:cubicBezTo>
                      <a:pt x="66107" y="504635"/>
                      <a:pt x="71095" y="509711"/>
                      <a:pt x="77353" y="509711"/>
                    </a:cubicBezTo>
                    <a:cubicBezTo>
                      <a:pt x="83514" y="509711"/>
                      <a:pt x="88502" y="504635"/>
                      <a:pt x="88502" y="498486"/>
                    </a:cubicBezTo>
                    <a:cubicBezTo>
                      <a:pt x="88502" y="492338"/>
                      <a:pt x="83514" y="487262"/>
                      <a:pt x="77353" y="487262"/>
                    </a:cubicBezTo>
                    <a:close/>
                    <a:moveTo>
                      <a:pt x="225160" y="404294"/>
                    </a:moveTo>
                    <a:cubicBezTo>
                      <a:pt x="217633" y="404294"/>
                      <a:pt x="211474" y="410346"/>
                      <a:pt x="211474" y="417961"/>
                    </a:cubicBezTo>
                    <a:cubicBezTo>
                      <a:pt x="211474" y="425477"/>
                      <a:pt x="217633" y="431627"/>
                      <a:pt x="225160" y="431627"/>
                    </a:cubicBezTo>
                    <a:cubicBezTo>
                      <a:pt x="232785" y="431627"/>
                      <a:pt x="238846" y="425477"/>
                      <a:pt x="238846" y="417961"/>
                    </a:cubicBezTo>
                    <a:cubicBezTo>
                      <a:pt x="238846" y="410346"/>
                      <a:pt x="232785" y="404294"/>
                      <a:pt x="225160" y="404294"/>
                    </a:cubicBezTo>
                    <a:close/>
                    <a:moveTo>
                      <a:pt x="576854" y="342897"/>
                    </a:moveTo>
                    <a:cubicBezTo>
                      <a:pt x="585007" y="342897"/>
                      <a:pt x="593147" y="346021"/>
                      <a:pt x="599357" y="352269"/>
                    </a:cubicBezTo>
                    <a:cubicBezTo>
                      <a:pt x="611873" y="364666"/>
                      <a:pt x="611873" y="384776"/>
                      <a:pt x="599357" y="397272"/>
                    </a:cubicBezTo>
                    <a:lnTo>
                      <a:pt x="454047" y="542239"/>
                    </a:lnTo>
                    <a:cubicBezTo>
                      <a:pt x="448083" y="548291"/>
                      <a:pt x="440064" y="551610"/>
                      <a:pt x="431557" y="551610"/>
                    </a:cubicBezTo>
                    <a:cubicBezTo>
                      <a:pt x="423147" y="551610"/>
                      <a:pt x="415031" y="548291"/>
                      <a:pt x="409066" y="542239"/>
                    </a:cubicBezTo>
                    <a:lnTo>
                      <a:pt x="336412" y="469706"/>
                    </a:lnTo>
                    <a:cubicBezTo>
                      <a:pt x="323895" y="457308"/>
                      <a:pt x="323895" y="437199"/>
                      <a:pt x="336412" y="424703"/>
                    </a:cubicBezTo>
                    <a:cubicBezTo>
                      <a:pt x="348830" y="412305"/>
                      <a:pt x="369072" y="412305"/>
                      <a:pt x="381491" y="424703"/>
                    </a:cubicBezTo>
                    <a:lnTo>
                      <a:pt x="431557" y="474783"/>
                    </a:lnTo>
                    <a:lnTo>
                      <a:pt x="554277" y="352269"/>
                    </a:lnTo>
                    <a:cubicBezTo>
                      <a:pt x="560536" y="346021"/>
                      <a:pt x="568701" y="342897"/>
                      <a:pt x="576854" y="342897"/>
                    </a:cubicBezTo>
                    <a:close/>
                    <a:moveTo>
                      <a:pt x="374561" y="320508"/>
                    </a:moveTo>
                    <a:lnTo>
                      <a:pt x="543777" y="320508"/>
                    </a:lnTo>
                    <a:cubicBezTo>
                      <a:pt x="539476" y="323046"/>
                      <a:pt x="535468" y="326073"/>
                      <a:pt x="531753" y="329686"/>
                    </a:cubicBezTo>
                    <a:lnTo>
                      <a:pt x="493042" y="368351"/>
                    </a:lnTo>
                    <a:lnTo>
                      <a:pt x="374561" y="368351"/>
                    </a:lnTo>
                    <a:close/>
                    <a:moveTo>
                      <a:pt x="31880" y="305824"/>
                    </a:moveTo>
                    <a:lnTo>
                      <a:pt x="31880" y="477893"/>
                    </a:lnTo>
                    <a:lnTo>
                      <a:pt x="122729" y="477893"/>
                    </a:lnTo>
                    <a:lnTo>
                      <a:pt x="122729" y="305824"/>
                    </a:lnTo>
                    <a:close/>
                    <a:moveTo>
                      <a:pt x="26502" y="274006"/>
                    </a:moveTo>
                    <a:lnTo>
                      <a:pt x="128205" y="274006"/>
                    </a:lnTo>
                    <a:cubicBezTo>
                      <a:pt x="142776" y="274006"/>
                      <a:pt x="154609" y="285815"/>
                      <a:pt x="154609" y="300456"/>
                    </a:cubicBezTo>
                    <a:lnTo>
                      <a:pt x="154609" y="492728"/>
                    </a:lnTo>
                    <a:cubicBezTo>
                      <a:pt x="154609" y="507271"/>
                      <a:pt x="142776" y="519080"/>
                      <a:pt x="128205" y="519080"/>
                    </a:cubicBezTo>
                    <a:lnTo>
                      <a:pt x="26502" y="519080"/>
                    </a:lnTo>
                    <a:cubicBezTo>
                      <a:pt x="11833" y="519080"/>
                      <a:pt x="0" y="507271"/>
                      <a:pt x="0" y="492728"/>
                    </a:cubicBezTo>
                    <a:lnTo>
                      <a:pt x="0" y="300456"/>
                    </a:lnTo>
                    <a:cubicBezTo>
                      <a:pt x="0" y="285815"/>
                      <a:pt x="11833" y="274006"/>
                      <a:pt x="26502" y="274006"/>
                    </a:cubicBezTo>
                    <a:close/>
                    <a:moveTo>
                      <a:pt x="151646" y="143742"/>
                    </a:moveTo>
                    <a:lnTo>
                      <a:pt x="298772" y="143742"/>
                    </a:lnTo>
                    <a:cubicBezTo>
                      <a:pt x="323016" y="143742"/>
                      <a:pt x="342665" y="163364"/>
                      <a:pt x="342665" y="187574"/>
                    </a:cubicBezTo>
                    <a:lnTo>
                      <a:pt x="342665" y="385941"/>
                    </a:lnTo>
                    <a:cubicBezTo>
                      <a:pt x="332107" y="388772"/>
                      <a:pt x="322136" y="394043"/>
                      <a:pt x="313826" y="402243"/>
                    </a:cubicBezTo>
                    <a:cubicBezTo>
                      <a:pt x="313826" y="402243"/>
                      <a:pt x="313826" y="402243"/>
                      <a:pt x="313826" y="402341"/>
                    </a:cubicBezTo>
                    <a:cubicBezTo>
                      <a:pt x="305419" y="410737"/>
                      <a:pt x="300043" y="420889"/>
                      <a:pt x="297403" y="431627"/>
                    </a:cubicBezTo>
                    <a:cubicBezTo>
                      <a:pt x="295741" y="437973"/>
                      <a:pt x="295155" y="444514"/>
                      <a:pt x="295546" y="451054"/>
                    </a:cubicBezTo>
                    <a:lnTo>
                      <a:pt x="181169" y="451054"/>
                    </a:lnTo>
                    <a:lnTo>
                      <a:pt x="181169" y="431627"/>
                    </a:lnTo>
                    <a:lnTo>
                      <a:pt x="181169" y="391603"/>
                    </a:lnTo>
                    <a:lnTo>
                      <a:pt x="300140" y="391603"/>
                    </a:lnTo>
                    <a:lnTo>
                      <a:pt x="300140" y="186207"/>
                    </a:lnTo>
                    <a:lnTo>
                      <a:pt x="151646" y="186207"/>
                    </a:lnTo>
                    <a:lnTo>
                      <a:pt x="151157" y="252980"/>
                    </a:lnTo>
                    <a:cubicBezTo>
                      <a:pt x="144217" y="249563"/>
                      <a:pt x="136396" y="247416"/>
                      <a:pt x="128184" y="247416"/>
                    </a:cubicBezTo>
                    <a:lnTo>
                      <a:pt x="107753" y="247416"/>
                    </a:lnTo>
                    <a:lnTo>
                      <a:pt x="107753" y="187574"/>
                    </a:lnTo>
                    <a:cubicBezTo>
                      <a:pt x="107753" y="163364"/>
                      <a:pt x="127402" y="143742"/>
                      <a:pt x="151646" y="143742"/>
                    </a:cubicBezTo>
                    <a:close/>
                    <a:moveTo>
                      <a:pt x="222263" y="0"/>
                    </a:moveTo>
                    <a:lnTo>
                      <a:pt x="561225" y="0"/>
                    </a:lnTo>
                    <a:cubicBezTo>
                      <a:pt x="583711" y="0"/>
                      <a:pt x="601994" y="18259"/>
                      <a:pt x="601994" y="40718"/>
                    </a:cubicBezTo>
                    <a:lnTo>
                      <a:pt x="601994" y="270476"/>
                    </a:lnTo>
                    <a:cubicBezTo>
                      <a:pt x="601994" y="292934"/>
                      <a:pt x="583711" y="311194"/>
                      <a:pt x="561225" y="311194"/>
                    </a:cubicBezTo>
                    <a:lnTo>
                      <a:pt x="374586" y="311194"/>
                    </a:lnTo>
                    <a:lnTo>
                      <a:pt x="374586" y="268718"/>
                    </a:lnTo>
                    <a:lnTo>
                      <a:pt x="559465" y="268718"/>
                    </a:lnTo>
                    <a:lnTo>
                      <a:pt x="559465" y="42475"/>
                    </a:lnTo>
                    <a:lnTo>
                      <a:pt x="224023" y="42475"/>
                    </a:lnTo>
                    <a:lnTo>
                      <a:pt x="224023" y="111901"/>
                    </a:lnTo>
                    <a:lnTo>
                      <a:pt x="181494" y="111901"/>
                    </a:lnTo>
                    <a:lnTo>
                      <a:pt x="181494" y="40718"/>
                    </a:lnTo>
                    <a:cubicBezTo>
                      <a:pt x="181494" y="18259"/>
                      <a:pt x="199777" y="0"/>
                      <a:pt x="222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49" name="íṡ1iḋè"/>
            <p:cNvSpPr/>
            <p:nvPr/>
          </p:nvSpPr>
          <p:spPr bwMode="auto">
            <a:xfrm>
              <a:off x="660400" y="213639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0" name="ïsḷîďê"/>
            <p:cNvSpPr txBox="1"/>
            <p:nvPr/>
          </p:nvSpPr>
          <p:spPr bwMode="auto">
            <a:xfrm>
              <a:off x="660400" y="1748798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1" name="íṣļiďé"/>
            <p:cNvSpPr/>
            <p:nvPr/>
          </p:nvSpPr>
          <p:spPr bwMode="auto">
            <a:xfrm>
              <a:off x="660400" y="3575669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2" name="îšļiḍê"/>
            <p:cNvSpPr txBox="1"/>
            <p:nvPr/>
          </p:nvSpPr>
          <p:spPr bwMode="auto">
            <a:xfrm>
              <a:off x="660400" y="3188071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3" name="íşlïde"/>
            <p:cNvSpPr/>
            <p:nvPr/>
          </p:nvSpPr>
          <p:spPr bwMode="auto">
            <a:xfrm>
              <a:off x="660400" y="5014942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4" name="ïSḷïḓê"/>
            <p:cNvSpPr txBox="1"/>
            <p:nvPr/>
          </p:nvSpPr>
          <p:spPr bwMode="auto">
            <a:xfrm>
              <a:off x="660400" y="4627344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62995" y="4380206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îṧ1ïḓê"/>
            <p:cNvSpPr/>
            <p:nvPr/>
          </p:nvSpPr>
          <p:spPr bwMode="auto">
            <a:xfrm>
              <a:off x="8616000" y="213639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58" name="isľïďè"/>
            <p:cNvSpPr txBox="1"/>
            <p:nvPr/>
          </p:nvSpPr>
          <p:spPr bwMode="auto">
            <a:xfrm>
              <a:off x="8616000" y="1748798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59" name="îṧlïḍê"/>
            <p:cNvSpPr/>
            <p:nvPr/>
          </p:nvSpPr>
          <p:spPr bwMode="auto">
            <a:xfrm>
              <a:off x="8616000" y="3575669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0" name="ïśḻiḓè"/>
            <p:cNvSpPr txBox="1"/>
            <p:nvPr/>
          </p:nvSpPr>
          <p:spPr bwMode="auto">
            <a:xfrm>
              <a:off x="8616000" y="3188071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61" name="iS1îďê"/>
            <p:cNvSpPr/>
            <p:nvPr/>
          </p:nvSpPr>
          <p:spPr bwMode="auto">
            <a:xfrm>
              <a:off x="8616000" y="5014942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62" name="iṡḻïḋe"/>
            <p:cNvSpPr txBox="1"/>
            <p:nvPr/>
          </p:nvSpPr>
          <p:spPr bwMode="auto">
            <a:xfrm>
              <a:off x="8616000" y="4627344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782213" y="4380206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0" name="流程图: 对照 69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1e6a3e9d-93bf-4751-86a8-84b47664da3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751665" y="1944000"/>
            <a:ext cx="10695354" cy="4199625"/>
            <a:chOff x="751665" y="1944000"/>
            <a:chExt cx="10695354" cy="4199625"/>
          </a:xfrm>
        </p:grpSpPr>
        <p:grpSp>
          <p:nvGrpSpPr>
            <p:cNvPr id="207" name="î$ľíḑê"/>
            <p:cNvGrpSpPr/>
            <p:nvPr/>
          </p:nvGrpSpPr>
          <p:grpSpPr>
            <a:xfrm>
              <a:off x="1124915" y="1944000"/>
              <a:ext cx="1893873" cy="1895504"/>
              <a:chOff x="1187127" y="1882667"/>
              <a:chExt cx="1893873" cy="1895504"/>
            </a:xfrm>
          </p:grpSpPr>
          <p:grpSp>
            <p:nvGrpSpPr>
              <p:cNvPr id="240" name="iṡḻîḍe"/>
              <p:cNvGrpSpPr/>
              <p:nvPr/>
            </p:nvGrpSpPr>
            <p:grpSpPr>
              <a:xfrm>
                <a:off x="1187127" y="1882667"/>
                <a:ext cx="1893873" cy="1895504"/>
                <a:chOff x="1137679" y="1882666"/>
                <a:chExt cx="1893873" cy="1895504"/>
              </a:xfrm>
            </p:grpSpPr>
            <p:sp>
              <p:nvSpPr>
                <p:cNvPr id="242" name="iṥļíḓè"/>
                <p:cNvSpPr/>
                <p:nvPr/>
              </p:nvSpPr>
              <p:spPr>
                <a:xfrm>
                  <a:off x="1343953" y="1965197"/>
                  <a:ext cx="1523869" cy="1523869"/>
                </a:xfrm>
                <a:prstGeom prst="ellipse">
                  <a:avLst/>
                </a:prstGeom>
                <a:solidFill>
                  <a:schemeClr val="accent2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43" name="í$liḑe"/>
                <p:cNvSpPr/>
                <p:nvPr/>
              </p:nvSpPr>
              <p:spPr>
                <a:xfrm>
                  <a:off x="1993828" y="1882666"/>
                  <a:ext cx="922997" cy="922997"/>
                </a:xfrm>
                <a:prstGeom prst="ellipse">
                  <a:avLst/>
                </a:prstGeom>
                <a:solidFill>
                  <a:schemeClr val="accent2">
                    <a:alpha val="4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244" name="işľiḑe"/>
                <p:cNvSpPr/>
                <p:nvPr/>
              </p:nvSpPr>
              <p:spPr>
                <a:xfrm>
                  <a:off x="1137679" y="2649356"/>
                  <a:ext cx="1128814" cy="1128814"/>
                </a:xfrm>
                <a:prstGeom prst="ellipse">
                  <a:avLst/>
                </a:prstGeom>
                <a:solidFill>
                  <a:schemeClr val="accent2">
                    <a:alpha val="4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45" name="íṣlïďe"/>
                <p:cNvSpPr/>
                <p:nvPr/>
              </p:nvSpPr>
              <p:spPr>
                <a:xfrm>
                  <a:off x="2443773" y="3008397"/>
                  <a:ext cx="587779" cy="587779"/>
                </a:xfrm>
                <a:prstGeom prst="ellipse">
                  <a:avLst/>
                </a:prstGeom>
                <a:solidFill>
                  <a:schemeClr val="accent2">
                    <a:alpha val="4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41" name="ïṡḻíḍè"/>
              <p:cNvSpPr/>
              <p:nvPr/>
            </p:nvSpPr>
            <p:spPr bwMode="auto">
              <a:xfrm>
                <a:off x="1887602" y="2507109"/>
                <a:ext cx="492919" cy="646620"/>
              </a:xfrm>
              <a:custGeom>
                <a:avLst/>
                <a:gdLst>
                  <a:gd name="connsiteX0" fmla="*/ 141537 w 462344"/>
                  <a:gd name="connsiteY0" fmla="*/ 154079 h 606510"/>
                  <a:gd name="connsiteX1" fmla="*/ 141537 w 462344"/>
                  <a:gd name="connsiteY1" fmla="*/ 236861 h 606510"/>
                  <a:gd name="connsiteX2" fmla="*/ 320807 w 462344"/>
                  <a:gd name="connsiteY2" fmla="*/ 236861 h 606510"/>
                  <a:gd name="connsiteX3" fmla="*/ 320807 w 462344"/>
                  <a:gd name="connsiteY3" fmla="*/ 154079 h 606510"/>
                  <a:gd name="connsiteX4" fmla="*/ 290227 w 462344"/>
                  <a:gd name="connsiteY4" fmla="*/ 84183 h 606510"/>
                  <a:gd name="connsiteX5" fmla="*/ 231172 w 462344"/>
                  <a:gd name="connsiteY5" fmla="*/ 125504 h 606510"/>
                  <a:gd name="connsiteX6" fmla="*/ 172397 w 462344"/>
                  <a:gd name="connsiteY6" fmla="*/ 84883 h 606510"/>
                  <a:gd name="connsiteX7" fmla="*/ 108572 w 462344"/>
                  <a:gd name="connsiteY7" fmla="*/ 133768 h 606510"/>
                  <a:gd name="connsiteX8" fmla="*/ 131297 w 462344"/>
                  <a:gd name="connsiteY8" fmla="*/ 133768 h 606510"/>
                  <a:gd name="connsiteX9" fmla="*/ 331047 w 462344"/>
                  <a:gd name="connsiteY9" fmla="*/ 133768 h 606510"/>
                  <a:gd name="connsiteX10" fmla="*/ 352229 w 462344"/>
                  <a:gd name="connsiteY10" fmla="*/ 133768 h 606510"/>
                  <a:gd name="connsiteX11" fmla="*/ 290227 w 462344"/>
                  <a:gd name="connsiteY11" fmla="*/ 84183 h 606510"/>
                  <a:gd name="connsiteX12" fmla="*/ 94264 w 462344"/>
                  <a:gd name="connsiteY12" fmla="*/ 72277 h 606510"/>
                  <a:gd name="connsiteX13" fmla="*/ 20340 w 462344"/>
                  <a:gd name="connsiteY13" fmla="*/ 186295 h 606510"/>
                  <a:gd name="connsiteX14" fmla="*/ 20340 w 462344"/>
                  <a:gd name="connsiteY14" fmla="*/ 472181 h 606510"/>
                  <a:gd name="connsiteX15" fmla="*/ 134523 w 462344"/>
                  <a:gd name="connsiteY15" fmla="*/ 586200 h 606510"/>
                  <a:gd name="connsiteX16" fmla="*/ 327821 w 462344"/>
                  <a:gd name="connsiteY16" fmla="*/ 586200 h 606510"/>
                  <a:gd name="connsiteX17" fmla="*/ 442004 w 462344"/>
                  <a:gd name="connsiteY17" fmla="*/ 472181 h 606510"/>
                  <a:gd name="connsiteX18" fmla="*/ 442004 w 462344"/>
                  <a:gd name="connsiteY18" fmla="*/ 186295 h 606510"/>
                  <a:gd name="connsiteX19" fmla="*/ 368080 w 462344"/>
                  <a:gd name="connsiteY19" fmla="*/ 72277 h 606510"/>
                  <a:gd name="connsiteX20" fmla="*/ 326138 w 462344"/>
                  <a:gd name="connsiteY20" fmla="*/ 72277 h 606510"/>
                  <a:gd name="connsiteX21" fmla="*/ 374813 w 462344"/>
                  <a:gd name="connsiteY21" fmla="*/ 142873 h 606510"/>
                  <a:gd name="connsiteX22" fmla="*/ 372288 w 462344"/>
                  <a:gd name="connsiteY22" fmla="*/ 150717 h 606510"/>
                  <a:gd name="connsiteX23" fmla="*/ 364713 w 462344"/>
                  <a:gd name="connsiteY23" fmla="*/ 154079 h 606510"/>
                  <a:gd name="connsiteX24" fmla="*/ 341147 w 462344"/>
                  <a:gd name="connsiteY24" fmla="*/ 154079 h 606510"/>
                  <a:gd name="connsiteX25" fmla="*/ 341147 w 462344"/>
                  <a:gd name="connsiteY25" fmla="*/ 247086 h 606510"/>
                  <a:gd name="connsiteX26" fmla="*/ 331047 w 462344"/>
                  <a:gd name="connsiteY26" fmla="*/ 257171 h 606510"/>
                  <a:gd name="connsiteX27" fmla="*/ 131297 w 462344"/>
                  <a:gd name="connsiteY27" fmla="*/ 257171 h 606510"/>
                  <a:gd name="connsiteX28" fmla="*/ 121197 w 462344"/>
                  <a:gd name="connsiteY28" fmla="*/ 247086 h 606510"/>
                  <a:gd name="connsiteX29" fmla="*/ 121197 w 462344"/>
                  <a:gd name="connsiteY29" fmla="*/ 154079 h 606510"/>
                  <a:gd name="connsiteX30" fmla="*/ 97631 w 462344"/>
                  <a:gd name="connsiteY30" fmla="*/ 154079 h 606510"/>
                  <a:gd name="connsiteX31" fmla="*/ 87391 w 462344"/>
                  <a:gd name="connsiteY31" fmla="*/ 143854 h 606510"/>
                  <a:gd name="connsiteX32" fmla="*/ 139713 w 462344"/>
                  <a:gd name="connsiteY32" fmla="*/ 72277 h 606510"/>
                  <a:gd name="connsiteX33" fmla="*/ 231173 w 462344"/>
                  <a:gd name="connsiteY33" fmla="*/ 40787 h 606510"/>
                  <a:gd name="connsiteX34" fmla="*/ 253190 w 462344"/>
                  <a:gd name="connsiteY34" fmla="*/ 62768 h 606510"/>
                  <a:gd name="connsiteX35" fmla="*/ 231173 w 462344"/>
                  <a:gd name="connsiteY35" fmla="*/ 84749 h 606510"/>
                  <a:gd name="connsiteX36" fmla="*/ 209156 w 462344"/>
                  <a:gd name="connsiteY36" fmla="*/ 62768 h 606510"/>
                  <a:gd name="connsiteX37" fmla="*/ 231173 w 462344"/>
                  <a:gd name="connsiteY37" fmla="*/ 40787 h 606510"/>
                  <a:gd name="connsiteX38" fmla="*/ 231172 w 462344"/>
                  <a:gd name="connsiteY38" fmla="*/ 20310 h 606510"/>
                  <a:gd name="connsiteX39" fmla="*/ 188669 w 462344"/>
                  <a:gd name="connsiteY39" fmla="*/ 62752 h 606510"/>
                  <a:gd name="connsiteX40" fmla="*/ 231172 w 462344"/>
                  <a:gd name="connsiteY40" fmla="*/ 105194 h 606510"/>
                  <a:gd name="connsiteX41" fmla="*/ 273675 w 462344"/>
                  <a:gd name="connsiteY41" fmla="*/ 62752 h 606510"/>
                  <a:gd name="connsiteX42" fmla="*/ 231172 w 462344"/>
                  <a:gd name="connsiteY42" fmla="*/ 20310 h 606510"/>
                  <a:gd name="connsiteX43" fmla="*/ 231172 w 462344"/>
                  <a:gd name="connsiteY43" fmla="*/ 0 h 606510"/>
                  <a:gd name="connsiteX44" fmla="*/ 293033 w 462344"/>
                  <a:gd name="connsiteY44" fmla="*/ 51967 h 606510"/>
                  <a:gd name="connsiteX45" fmla="*/ 368080 w 462344"/>
                  <a:gd name="connsiteY45" fmla="*/ 51967 h 606510"/>
                  <a:gd name="connsiteX46" fmla="*/ 462344 w 462344"/>
                  <a:gd name="connsiteY46" fmla="*/ 186295 h 606510"/>
                  <a:gd name="connsiteX47" fmla="*/ 462344 w 462344"/>
                  <a:gd name="connsiteY47" fmla="*/ 472181 h 606510"/>
                  <a:gd name="connsiteX48" fmla="*/ 327821 w 462344"/>
                  <a:gd name="connsiteY48" fmla="*/ 606510 h 606510"/>
                  <a:gd name="connsiteX49" fmla="*/ 134523 w 462344"/>
                  <a:gd name="connsiteY49" fmla="*/ 606510 h 606510"/>
                  <a:gd name="connsiteX50" fmla="*/ 0 w 462344"/>
                  <a:gd name="connsiteY50" fmla="*/ 472181 h 606510"/>
                  <a:gd name="connsiteX51" fmla="*/ 0 w 462344"/>
                  <a:gd name="connsiteY51" fmla="*/ 186295 h 606510"/>
                  <a:gd name="connsiteX52" fmla="*/ 94264 w 462344"/>
                  <a:gd name="connsiteY52" fmla="*/ 51967 h 606510"/>
                  <a:gd name="connsiteX53" fmla="*/ 169311 w 462344"/>
                  <a:gd name="connsiteY53" fmla="*/ 51967 h 606510"/>
                  <a:gd name="connsiteX54" fmla="*/ 231172 w 462344"/>
                  <a:gd name="connsiteY54" fmla="*/ 0 h 60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62344" h="606510">
                    <a:moveTo>
                      <a:pt x="141537" y="154079"/>
                    </a:moveTo>
                    <a:lnTo>
                      <a:pt x="141537" y="236861"/>
                    </a:lnTo>
                    <a:lnTo>
                      <a:pt x="320807" y="236861"/>
                    </a:lnTo>
                    <a:lnTo>
                      <a:pt x="320807" y="154079"/>
                    </a:lnTo>
                    <a:close/>
                    <a:moveTo>
                      <a:pt x="290227" y="84183"/>
                    </a:moveTo>
                    <a:cubicBezTo>
                      <a:pt x="281390" y="108275"/>
                      <a:pt x="258245" y="125504"/>
                      <a:pt x="231172" y="125504"/>
                    </a:cubicBezTo>
                    <a:cubicBezTo>
                      <a:pt x="204380" y="125504"/>
                      <a:pt x="181515" y="108555"/>
                      <a:pt x="172397" y="84883"/>
                    </a:cubicBezTo>
                    <a:cubicBezTo>
                      <a:pt x="155284" y="87125"/>
                      <a:pt x="114744" y="96089"/>
                      <a:pt x="108572" y="133768"/>
                    </a:cubicBezTo>
                    <a:lnTo>
                      <a:pt x="131297" y="133768"/>
                    </a:lnTo>
                    <a:lnTo>
                      <a:pt x="331047" y="133768"/>
                    </a:lnTo>
                    <a:lnTo>
                      <a:pt x="352229" y="133768"/>
                    </a:lnTo>
                    <a:cubicBezTo>
                      <a:pt x="347319" y="116820"/>
                      <a:pt x="332450" y="86564"/>
                      <a:pt x="290227" y="84183"/>
                    </a:cubicBezTo>
                    <a:close/>
                    <a:moveTo>
                      <a:pt x="94264" y="72277"/>
                    </a:moveTo>
                    <a:cubicBezTo>
                      <a:pt x="53444" y="72277"/>
                      <a:pt x="20340" y="123403"/>
                      <a:pt x="20340" y="186295"/>
                    </a:cubicBezTo>
                    <a:lnTo>
                      <a:pt x="20340" y="472181"/>
                    </a:lnTo>
                    <a:cubicBezTo>
                      <a:pt x="20340" y="535074"/>
                      <a:pt x="71540" y="586200"/>
                      <a:pt x="134523" y="586200"/>
                    </a:cubicBezTo>
                    <a:lnTo>
                      <a:pt x="327821" y="586200"/>
                    </a:lnTo>
                    <a:cubicBezTo>
                      <a:pt x="390804" y="586200"/>
                      <a:pt x="442004" y="535074"/>
                      <a:pt x="442004" y="472181"/>
                    </a:cubicBezTo>
                    <a:lnTo>
                      <a:pt x="442004" y="186295"/>
                    </a:lnTo>
                    <a:cubicBezTo>
                      <a:pt x="442004" y="123403"/>
                      <a:pt x="408759" y="72277"/>
                      <a:pt x="368080" y="72277"/>
                    </a:cubicBezTo>
                    <a:lnTo>
                      <a:pt x="326138" y="72277"/>
                    </a:lnTo>
                    <a:cubicBezTo>
                      <a:pt x="359803" y="88105"/>
                      <a:pt x="372849" y="122423"/>
                      <a:pt x="374813" y="142873"/>
                    </a:cubicBezTo>
                    <a:cubicBezTo>
                      <a:pt x="375093" y="145815"/>
                      <a:pt x="374252" y="148616"/>
                      <a:pt x="372288" y="150717"/>
                    </a:cubicBezTo>
                    <a:cubicBezTo>
                      <a:pt x="370324" y="152818"/>
                      <a:pt x="367659" y="154079"/>
                      <a:pt x="364713" y="154079"/>
                    </a:cubicBezTo>
                    <a:lnTo>
                      <a:pt x="341147" y="154079"/>
                    </a:lnTo>
                    <a:lnTo>
                      <a:pt x="341147" y="247086"/>
                    </a:lnTo>
                    <a:cubicBezTo>
                      <a:pt x="341147" y="252689"/>
                      <a:pt x="336658" y="257171"/>
                      <a:pt x="331047" y="257171"/>
                    </a:cubicBezTo>
                    <a:lnTo>
                      <a:pt x="131297" y="257171"/>
                    </a:lnTo>
                    <a:cubicBezTo>
                      <a:pt x="125686" y="257171"/>
                      <a:pt x="121197" y="252689"/>
                      <a:pt x="121197" y="247086"/>
                    </a:cubicBezTo>
                    <a:lnTo>
                      <a:pt x="121197" y="154079"/>
                    </a:lnTo>
                    <a:lnTo>
                      <a:pt x="97631" y="154079"/>
                    </a:lnTo>
                    <a:cubicBezTo>
                      <a:pt x="92020" y="154079"/>
                      <a:pt x="87391" y="149456"/>
                      <a:pt x="87391" y="143854"/>
                    </a:cubicBezTo>
                    <a:cubicBezTo>
                      <a:pt x="87391" y="104073"/>
                      <a:pt x="113061" y="82642"/>
                      <a:pt x="139713" y="72277"/>
                    </a:cubicBezTo>
                    <a:close/>
                    <a:moveTo>
                      <a:pt x="231173" y="40787"/>
                    </a:moveTo>
                    <a:cubicBezTo>
                      <a:pt x="243333" y="40787"/>
                      <a:pt x="253190" y="50628"/>
                      <a:pt x="253190" y="62768"/>
                    </a:cubicBezTo>
                    <a:cubicBezTo>
                      <a:pt x="253190" y="74908"/>
                      <a:pt x="243333" y="84749"/>
                      <a:pt x="231173" y="84749"/>
                    </a:cubicBezTo>
                    <a:cubicBezTo>
                      <a:pt x="219013" y="84749"/>
                      <a:pt x="209156" y="74908"/>
                      <a:pt x="209156" y="62768"/>
                    </a:cubicBezTo>
                    <a:cubicBezTo>
                      <a:pt x="209156" y="50628"/>
                      <a:pt x="219013" y="40787"/>
                      <a:pt x="231173" y="40787"/>
                    </a:cubicBezTo>
                    <a:close/>
                    <a:moveTo>
                      <a:pt x="231172" y="20310"/>
                    </a:moveTo>
                    <a:cubicBezTo>
                      <a:pt x="207746" y="20310"/>
                      <a:pt x="188669" y="39360"/>
                      <a:pt x="188669" y="62752"/>
                    </a:cubicBezTo>
                    <a:cubicBezTo>
                      <a:pt x="188669" y="86144"/>
                      <a:pt x="207746" y="105194"/>
                      <a:pt x="231172" y="105194"/>
                    </a:cubicBezTo>
                    <a:cubicBezTo>
                      <a:pt x="254598" y="105194"/>
                      <a:pt x="273675" y="86144"/>
                      <a:pt x="273675" y="62752"/>
                    </a:cubicBezTo>
                    <a:cubicBezTo>
                      <a:pt x="273675" y="39360"/>
                      <a:pt x="254598" y="20310"/>
                      <a:pt x="231172" y="20310"/>
                    </a:cubicBezTo>
                    <a:close/>
                    <a:moveTo>
                      <a:pt x="231172" y="0"/>
                    </a:moveTo>
                    <a:cubicBezTo>
                      <a:pt x="262173" y="0"/>
                      <a:pt x="287843" y="22411"/>
                      <a:pt x="293033" y="51967"/>
                    </a:cubicBezTo>
                    <a:lnTo>
                      <a:pt x="368080" y="51967"/>
                    </a:lnTo>
                    <a:cubicBezTo>
                      <a:pt x="420121" y="51967"/>
                      <a:pt x="462344" y="112197"/>
                      <a:pt x="462344" y="186295"/>
                    </a:cubicBezTo>
                    <a:lnTo>
                      <a:pt x="462344" y="472181"/>
                    </a:lnTo>
                    <a:cubicBezTo>
                      <a:pt x="462344" y="546279"/>
                      <a:pt x="402026" y="606510"/>
                      <a:pt x="327821" y="606510"/>
                    </a:cubicBezTo>
                    <a:lnTo>
                      <a:pt x="134523" y="606510"/>
                    </a:lnTo>
                    <a:cubicBezTo>
                      <a:pt x="60318" y="606510"/>
                      <a:pt x="0" y="546279"/>
                      <a:pt x="0" y="472181"/>
                    </a:cubicBezTo>
                    <a:lnTo>
                      <a:pt x="0" y="186295"/>
                    </a:lnTo>
                    <a:cubicBezTo>
                      <a:pt x="0" y="112197"/>
                      <a:pt x="42223" y="51967"/>
                      <a:pt x="94264" y="51967"/>
                    </a:cubicBezTo>
                    <a:lnTo>
                      <a:pt x="169311" y="51967"/>
                    </a:lnTo>
                    <a:cubicBezTo>
                      <a:pt x="174501" y="22411"/>
                      <a:pt x="200171" y="0"/>
                      <a:pt x="23117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08" name="ïṩlíde"/>
            <p:cNvGrpSpPr/>
            <p:nvPr/>
          </p:nvGrpSpPr>
          <p:grpSpPr>
            <a:xfrm>
              <a:off x="9179897" y="1944000"/>
              <a:ext cx="1893873" cy="1895504"/>
              <a:chOff x="9111000" y="1882667"/>
              <a:chExt cx="1893873" cy="1895504"/>
            </a:xfrm>
          </p:grpSpPr>
          <p:grpSp>
            <p:nvGrpSpPr>
              <p:cNvPr id="234" name="íSḻïḍè"/>
              <p:cNvGrpSpPr/>
              <p:nvPr/>
            </p:nvGrpSpPr>
            <p:grpSpPr>
              <a:xfrm>
                <a:off x="9111000" y="1882667"/>
                <a:ext cx="1893873" cy="1895504"/>
                <a:chOff x="3859987" y="1882666"/>
                <a:chExt cx="1893873" cy="1895504"/>
              </a:xfrm>
              <a:solidFill>
                <a:schemeClr val="accent5">
                  <a:alpha val="41000"/>
                </a:schemeClr>
              </a:solidFill>
            </p:grpSpPr>
            <p:sp>
              <p:nvSpPr>
                <p:cNvPr id="236" name="íṣľidé"/>
                <p:cNvSpPr/>
                <p:nvPr/>
              </p:nvSpPr>
              <p:spPr>
                <a:xfrm>
                  <a:off x="4066261" y="1965197"/>
                  <a:ext cx="1523869" cy="1523869"/>
                </a:xfrm>
                <a:prstGeom prst="ellipse">
                  <a:avLst/>
                </a:prstGeom>
                <a:solidFill>
                  <a:schemeClr val="accent5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7" name="i$lïḓe"/>
                <p:cNvSpPr/>
                <p:nvPr/>
              </p:nvSpPr>
              <p:spPr>
                <a:xfrm>
                  <a:off x="4716136" y="1882666"/>
                  <a:ext cx="922997" cy="9229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8" name="iṩľïḍè"/>
                <p:cNvSpPr/>
                <p:nvPr/>
              </p:nvSpPr>
              <p:spPr>
                <a:xfrm>
                  <a:off x="3859987" y="2649356"/>
                  <a:ext cx="1128814" cy="112881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9" name="íšḻîdé"/>
                <p:cNvSpPr/>
                <p:nvPr/>
              </p:nvSpPr>
              <p:spPr>
                <a:xfrm>
                  <a:off x="5166081" y="3008397"/>
                  <a:ext cx="587779" cy="5877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35" name="i$ļîḑè"/>
              <p:cNvSpPr/>
              <p:nvPr/>
            </p:nvSpPr>
            <p:spPr bwMode="auto">
              <a:xfrm>
                <a:off x="9696674" y="2467450"/>
                <a:ext cx="722524" cy="725937"/>
              </a:xfrm>
              <a:custGeom>
                <a:avLst/>
                <a:gdLst>
                  <a:gd name="T0" fmla="*/ 600116 w 606244"/>
                  <a:gd name="T1" fmla="*/ 600116 w 606244"/>
                  <a:gd name="T2" fmla="*/ 600116 w 606244"/>
                  <a:gd name="T3" fmla="*/ 600116 w 606244"/>
                  <a:gd name="T4" fmla="*/ 600116 w 606244"/>
                  <a:gd name="T5" fmla="*/ 600116 w 606244"/>
                  <a:gd name="T6" fmla="*/ 600116 w 606244"/>
                  <a:gd name="T7" fmla="*/ 600116 w 606244"/>
                  <a:gd name="T8" fmla="*/ 600116 w 606244"/>
                  <a:gd name="T9" fmla="*/ 600116 w 606244"/>
                  <a:gd name="T10" fmla="*/ 600116 w 606244"/>
                  <a:gd name="T11" fmla="*/ 600116 w 606244"/>
                  <a:gd name="T12" fmla="*/ 600116 w 606244"/>
                  <a:gd name="T13" fmla="*/ 600116 w 606244"/>
                  <a:gd name="T14" fmla="*/ 600116 w 606244"/>
                  <a:gd name="T15" fmla="*/ 600116 w 606244"/>
                  <a:gd name="T16" fmla="*/ 600116 w 606244"/>
                  <a:gd name="T17" fmla="*/ 600116 w 606244"/>
                  <a:gd name="T18" fmla="*/ 600116 w 606244"/>
                  <a:gd name="T19" fmla="*/ 600116 w 606244"/>
                  <a:gd name="T20" fmla="*/ 455839 w 606244"/>
                  <a:gd name="T21" fmla="*/ 455839 w 606244"/>
                  <a:gd name="T22" fmla="*/ 600116 w 606244"/>
                  <a:gd name="T23" fmla="*/ 600116 w 606244"/>
                  <a:gd name="T24" fmla="*/ 600116 w 606244"/>
                  <a:gd name="T25" fmla="*/ 600116 w 606244"/>
                  <a:gd name="T26" fmla="*/ 600116 w 606244"/>
                  <a:gd name="T27" fmla="*/ 600116 w 606244"/>
                  <a:gd name="T28" fmla="*/ 455839 w 606244"/>
                  <a:gd name="T29" fmla="*/ 455839 w 606244"/>
                  <a:gd name="T30" fmla="*/ 600116 w 606244"/>
                  <a:gd name="T31" fmla="*/ 600116 w 606244"/>
                  <a:gd name="T32" fmla="*/ 600116 w 606244"/>
                  <a:gd name="T33" fmla="*/ 600116 w 606244"/>
                  <a:gd name="T34" fmla="*/ 600116 w 606244"/>
                  <a:gd name="T35" fmla="*/ 600116 w 606244"/>
                  <a:gd name="T36" fmla="*/ 600116 w 606244"/>
                  <a:gd name="T37" fmla="*/ 600116 w 606244"/>
                  <a:gd name="T38" fmla="*/ 600116 w 606244"/>
                  <a:gd name="T39" fmla="*/ 600116 w 606244"/>
                  <a:gd name="T40" fmla="*/ 600116 w 606244"/>
                  <a:gd name="T41" fmla="*/ 600116 w 606244"/>
                  <a:gd name="T42" fmla="*/ 600116 w 606244"/>
                  <a:gd name="T43" fmla="*/ 600116 w 606244"/>
                  <a:gd name="T44" fmla="*/ 455839 w 606244"/>
                  <a:gd name="T45" fmla="*/ 455839 w 606244"/>
                  <a:gd name="T46" fmla="*/ 600116 w 606244"/>
                  <a:gd name="T47" fmla="*/ 600116 w 606244"/>
                  <a:gd name="T48" fmla="*/ 600116 w 606244"/>
                  <a:gd name="T49" fmla="*/ 600116 w 606244"/>
                  <a:gd name="T50" fmla="*/ 600116 w 606244"/>
                  <a:gd name="T51" fmla="*/ 600116 w 606244"/>
                  <a:gd name="T52" fmla="*/ 600116 w 606244"/>
                  <a:gd name="T53" fmla="*/ 600116 w 606244"/>
                  <a:gd name="T54" fmla="*/ 600116 w 606244"/>
                  <a:gd name="T55" fmla="*/ 600116 w 606244"/>
                  <a:gd name="T56" fmla="*/ 600116 w 606244"/>
                  <a:gd name="T57" fmla="*/ 600116 w 606244"/>
                  <a:gd name="T58" fmla="*/ 600116 w 606244"/>
                  <a:gd name="T59" fmla="*/ 600116 w 606244"/>
                  <a:gd name="T60" fmla="*/ 600116 w 606244"/>
                  <a:gd name="T61" fmla="*/ 600116 w 606244"/>
                  <a:gd name="T62" fmla="*/ 455839 w 606244"/>
                  <a:gd name="T63" fmla="*/ 455839 w 606244"/>
                  <a:gd name="T64" fmla="*/ 600116 w 606244"/>
                  <a:gd name="T65" fmla="*/ 600116 w 606244"/>
                  <a:gd name="T66" fmla="*/ 600116 w 606244"/>
                  <a:gd name="T67" fmla="*/ 600116 w 606244"/>
                  <a:gd name="T68" fmla="*/ 600116 w 606244"/>
                  <a:gd name="T69" fmla="*/ 600116 w 606244"/>
                  <a:gd name="T70" fmla="*/ 600116 w 606244"/>
                  <a:gd name="T71" fmla="*/ 600116 w 606244"/>
                  <a:gd name="T72" fmla="*/ 600116 w 606244"/>
                  <a:gd name="T73" fmla="*/ 600116 w 606244"/>
                  <a:gd name="T74" fmla="*/ 600116 w 606244"/>
                  <a:gd name="T75" fmla="*/ 600116 w 606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1" h="2627">
                    <a:moveTo>
                      <a:pt x="435" y="2627"/>
                    </a:moveTo>
                    <a:cubicBezTo>
                      <a:pt x="333" y="2627"/>
                      <a:pt x="231" y="2588"/>
                      <a:pt x="153" y="2510"/>
                    </a:cubicBezTo>
                    <a:cubicBezTo>
                      <a:pt x="15" y="2372"/>
                      <a:pt x="0" y="2157"/>
                      <a:pt x="108" y="2002"/>
                    </a:cubicBezTo>
                    <a:cubicBezTo>
                      <a:pt x="109" y="2000"/>
                      <a:pt x="109" y="1999"/>
                      <a:pt x="110" y="1998"/>
                    </a:cubicBezTo>
                    <a:cubicBezTo>
                      <a:pt x="113" y="1993"/>
                      <a:pt x="395" y="1492"/>
                      <a:pt x="757" y="1130"/>
                    </a:cubicBezTo>
                    <a:lnTo>
                      <a:pt x="1346" y="541"/>
                    </a:lnTo>
                    <a:lnTo>
                      <a:pt x="1332" y="526"/>
                    </a:lnTo>
                    <a:cubicBezTo>
                      <a:pt x="1319" y="513"/>
                      <a:pt x="1319" y="492"/>
                      <a:pt x="1332" y="479"/>
                    </a:cubicBezTo>
                    <a:lnTo>
                      <a:pt x="1597" y="214"/>
                    </a:lnTo>
                    <a:cubicBezTo>
                      <a:pt x="1811" y="0"/>
                      <a:pt x="2160" y="0"/>
                      <a:pt x="2374" y="214"/>
                    </a:cubicBezTo>
                    <a:lnTo>
                      <a:pt x="2450" y="289"/>
                    </a:lnTo>
                    <a:lnTo>
                      <a:pt x="2450" y="289"/>
                    </a:lnTo>
                    <a:cubicBezTo>
                      <a:pt x="2554" y="393"/>
                      <a:pt x="2611" y="531"/>
                      <a:pt x="2611" y="678"/>
                    </a:cubicBezTo>
                    <a:cubicBezTo>
                      <a:pt x="2611" y="825"/>
                      <a:pt x="2554" y="963"/>
                      <a:pt x="2450" y="1067"/>
                    </a:cubicBezTo>
                    <a:lnTo>
                      <a:pt x="2184" y="1332"/>
                    </a:lnTo>
                    <a:cubicBezTo>
                      <a:pt x="2172" y="1345"/>
                      <a:pt x="2150" y="1345"/>
                      <a:pt x="2137" y="1332"/>
                    </a:cubicBezTo>
                    <a:lnTo>
                      <a:pt x="2123" y="1318"/>
                    </a:lnTo>
                    <a:lnTo>
                      <a:pt x="1534" y="1907"/>
                    </a:lnTo>
                    <a:cubicBezTo>
                      <a:pt x="1172" y="2269"/>
                      <a:pt x="671" y="2551"/>
                      <a:pt x="666" y="2554"/>
                    </a:cubicBezTo>
                    <a:cubicBezTo>
                      <a:pt x="665" y="2554"/>
                      <a:pt x="663" y="2555"/>
                      <a:pt x="662" y="2556"/>
                    </a:cubicBezTo>
                    <a:cubicBezTo>
                      <a:pt x="594" y="2603"/>
                      <a:pt x="514" y="2627"/>
                      <a:pt x="435" y="2627"/>
                    </a:cubicBezTo>
                    <a:close/>
                    <a:moveTo>
                      <a:pt x="435" y="1898"/>
                    </a:moveTo>
                    <a:cubicBezTo>
                      <a:pt x="350" y="1898"/>
                      <a:pt x="265" y="1930"/>
                      <a:pt x="200" y="1995"/>
                    </a:cubicBezTo>
                    <a:cubicBezTo>
                      <a:pt x="71" y="2124"/>
                      <a:pt x="71" y="2334"/>
                      <a:pt x="200" y="2463"/>
                    </a:cubicBezTo>
                    <a:cubicBezTo>
                      <a:pt x="330" y="2592"/>
                      <a:pt x="540" y="2592"/>
                      <a:pt x="669" y="2463"/>
                    </a:cubicBezTo>
                    <a:lnTo>
                      <a:pt x="669" y="2463"/>
                    </a:lnTo>
                    <a:cubicBezTo>
                      <a:pt x="731" y="2401"/>
                      <a:pt x="766" y="2317"/>
                      <a:pt x="766" y="2229"/>
                    </a:cubicBezTo>
                    <a:cubicBezTo>
                      <a:pt x="766" y="2141"/>
                      <a:pt x="731" y="2057"/>
                      <a:pt x="669" y="1995"/>
                    </a:cubicBezTo>
                    <a:cubicBezTo>
                      <a:pt x="604" y="1930"/>
                      <a:pt x="520" y="1898"/>
                      <a:pt x="435" y="1898"/>
                    </a:cubicBezTo>
                    <a:close/>
                    <a:moveTo>
                      <a:pt x="435" y="1831"/>
                    </a:moveTo>
                    <a:cubicBezTo>
                      <a:pt x="537" y="1831"/>
                      <a:pt x="638" y="1870"/>
                      <a:pt x="716" y="1948"/>
                    </a:cubicBezTo>
                    <a:cubicBezTo>
                      <a:pt x="791" y="2023"/>
                      <a:pt x="833" y="2123"/>
                      <a:pt x="833" y="2229"/>
                    </a:cubicBezTo>
                    <a:cubicBezTo>
                      <a:pt x="833" y="2288"/>
                      <a:pt x="820" y="2345"/>
                      <a:pt x="795" y="2397"/>
                    </a:cubicBezTo>
                    <a:cubicBezTo>
                      <a:pt x="971" y="2286"/>
                      <a:pt x="1258" y="2089"/>
                      <a:pt x="1487" y="1860"/>
                    </a:cubicBezTo>
                    <a:lnTo>
                      <a:pt x="2076" y="1271"/>
                    </a:lnTo>
                    <a:lnTo>
                      <a:pt x="2050" y="1245"/>
                    </a:lnTo>
                    <a:cubicBezTo>
                      <a:pt x="1942" y="1137"/>
                      <a:pt x="1942" y="962"/>
                      <a:pt x="2050" y="855"/>
                    </a:cubicBezTo>
                    <a:cubicBezTo>
                      <a:pt x="2082" y="822"/>
                      <a:pt x="2100" y="780"/>
                      <a:pt x="2100" y="734"/>
                    </a:cubicBezTo>
                    <a:cubicBezTo>
                      <a:pt x="2100" y="689"/>
                      <a:pt x="2082" y="646"/>
                      <a:pt x="2050" y="614"/>
                    </a:cubicBezTo>
                    <a:cubicBezTo>
                      <a:pt x="1983" y="548"/>
                      <a:pt x="1875" y="548"/>
                      <a:pt x="1809" y="614"/>
                    </a:cubicBezTo>
                    <a:cubicBezTo>
                      <a:pt x="1702" y="722"/>
                      <a:pt x="1527" y="722"/>
                      <a:pt x="1419" y="614"/>
                    </a:cubicBezTo>
                    <a:lnTo>
                      <a:pt x="1393" y="588"/>
                    </a:lnTo>
                    <a:lnTo>
                      <a:pt x="804" y="1177"/>
                    </a:lnTo>
                    <a:cubicBezTo>
                      <a:pt x="575" y="1406"/>
                      <a:pt x="378" y="1693"/>
                      <a:pt x="266" y="1869"/>
                    </a:cubicBezTo>
                    <a:cubicBezTo>
                      <a:pt x="319" y="1844"/>
                      <a:pt x="377" y="1831"/>
                      <a:pt x="435" y="1831"/>
                    </a:cubicBezTo>
                    <a:close/>
                    <a:moveTo>
                      <a:pt x="2077" y="1175"/>
                    </a:moveTo>
                    <a:cubicBezTo>
                      <a:pt x="2083" y="1183"/>
                      <a:pt x="2090" y="1190"/>
                      <a:pt x="2097" y="1197"/>
                    </a:cubicBezTo>
                    <a:lnTo>
                      <a:pt x="2161" y="1261"/>
                    </a:lnTo>
                    <a:lnTo>
                      <a:pt x="2403" y="1019"/>
                    </a:lnTo>
                    <a:cubicBezTo>
                      <a:pt x="2494" y="928"/>
                      <a:pt x="2544" y="807"/>
                      <a:pt x="2544" y="678"/>
                    </a:cubicBezTo>
                    <a:cubicBezTo>
                      <a:pt x="2544" y="549"/>
                      <a:pt x="2494" y="428"/>
                      <a:pt x="2403" y="336"/>
                    </a:cubicBezTo>
                    <a:lnTo>
                      <a:pt x="2403" y="336"/>
                    </a:lnTo>
                    <a:lnTo>
                      <a:pt x="2327" y="261"/>
                    </a:lnTo>
                    <a:cubicBezTo>
                      <a:pt x="2139" y="73"/>
                      <a:pt x="1833" y="73"/>
                      <a:pt x="1644" y="261"/>
                    </a:cubicBezTo>
                    <a:lnTo>
                      <a:pt x="1402" y="503"/>
                    </a:lnTo>
                    <a:lnTo>
                      <a:pt x="1466" y="567"/>
                    </a:lnTo>
                    <a:cubicBezTo>
                      <a:pt x="1473" y="574"/>
                      <a:pt x="1481" y="581"/>
                      <a:pt x="1489" y="586"/>
                    </a:cubicBezTo>
                    <a:lnTo>
                      <a:pt x="1744" y="332"/>
                    </a:lnTo>
                    <a:cubicBezTo>
                      <a:pt x="1875" y="201"/>
                      <a:pt x="2080" y="192"/>
                      <a:pt x="2200" y="313"/>
                    </a:cubicBezTo>
                    <a:lnTo>
                      <a:pt x="2351" y="463"/>
                    </a:lnTo>
                    <a:cubicBezTo>
                      <a:pt x="2410" y="522"/>
                      <a:pt x="2440" y="603"/>
                      <a:pt x="2436" y="689"/>
                    </a:cubicBezTo>
                    <a:cubicBezTo>
                      <a:pt x="2432" y="775"/>
                      <a:pt x="2395" y="857"/>
                      <a:pt x="2332" y="920"/>
                    </a:cubicBezTo>
                    <a:lnTo>
                      <a:pt x="2077" y="1175"/>
                    </a:lnTo>
                    <a:close/>
                    <a:moveTo>
                      <a:pt x="1929" y="498"/>
                    </a:moveTo>
                    <a:cubicBezTo>
                      <a:pt x="1990" y="498"/>
                      <a:pt x="2051" y="521"/>
                      <a:pt x="2097" y="567"/>
                    </a:cubicBezTo>
                    <a:cubicBezTo>
                      <a:pt x="2189" y="659"/>
                      <a:pt x="2189" y="809"/>
                      <a:pt x="2097" y="902"/>
                    </a:cubicBezTo>
                    <a:cubicBezTo>
                      <a:pt x="2057" y="941"/>
                      <a:pt x="2036" y="994"/>
                      <a:pt x="2036" y="1050"/>
                    </a:cubicBezTo>
                    <a:cubicBezTo>
                      <a:pt x="2036" y="1071"/>
                      <a:pt x="2039" y="1092"/>
                      <a:pt x="2045" y="1113"/>
                    </a:cubicBezTo>
                    <a:lnTo>
                      <a:pt x="2285" y="873"/>
                    </a:lnTo>
                    <a:cubicBezTo>
                      <a:pt x="2336" y="822"/>
                      <a:pt x="2366" y="755"/>
                      <a:pt x="2369" y="686"/>
                    </a:cubicBezTo>
                    <a:cubicBezTo>
                      <a:pt x="2372" y="618"/>
                      <a:pt x="2349" y="556"/>
                      <a:pt x="2304" y="510"/>
                    </a:cubicBezTo>
                    <a:lnTo>
                      <a:pt x="2153" y="360"/>
                    </a:lnTo>
                    <a:cubicBezTo>
                      <a:pt x="2058" y="265"/>
                      <a:pt x="1896" y="274"/>
                      <a:pt x="1791" y="379"/>
                    </a:cubicBezTo>
                    <a:lnTo>
                      <a:pt x="1551" y="618"/>
                    </a:lnTo>
                    <a:cubicBezTo>
                      <a:pt x="1623" y="641"/>
                      <a:pt x="1705" y="624"/>
                      <a:pt x="1762" y="567"/>
                    </a:cubicBezTo>
                    <a:cubicBezTo>
                      <a:pt x="1808" y="521"/>
                      <a:pt x="1869" y="498"/>
                      <a:pt x="1929" y="4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09" name="îşḷïḓê"/>
            <p:cNvSpPr txBox="1"/>
            <p:nvPr/>
          </p:nvSpPr>
          <p:spPr>
            <a:xfrm>
              <a:off x="751665" y="4627948"/>
              <a:ext cx="2640371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0" name="ïṧḻïdè"/>
            <p:cNvSpPr txBox="1"/>
            <p:nvPr/>
          </p:nvSpPr>
          <p:spPr>
            <a:xfrm>
              <a:off x="751665" y="4234559"/>
              <a:ext cx="2640372" cy="39338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1" name="îṥḻíďé"/>
            <p:cNvSpPr txBox="1"/>
            <p:nvPr/>
          </p:nvSpPr>
          <p:spPr>
            <a:xfrm>
              <a:off x="3436659" y="4627948"/>
              <a:ext cx="2640371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2" name="îSḻídé"/>
            <p:cNvSpPr txBox="1"/>
            <p:nvPr/>
          </p:nvSpPr>
          <p:spPr>
            <a:xfrm>
              <a:off x="3436659" y="4234559"/>
              <a:ext cx="2640372" cy="39338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3" name="íṧļïdê"/>
            <p:cNvSpPr txBox="1"/>
            <p:nvPr/>
          </p:nvSpPr>
          <p:spPr>
            <a:xfrm>
              <a:off x="6121653" y="4627948"/>
              <a:ext cx="2640371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4" name="ïṣḷïḋê"/>
            <p:cNvSpPr txBox="1"/>
            <p:nvPr/>
          </p:nvSpPr>
          <p:spPr>
            <a:xfrm>
              <a:off x="6121653" y="4234559"/>
              <a:ext cx="2640372" cy="39338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sp>
          <p:nvSpPr>
            <p:cNvPr id="215" name="iSḷîdé"/>
            <p:cNvSpPr txBox="1"/>
            <p:nvPr/>
          </p:nvSpPr>
          <p:spPr>
            <a:xfrm>
              <a:off x="8806647" y="4627948"/>
              <a:ext cx="2640371" cy="600164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6" name="îṥḷîďé"/>
            <p:cNvSpPr txBox="1"/>
            <p:nvPr/>
          </p:nvSpPr>
          <p:spPr>
            <a:xfrm>
              <a:off x="8806647" y="4234559"/>
              <a:ext cx="2640372" cy="393389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217" name="ïṣḷïďè"/>
            <p:cNvGrpSpPr/>
            <p:nvPr/>
          </p:nvGrpSpPr>
          <p:grpSpPr>
            <a:xfrm>
              <a:off x="3809909" y="1944000"/>
              <a:ext cx="1893873" cy="1895504"/>
              <a:chOff x="3890061" y="1882667"/>
              <a:chExt cx="1893873" cy="1895504"/>
            </a:xfrm>
          </p:grpSpPr>
          <p:grpSp>
            <p:nvGrpSpPr>
              <p:cNvPr id="228" name="i$ļïḑè"/>
              <p:cNvGrpSpPr/>
              <p:nvPr/>
            </p:nvGrpSpPr>
            <p:grpSpPr>
              <a:xfrm>
                <a:off x="3890061" y="1882667"/>
                <a:ext cx="1893873" cy="1895504"/>
                <a:chOff x="3859987" y="1882666"/>
                <a:chExt cx="1893873" cy="1895504"/>
              </a:xfrm>
              <a:solidFill>
                <a:schemeClr val="accent3">
                  <a:alpha val="41000"/>
                </a:schemeClr>
              </a:solidFill>
            </p:grpSpPr>
            <p:sp>
              <p:nvSpPr>
                <p:cNvPr id="230" name="îşliďé"/>
                <p:cNvSpPr/>
                <p:nvPr/>
              </p:nvSpPr>
              <p:spPr>
                <a:xfrm>
                  <a:off x="4066261" y="1965197"/>
                  <a:ext cx="1523869" cy="1523869"/>
                </a:xfrm>
                <a:prstGeom prst="ellipse">
                  <a:avLst/>
                </a:prstGeom>
                <a:solidFill>
                  <a:schemeClr val="accent3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1" name="íśḻíḑê"/>
                <p:cNvSpPr/>
                <p:nvPr/>
              </p:nvSpPr>
              <p:spPr>
                <a:xfrm>
                  <a:off x="4716136" y="1882666"/>
                  <a:ext cx="922997" cy="9229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2" name="íşḷiďé"/>
                <p:cNvSpPr/>
                <p:nvPr/>
              </p:nvSpPr>
              <p:spPr>
                <a:xfrm>
                  <a:off x="3859987" y="2649356"/>
                  <a:ext cx="1128814" cy="112881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33" name="îŝľidê"/>
                <p:cNvSpPr/>
                <p:nvPr/>
              </p:nvSpPr>
              <p:spPr>
                <a:xfrm>
                  <a:off x="5166081" y="3008397"/>
                  <a:ext cx="587779" cy="5877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29" name="ïSḻiḓé"/>
              <p:cNvSpPr/>
              <p:nvPr/>
            </p:nvSpPr>
            <p:spPr bwMode="auto">
              <a:xfrm>
                <a:off x="4574046" y="2507109"/>
                <a:ext cx="525901" cy="646620"/>
              </a:xfrm>
              <a:custGeom>
                <a:avLst/>
                <a:gdLst>
                  <a:gd name="connsiteX0" fmla="*/ 350688 w 492476"/>
                  <a:gd name="connsiteY0" fmla="*/ 567660 h 605522"/>
                  <a:gd name="connsiteX1" fmla="*/ 340630 w 492476"/>
                  <a:gd name="connsiteY1" fmla="*/ 577703 h 605522"/>
                  <a:gd name="connsiteX2" fmla="*/ 350688 w 492476"/>
                  <a:gd name="connsiteY2" fmla="*/ 587747 h 605522"/>
                  <a:gd name="connsiteX3" fmla="*/ 360746 w 492476"/>
                  <a:gd name="connsiteY3" fmla="*/ 577703 h 605522"/>
                  <a:gd name="connsiteX4" fmla="*/ 350688 w 492476"/>
                  <a:gd name="connsiteY4" fmla="*/ 567660 h 605522"/>
                  <a:gd name="connsiteX5" fmla="*/ 141788 w 492476"/>
                  <a:gd name="connsiteY5" fmla="*/ 567660 h 605522"/>
                  <a:gd name="connsiteX6" fmla="*/ 131730 w 492476"/>
                  <a:gd name="connsiteY6" fmla="*/ 577703 h 605522"/>
                  <a:gd name="connsiteX7" fmla="*/ 141788 w 492476"/>
                  <a:gd name="connsiteY7" fmla="*/ 587747 h 605522"/>
                  <a:gd name="connsiteX8" fmla="*/ 151935 w 492476"/>
                  <a:gd name="connsiteY8" fmla="*/ 577703 h 605522"/>
                  <a:gd name="connsiteX9" fmla="*/ 141788 w 492476"/>
                  <a:gd name="connsiteY9" fmla="*/ 567660 h 605522"/>
                  <a:gd name="connsiteX10" fmla="*/ 236136 w 492476"/>
                  <a:gd name="connsiteY10" fmla="*/ 415946 h 605522"/>
                  <a:gd name="connsiteX11" fmla="*/ 236136 w 492476"/>
                  <a:gd name="connsiteY11" fmla="*/ 549885 h 605522"/>
                  <a:gd name="connsiteX12" fmla="*/ 256340 w 492476"/>
                  <a:gd name="connsiteY12" fmla="*/ 549885 h 605522"/>
                  <a:gd name="connsiteX13" fmla="*/ 256340 w 492476"/>
                  <a:gd name="connsiteY13" fmla="*/ 415946 h 605522"/>
                  <a:gd name="connsiteX14" fmla="*/ 103248 w 492476"/>
                  <a:gd name="connsiteY14" fmla="*/ 359065 h 605522"/>
                  <a:gd name="connsiteX15" fmla="*/ 103248 w 492476"/>
                  <a:gd name="connsiteY15" fmla="*/ 398171 h 605522"/>
                  <a:gd name="connsiteX16" fmla="*/ 389228 w 492476"/>
                  <a:gd name="connsiteY16" fmla="*/ 398171 h 605522"/>
                  <a:gd name="connsiteX17" fmla="*/ 389228 w 492476"/>
                  <a:gd name="connsiteY17" fmla="*/ 359065 h 605522"/>
                  <a:gd name="connsiteX18" fmla="*/ 236136 w 492476"/>
                  <a:gd name="connsiteY18" fmla="*/ 321114 h 605522"/>
                  <a:gd name="connsiteX19" fmla="*/ 236136 w 492476"/>
                  <a:gd name="connsiteY19" fmla="*/ 341289 h 605522"/>
                  <a:gd name="connsiteX20" fmla="*/ 256340 w 492476"/>
                  <a:gd name="connsiteY20" fmla="*/ 341289 h 605522"/>
                  <a:gd name="connsiteX21" fmla="*/ 256340 w 492476"/>
                  <a:gd name="connsiteY21" fmla="*/ 321114 h 605522"/>
                  <a:gd name="connsiteX22" fmla="*/ 426077 w 492476"/>
                  <a:gd name="connsiteY22" fmla="*/ 264233 h 605522"/>
                  <a:gd name="connsiteX23" fmla="*/ 426077 w 492476"/>
                  <a:gd name="connsiteY23" fmla="*/ 284408 h 605522"/>
                  <a:gd name="connsiteX24" fmla="*/ 474675 w 492476"/>
                  <a:gd name="connsiteY24" fmla="*/ 284408 h 605522"/>
                  <a:gd name="connsiteX25" fmla="*/ 474675 w 492476"/>
                  <a:gd name="connsiteY25" fmla="*/ 264233 h 605522"/>
                  <a:gd name="connsiteX26" fmla="*/ 17801 w 492476"/>
                  <a:gd name="connsiteY26" fmla="*/ 264233 h 605522"/>
                  <a:gd name="connsiteX27" fmla="*/ 17801 w 492476"/>
                  <a:gd name="connsiteY27" fmla="*/ 284408 h 605522"/>
                  <a:gd name="connsiteX28" fmla="*/ 66488 w 492476"/>
                  <a:gd name="connsiteY28" fmla="*/ 284408 h 605522"/>
                  <a:gd name="connsiteX29" fmla="*/ 66488 w 492476"/>
                  <a:gd name="connsiteY29" fmla="*/ 264233 h 605522"/>
                  <a:gd name="connsiteX30" fmla="*/ 332293 w 492476"/>
                  <a:gd name="connsiteY30" fmla="*/ 84679 h 605522"/>
                  <a:gd name="connsiteX31" fmla="*/ 350075 w 492476"/>
                  <a:gd name="connsiteY31" fmla="*/ 84679 h 605522"/>
                  <a:gd name="connsiteX32" fmla="*/ 350075 w 492476"/>
                  <a:gd name="connsiteY32" fmla="*/ 160607 h 605522"/>
                  <a:gd name="connsiteX33" fmla="*/ 332293 w 492476"/>
                  <a:gd name="connsiteY33" fmla="*/ 160607 h 605522"/>
                  <a:gd name="connsiteX34" fmla="*/ 332293 w 492476"/>
                  <a:gd name="connsiteY34" fmla="*/ 37329 h 605522"/>
                  <a:gd name="connsiteX35" fmla="*/ 350075 w 492476"/>
                  <a:gd name="connsiteY35" fmla="*/ 37329 h 605522"/>
                  <a:gd name="connsiteX36" fmla="*/ 350075 w 492476"/>
                  <a:gd name="connsiteY36" fmla="*/ 65767 h 605522"/>
                  <a:gd name="connsiteX37" fmla="*/ 332293 w 492476"/>
                  <a:gd name="connsiteY37" fmla="*/ 65767 h 605522"/>
                  <a:gd name="connsiteX38" fmla="*/ 122207 w 492476"/>
                  <a:gd name="connsiteY38" fmla="*/ 17775 h 605522"/>
                  <a:gd name="connsiteX39" fmla="*/ 122207 w 492476"/>
                  <a:gd name="connsiteY39" fmla="*/ 303339 h 605522"/>
                  <a:gd name="connsiteX40" fmla="*/ 370269 w 492476"/>
                  <a:gd name="connsiteY40" fmla="*/ 303339 h 605522"/>
                  <a:gd name="connsiteX41" fmla="*/ 370269 w 492476"/>
                  <a:gd name="connsiteY41" fmla="*/ 17775 h 605522"/>
                  <a:gd name="connsiteX42" fmla="*/ 104405 w 492476"/>
                  <a:gd name="connsiteY42" fmla="*/ 0 h 605522"/>
                  <a:gd name="connsiteX43" fmla="*/ 388071 w 492476"/>
                  <a:gd name="connsiteY43" fmla="*/ 0 h 605522"/>
                  <a:gd name="connsiteX44" fmla="*/ 388071 w 492476"/>
                  <a:gd name="connsiteY44" fmla="*/ 321114 h 605522"/>
                  <a:gd name="connsiteX45" fmla="*/ 274142 w 492476"/>
                  <a:gd name="connsiteY45" fmla="*/ 321114 h 605522"/>
                  <a:gd name="connsiteX46" fmla="*/ 274142 w 492476"/>
                  <a:gd name="connsiteY46" fmla="*/ 341289 h 605522"/>
                  <a:gd name="connsiteX47" fmla="*/ 407029 w 492476"/>
                  <a:gd name="connsiteY47" fmla="*/ 341289 h 605522"/>
                  <a:gd name="connsiteX48" fmla="*/ 407029 w 492476"/>
                  <a:gd name="connsiteY48" fmla="*/ 369730 h 605522"/>
                  <a:gd name="connsiteX49" fmla="*/ 427234 w 492476"/>
                  <a:gd name="connsiteY49" fmla="*/ 369730 h 605522"/>
                  <a:gd name="connsiteX50" fmla="*/ 427234 w 492476"/>
                  <a:gd name="connsiteY50" fmla="*/ 302183 h 605522"/>
                  <a:gd name="connsiteX51" fmla="*/ 408275 w 492476"/>
                  <a:gd name="connsiteY51" fmla="*/ 302183 h 605522"/>
                  <a:gd name="connsiteX52" fmla="*/ 408275 w 492476"/>
                  <a:gd name="connsiteY52" fmla="*/ 246457 h 605522"/>
                  <a:gd name="connsiteX53" fmla="*/ 492476 w 492476"/>
                  <a:gd name="connsiteY53" fmla="*/ 246457 h 605522"/>
                  <a:gd name="connsiteX54" fmla="*/ 492476 w 492476"/>
                  <a:gd name="connsiteY54" fmla="*/ 302183 h 605522"/>
                  <a:gd name="connsiteX55" fmla="*/ 445035 w 492476"/>
                  <a:gd name="connsiteY55" fmla="*/ 302183 h 605522"/>
                  <a:gd name="connsiteX56" fmla="*/ 445035 w 492476"/>
                  <a:gd name="connsiteY56" fmla="*/ 387506 h 605522"/>
                  <a:gd name="connsiteX57" fmla="*/ 407029 w 492476"/>
                  <a:gd name="connsiteY57" fmla="*/ 387506 h 605522"/>
                  <a:gd name="connsiteX58" fmla="*/ 407029 w 492476"/>
                  <a:gd name="connsiteY58" fmla="*/ 415946 h 605522"/>
                  <a:gd name="connsiteX59" fmla="*/ 274142 w 492476"/>
                  <a:gd name="connsiteY59" fmla="*/ 415946 h 605522"/>
                  <a:gd name="connsiteX60" fmla="*/ 274142 w 492476"/>
                  <a:gd name="connsiteY60" fmla="*/ 549885 h 605522"/>
                  <a:gd name="connsiteX61" fmla="*/ 350688 w 492476"/>
                  <a:gd name="connsiteY61" fmla="*/ 549885 h 605522"/>
                  <a:gd name="connsiteX62" fmla="*/ 378547 w 492476"/>
                  <a:gd name="connsiteY62" fmla="*/ 577703 h 605522"/>
                  <a:gd name="connsiteX63" fmla="*/ 350688 w 492476"/>
                  <a:gd name="connsiteY63" fmla="*/ 605522 h 605522"/>
                  <a:gd name="connsiteX64" fmla="*/ 322829 w 492476"/>
                  <a:gd name="connsiteY64" fmla="*/ 577703 h 605522"/>
                  <a:gd name="connsiteX65" fmla="*/ 324698 w 492476"/>
                  <a:gd name="connsiteY65" fmla="*/ 567660 h 605522"/>
                  <a:gd name="connsiteX66" fmla="*/ 167778 w 492476"/>
                  <a:gd name="connsiteY66" fmla="*/ 567660 h 605522"/>
                  <a:gd name="connsiteX67" fmla="*/ 169736 w 492476"/>
                  <a:gd name="connsiteY67" fmla="*/ 577703 h 605522"/>
                  <a:gd name="connsiteX68" fmla="*/ 141788 w 492476"/>
                  <a:gd name="connsiteY68" fmla="*/ 605522 h 605522"/>
                  <a:gd name="connsiteX69" fmla="*/ 113929 w 492476"/>
                  <a:gd name="connsiteY69" fmla="*/ 577703 h 605522"/>
                  <a:gd name="connsiteX70" fmla="*/ 141788 w 492476"/>
                  <a:gd name="connsiteY70" fmla="*/ 549885 h 605522"/>
                  <a:gd name="connsiteX71" fmla="*/ 218334 w 492476"/>
                  <a:gd name="connsiteY71" fmla="*/ 549885 h 605522"/>
                  <a:gd name="connsiteX72" fmla="*/ 218334 w 492476"/>
                  <a:gd name="connsiteY72" fmla="*/ 415946 h 605522"/>
                  <a:gd name="connsiteX73" fmla="*/ 85447 w 492476"/>
                  <a:gd name="connsiteY73" fmla="*/ 415946 h 605522"/>
                  <a:gd name="connsiteX74" fmla="*/ 85447 w 492476"/>
                  <a:gd name="connsiteY74" fmla="*/ 387506 h 605522"/>
                  <a:gd name="connsiteX75" fmla="*/ 47441 w 492476"/>
                  <a:gd name="connsiteY75" fmla="*/ 387506 h 605522"/>
                  <a:gd name="connsiteX76" fmla="*/ 47441 w 492476"/>
                  <a:gd name="connsiteY76" fmla="*/ 302183 h 605522"/>
                  <a:gd name="connsiteX77" fmla="*/ 0 w 492476"/>
                  <a:gd name="connsiteY77" fmla="*/ 302183 h 605522"/>
                  <a:gd name="connsiteX78" fmla="*/ 0 w 492476"/>
                  <a:gd name="connsiteY78" fmla="*/ 246457 h 605522"/>
                  <a:gd name="connsiteX79" fmla="*/ 84290 w 492476"/>
                  <a:gd name="connsiteY79" fmla="*/ 246457 h 605522"/>
                  <a:gd name="connsiteX80" fmla="*/ 84290 w 492476"/>
                  <a:gd name="connsiteY80" fmla="*/ 302183 h 605522"/>
                  <a:gd name="connsiteX81" fmla="*/ 65242 w 492476"/>
                  <a:gd name="connsiteY81" fmla="*/ 302183 h 605522"/>
                  <a:gd name="connsiteX82" fmla="*/ 65242 w 492476"/>
                  <a:gd name="connsiteY82" fmla="*/ 369730 h 605522"/>
                  <a:gd name="connsiteX83" fmla="*/ 85447 w 492476"/>
                  <a:gd name="connsiteY83" fmla="*/ 369730 h 605522"/>
                  <a:gd name="connsiteX84" fmla="*/ 85447 w 492476"/>
                  <a:gd name="connsiteY84" fmla="*/ 341289 h 605522"/>
                  <a:gd name="connsiteX85" fmla="*/ 218334 w 492476"/>
                  <a:gd name="connsiteY85" fmla="*/ 341289 h 605522"/>
                  <a:gd name="connsiteX86" fmla="*/ 218334 w 492476"/>
                  <a:gd name="connsiteY86" fmla="*/ 321114 h 605522"/>
                  <a:gd name="connsiteX87" fmla="*/ 104405 w 492476"/>
                  <a:gd name="connsiteY87" fmla="*/ 321114 h 60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492476" h="605522">
                    <a:moveTo>
                      <a:pt x="350688" y="567660"/>
                    </a:moveTo>
                    <a:cubicBezTo>
                      <a:pt x="345169" y="567660"/>
                      <a:pt x="340630" y="572193"/>
                      <a:pt x="340630" y="577703"/>
                    </a:cubicBezTo>
                    <a:cubicBezTo>
                      <a:pt x="340630" y="583214"/>
                      <a:pt x="345169" y="587747"/>
                      <a:pt x="350688" y="587747"/>
                    </a:cubicBezTo>
                    <a:cubicBezTo>
                      <a:pt x="356206" y="587747"/>
                      <a:pt x="360746" y="583214"/>
                      <a:pt x="360746" y="577703"/>
                    </a:cubicBezTo>
                    <a:cubicBezTo>
                      <a:pt x="360746" y="572193"/>
                      <a:pt x="356206" y="567660"/>
                      <a:pt x="350688" y="567660"/>
                    </a:cubicBezTo>
                    <a:close/>
                    <a:moveTo>
                      <a:pt x="141788" y="567660"/>
                    </a:moveTo>
                    <a:cubicBezTo>
                      <a:pt x="136270" y="567660"/>
                      <a:pt x="131730" y="572193"/>
                      <a:pt x="131730" y="577703"/>
                    </a:cubicBezTo>
                    <a:cubicBezTo>
                      <a:pt x="131730" y="583214"/>
                      <a:pt x="136270" y="587747"/>
                      <a:pt x="141788" y="587747"/>
                    </a:cubicBezTo>
                    <a:cubicBezTo>
                      <a:pt x="147396" y="587747"/>
                      <a:pt x="151935" y="583214"/>
                      <a:pt x="151935" y="577703"/>
                    </a:cubicBezTo>
                    <a:cubicBezTo>
                      <a:pt x="151935" y="572193"/>
                      <a:pt x="147396" y="567660"/>
                      <a:pt x="141788" y="567660"/>
                    </a:cubicBezTo>
                    <a:close/>
                    <a:moveTo>
                      <a:pt x="236136" y="415946"/>
                    </a:moveTo>
                    <a:lnTo>
                      <a:pt x="236136" y="549885"/>
                    </a:lnTo>
                    <a:lnTo>
                      <a:pt x="256340" y="549885"/>
                    </a:lnTo>
                    <a:lnTo>
                      <a:pt x="256340" y="415946"/>
                    </a:lnTo>
                    <a:close/>
                    <a:moveTo>
                      <a:pt x="103248" y="359065"/>
                    </a:moveTo>
                    <a:lnTo>
                      <a:pt x="103248" y="398171"/>
                    </a:lnTo>
                    <a:lnTo>
                      <a:pt x="389228" y="398171"/>
                    </a:lnTo>
                    <a:lnTo>
                      <a:pt x="389228" y="359065"/>
                    </a:lnTo>
                    <a:close/>
                    <a:moveTo>
                      <a:pt x="236136" y="321114"/>
                    </a:moveTo>
                    <a:lnTo>
                      <a:pt x="236136" y="341289"/>
                    </a:lnTo>
                    <a:lnTo>
                      <a:pt x="256340" y="341289"/>
                    </a:lnTo>
                    <a:lnTo>
                      <a:pt x="256340" y="321114"/>
                    </a:lnTo>
                    <a:close/>
                    <a:moveTo>
                      <a:pt x="426077" y="264233"/>
                    </a:moveTo>
                    <a:lnTo>
                      <a:pt x="426077" y="284408"/>
                    </a:lnTo>
                    <a:lnTo>
                      <a:pt x="474675" y="284408"/>
                    </a:lnTo>
                    <a:lnTo>
                      <a:pt x="474675" y="264233"/>
                    </a:lnTo>
                    <a:close/>
                    <a:moveTo>
                      <a:pt x="17801" y="264233"/>
                    </a:moveTo>
                    <a:lnTo>
                      <a:pt x="17801" y="284408"/>
                    </a:lnTo>
                    <a:lnTo>
                      <a:pt x="66488" y="284408"/>
                    </a:lnTo>
                    <a:lnTo>
                      <a:pt x="66488" y="264233"/>
                    </a:lnTo>
                    <a:close/>
                    <a:moveTo>
                      <a:pt x="332293" y="84679"/>
                    </a:moveTo>
                    <a:lnTo>
                      <a:pt x="350075" y="84679"/>
                    </a:lnTo>
                    <a:lnTo>
                      <a:pt x="350075" y="160607"/>
                    </a:lnTo>
                    <a:lnTo>
                      <a:pt x="332293" y="160607"/>
                    </a:lnTo>
                    <a:close/>
                    <a:moveTo>
                      <a:pt x="332293" y="37329"/>
                    </a:moveTo>
                    <a:lnTo>
                      <a:pt x="350075" y="37329"/>
                    </a:lnTo>
                    <a:lnTo>
                      <a:pt x="350075" y="65767"/>
                    </a:lnTo>
                    <a:lnTo>
                      <a:pt x="332293" y="65767"/>
                    </a:lnTo>
                    <a:close/>
                    <a:moveTo>
                      <a:pt x="122207" y="17775"/>
                    </a:moveTo>
                    <a:lnTo>
                      <a:pt x="122207" y="303339"/>
                    </a:lnTo>
                    <a:lnTo>
                      <a:pt x="370269" y="303339"/>
                    </a:lnTo>
                    <a:lnTo>
                      <a:pt x="370269" y="17775"/>
                    </a:lnTo>
                    <a:close/>
                    <a:moveTo>
                      <a:pt x="104405" y="0"/>
                    </a:moveTo>
                    <a:lnTo>
                      <a:pt x="388071" y="0"/>
                    </a:lnTo>
                    <a:lnTo>
                      <a:pt x="388071" y="321114"/>
                    </a:lnTo>
                    <a:lnTo>
                      <a:pt x="274142" y="321114"/>
                    </a:lnTo>
                    <a:lnTo>
                      <a:pt x="274142" y="341289"/>
                    </a:lnTo>
                    <a:lnTo>
                      <a:pt x="407029" y="341289"/>
                    </a:lnTo>
                    <a:lnTo>
                      <a:pt x="407029" y="369730"/>
                    </a:lnTo>
                    <a:lnTo>
                      <a:pt x="427234" y="369730"/>
                    </a:lnTo>
                    <a:lnTo>
                      <a:pt x="427234" y="302183"/>
                    </a:lnTo>
                    <a:lnTo>
                      <a:pt x="408275" y="302183"/>
                    </a:lnTo>
                    <a:lnTo>
                      <a:pt x="408275" y="246457"/>
                    </a:lnTo>
                    <a:lnTo>
                      <a:pt x="492476" y="246457"/>
                    </a:lnTo>
                    <a:lnTo>
                      <a:pt x="492476" y="302183"/>
                    </a:lnTo>
                    <a:lnTo>
                      <a:pt x="445035" y="302183"/>
                    </a:lnTo>
                    <a:lnTo>
                      <a:pt x="445035" y="387506"/>
                    </a:lnTo>
                    <a:lnTo>
                      <a:pt x="407029" y="387506"/>
                    </a:lnTo>
                    <a:lnTo>
                      <a:pt x="407029" y="415946"/>
                    </a:lnTo>
                    <a:lnTo>
                      <a:pt x="274142" y="415946"/>
                    </a:lnTo>
                    <a:lnTo>
                      <a:pt x="274142" y="549885"/>
                    </a:lnTo>
                    <a:lnTo>
                      <a:pt x="350688" y="549885"/>
                    </a:lnTo>
                    <a:cubicBezTo>
                      <a:pt x="366086" y="549885"/>
                      <a:pt x="378547" y="562328"/>
                      <a:pt x="378547" y="577703"/>
                    </a:cubicBezTo>
                    <a:cubicBezTo>
                      <a:pt x="378547" y="593079"/>
                      <a:pt x="366086" y="605522"/>
                      <a:pt x="350688" y="605522"/>
                    </a:cubicBezTo>
                    <a:cubicBezTo>
                      <a:pt x="335290" y="605522"/>
                      <a:pt x="322829" y="593079"/>
                      <a:pt x="322829" y="577703"/>
                    </a:cubicBezTo>
                    <a:cubicBezTo>
                      <a:pt x="322829" y="574148"/>
                      <a:pt x="323452" y="570771"/>
                      <a:pt x="324698" y="567660"/>
                    </a:cubicBezTo>
                    <a:lnTo>
                      <a:pt x="167778" y="567660"/>
                    </a:lnTo>
                    <a:cubicBezTo>
                      <a:pt x="169024" y="570771"/>
                      <a:pt x="169736" y="574148"/>
                      <a:pt x="169736" y="577703"/>
                    </a:cubicBezTo>
                    <a:cubicBezTo>
                      <a:pt x="169736" y="593079"/>
                      <a:pt x="157186" y="605522"/>
                      <a:pt x="141788" y="605522"/>
                    </a:cubicBezTo>
                    <a:cubicBezTo>
                      <a:pt x="126479" y="605522"/>
                      <a:pt x="113929" y="593079"/>
                      <a:pt x="113929" y="577703"/>
                    </a:cubicBezTo>
                    <a:cubicBezTo>
                      <a:pt x="113929" y="562328"/>
                      <a:pt x="126479" y="549885"/>
                      <a:pt x="141788" y="549885"/>
                    </a:cubicBezTo>
                    <a:lnTo>
                      <a:pt x="218334" y="549885"/>
                    </a:lnTo>
                    <a:lnTo>
                      <a:pt x="218334" y="415946"/>
                    </a:lnTo>
                    <a:lnTo>
                      <a:pt x="85447" y="415946"/>
                    </a:lnTo>
                    <a:lnTo>
                      <a:pt x="85447" y="387506"/>
                    </a:lnTo>
                    <a:lnTo>
                      <a:pt x="47441" y="387506"/>
                    </a:lnTo>
                    <a:lnTo>
                      <a:pt x="47441" y="302183"/>
                    </a:lnTo>
                    <a:lnTo>
                      <a:pt x="0" y="302183"/>
                    </a:lnTo>
                    <a:lnTo>
                      <a:pt x="0" y="246457"/>
                    </a:lnTo>
                    <a:lnTo>
                      <a:pt x="84290" y="246457"/>
                    </a:lnTo>
                    <a:lnTo>
                      <a:pt x="84290" y="302183"/>
                    </a:lnTo>
                    <a:lnTo>
                      <a:pt x="65242" y="302183"/>
                    </a:lnTo>
                    <a:lnTo>
                      <a:pt x="65242" y="369730"/>
                    </a:lnTo>
                    <a:lnTo>
                      <a:pt x="85447" y="369730"/>
                    </a:lnTo>
                    <a:lnTo>
                      <a:pt x="85447" y="341289"/>
                    </a:lnTo>
                    <a:lnTo>
                      <a:pt x="218334" y="341289"/>
                    </a:lnTo>
                    <a:lnTo>
                      <a:pt x="218334" y="321114"/>
                    </a:lnTo>
                    <a:lnTo>
                      <a:pt x="104405" y="321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18" name="íṩľïḓé"/>
            <p:cNvGrpSpPr/>
            <p:nvPr/>
          </p:nvGrpSpPr>
          <p:grpSpPr>
            <a:xfrm>
              <a:off x="6494903" y="1944000"/>
              <a:ext cx="1893873" cy="1895504"/>
              <a:chOff x="6383698" y="1882667"/>
              <a:chExt cx="1893873" cy="1895504"/>
            </a:xfrm>
          </p:grpSpPr>
          <p:grpSp>
            <p:nvGrpSpPr>
              <p:cNvPr id="222" name="isḻîḋé"/>
              <p:cNvGrpSpPr/>
              <p:nvPr/>
            </p:nvGrpSpPr>
            <p:grpSpPr>
              <a:xfrm>
                <a:off x="6383698" y="1882667"/>
                <a:ext cx="1893873" cy="1895504"/>
                <a:chOff x="3859987" y="1882666"/>
                <a:chExt cx="1893873" cy="1895504"/>
              </a:xfrm>
              <a:solidFill>
                <a:schemeClr val="accent4">
                  <a:alpha val="41000"/>
                </a:schemeClr>
              </a:solidFill>
            </p:grpSpPr>
            <p:sp>
              <p:nvSpPr>
                <p:cNvPr id="224" name="ïṧḻide"/>
                <p:cNvSpPr/>
                <p:nvPr/>
              </p:nvSpPr>
              <p:spPr>
                <a:xfrm>
                  <a:off x="4066261" y="1965197"/>
                  <a:ext cx="1523869" cy="1523869"/>
                </a:xfrm>
                <a:prstGeom prst="ellipse">
                  <a:avLst/>
                </a:prstGeom>
                <a:solidFill>
                  <a:schemeClr val="accent4"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25" name="îṧļiḑê"/>
                <p:cNvSpPr/>
                <p:nvPr/>
              </p:nvSpPr>
              <p:spPr>
                <a:xfrm>
                  <a:off x="4716136" y="1882666"/>
                  <a:ext cx="922997" cy="9229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26" name="ïşļïde"/>
                <p:cNvSpPr/>
                <p:nvPr/>
              </p:nvSpPr>
              <p:spPr>
                <a:xfrm>
                  <a:off x="3859987" y="2649356"/>
                  <a:ext cx="1128814" cy="112881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227" name="ïṩļiďe"/>
                <p:cNvSpPr/>
                <p:nvPr/>
              </p:nvSpPr>
              <p:spPr>
                <a:xfrm>
                  <a:off x="5166081" y="3008397"/>
                  <a:ext cx="587779" cy="58777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23" name="iṣḻíḋê"/>
              <p:cNvSpPr/>
              <p:nvPr/>
            </p:nvSpPr>
            <p:spPr bwMode="auto">
              <a:xfrm>
                <a:off x="6935634" y="2435928"/>
                <a:ext cx="790000" cy="788980"/>
              </a:xfrm>
              <a:custGeom>
                <a:avLst/>
                <a:gdLst>
                  <a:gd name="connsiteX0" fmla="*/ 516472 w 602819"/>
                  <a:gd name="connsiteY0" fmla="*/ 376377 h 602041"/>
                  <a:gd name="connsiteX1" fmla="*/ 516472 w 602819"/>
                  <a:gd name="connsiteY1" fmla="*/ 580281 h 602041"/>
                  <a:gd name="connsiteX2" fmla="*/ 559242 w 602819"/>
                  <a:gd name="connsiteY2" fmla="*/ 580281 h 602041"/>
                  <a:gd name="connsiteX3" fmla="*/ 559242 w 602819"/>
                  <a:gd name="connsiteY3" fmla="*/ 376377 h 602041"/>
                  <a:gd name="connsiteX4" fmla="*/ 42770 w 602819"/>
                  <a:gd name="connsiteY4" fmla="*/ 376377 h 602041"/>
                  <a:gd name="connsiteX5" fmla="*/ 42770 w 602819"/>
                  <a:gd name="connsiteY5" fmla="*/ 580281 h 602041"/>
                  <a:gd name="connsiteX6" fmla="*/ 86347 w 602819"/>
                  <a:gd name="connsiteY6" fmla="*/ 580281 h 602041"/>
                  <a:gd name="connsiteX7" fmla="*/ 86347 w 602819"/>
                  <a:gd name="connsiteY7" fmla="*/ 376377 h 602041"/>
                  <a:gd name="connsiteX8" fmla="*/ 451888 w 602819"/>
                  <a:gd name="connsiteY8" fmla="*/ 322332 h 602041"/>
                  <a:gd name="connsiteX9" fmla="*/ 494771 w 602819"/>
                  <a:gd name="connsiteY9" fmla="*/ 322332 h 602041"/>
                  <a:gd name="connsiteX10" fmla="*/ 494771 w 602819"/>
                  <a:gd name="connsiteY10" fmla="*/ 344097 h 602041"/>
                  <a:gd name="connsiteX11" fmla="*/ 451888 w 602819"/>
                  <a:gd name="connsiteY11" fmla="*/ 344097 h 602041"/>
                  <a:gd name="connsiteX12" fmla="*/ 280098 w 602819"/>
                  <a:gd name="connsiteY12" fmla="*/ 322332 h 602041"/>
                  <a:gd name="connsiteX13" fmla="*/ 322851 w 602819"/>
                  <a:gd name="connsiteY13" fmla="*/ 322332 h 602041"/>
                  <a:gd name="connsiteX14" fmla="*/ 322851 w 602819"/>
                  <a:gd name="connsiteY14" fmla="*/ 344097 h 602041"/>
                  <a:gd name="connsiteX15" fmla="*/ 280098 w 602819"/>
                  <a:gd name="connsiteY15" fmla="*/ 344097 h 602041"/>
                  <a:gd name="connsiteX16" fmla="*/ 107401 w 602819"/>
                  <a:gd name="connsiteY16" fmla="*/ 322332 h 602041"/>
                  <a:gd name="connsiteX17" fmla="*/ 150931 w 602819"/>
                  <a:gd name="connsiteY17" fmla="*/ 322332 h 602041"/>
                  <a:gd name="connsiteX18" fmla="*/ 150931 w 602819"/>
                  <a:gd name="connsiteY18" fmla="*/ 344097 h 602041"/>
                  <a:gd name="connsiteX19" fmla="*/ 107401 w 602819"/>
                  <a:gd name="connsiteY19" fmla="*/ 344097 h 602041"/>
                  <a:gd name="connsiteX20" fmla="*/ 409142 w 602819"/>
                  <a:gd name="connsiteY20" fmla="*/ 300618 h 602041"/>
                  <a:gd name="connsiteX21" fmla="*/ 409142 w 602819"/>
                  <a:gd name="connsiteY21" fmla="*/ 354616 h 602041"/>
                  <a:gd name="connsiteX22" fmla="*/ 505981 w 602819"/>
                  <a:gd name="connsiteY22" fmla="*/ 354616 h 602041"/>
                  <a:gd name="connsiteX23" fmla="*/ 559242 w 602819"/>
                  <a:gd name="connsiteY23" fmla="*/ 354616 h 602041"/>
                  <a:gd name="connsiteX24" fmla="*/ 559242 w 602819"/>
                  <a:gd name="connsiteY24" fmla="*/ 300618 h 602041"/>
                  <a:gd name="connsiteX25" fmla="*/ 215466 w 602819"/>
                  <a:gd name="connsiteY25" fmla="*/ 300618 h 602041"/>
                  <a:gd name="connsiteX26" fmla="*/ 215466 w 602819"/>
                  <a:gd name="connsiteY26" fmla="*/ 354616 h 602041"/>
                  <a:gd name="connsiteX27" fmla="*/ 387354 w 602819"/>
                  <a:gd name="connsiteY27" fmla="*/ 354616 h 602041"/>
                  <a:gd name="connsiteX28" fmla="*/ 387354 w 602819"/>
                  <a:gd name="connsiteY28" fmla="*/ 300618 h 602041"/>
                  <a:gd name="connsiteX29" fmla="*/ 344584 w 602819"/>
                  <a:gd name="connsiteY29" fmla="*/ 300618 h 602041"/>
                  <a:gd name="connsiteX30" fmla="*/ 258236 w 602819"/>
                  <a:gd name="connsiteY30" fmla="*/ 300618 h 602041"/>
                  <a:gd name="connsiteX31" fmla="*/ 42770 w 602819"/>
                  <a:gd name="connsiteY31" fmla="*/ 300618 h 602041"/>
                  <a:gd name="connsiteX32" fmla="*/ 42770 w 602819"/>
                  <a:gd name="connsiteY32" fmla="*/ 354616 h 602041"/>
                  <a:gd name="connsiteX33" fmla="*/ 96838 w 602819"/>
                  <a:gd name="connsiteY33" fmla="*/ 354616 h 602041"/>
                  <a:gd name="connsiteX34" fmla="*/ 193677 w 602819"/>
                  <a:gd name="connsiteY34" fmla="*/ 354616 h 602041"/>
                  <a:gd name="connsiteX35" fmla="*/ 193677 w 602819"/>
                  <a:gd name="connsiteY35" fmla="*/ 300618 h 602041"/>
                  <a:gd name="connsiteX36" fmla="*/ 277604 w 602819"/>
                  <a:gd name="connsiteY36" fmla="*/ 257903 h 602041"/>
                  <a:gd name="connsiteX37" fmla="*/ 271955 w 602819"/>
                  <a:gd name="connsiteY37" fmla="*/ 279663 h 602041"/>
                  <a:gd name="connsiteX38" fmla="*/ 330865 w 602819"/>
                  <a:gd name="connsiteY38" fmla="*/ 279663 h 602041"/>
                  <a:gd name="connsiteX39" fmla="*/ 325216 w 602819"/>
                  <a:gd name="connsiteY39" fmla="*/ 257903 h 602041"/>
                  <a:gd name="connsiteX40" fmla="*/ 152520 w 602819"/>
                  <a:gd name="connsiteY40" fmla="*/ 215188 h 602041"/>
                  <a:gd name="connsiteX41" fmla="*/ 183186 w 602819"/>
                  <a:gd name="connsiteY41" fmla="*/ 236142 h 602041"/>
                  <a:gd name="connsiteX42" fmla="*/ 268727 w 602819"/>
                  <a:gd name="connsiteY42" fmla="*/ 236142 h 602041"/>
                  <a:gd name="connsiteX43" fmla="*/ 333286 w 602819"/>
                  <a:gd name="connsiteY43" fmla="*/ 236142 h 602041"/>
                  <a:gd name="connsiteX44" fmla="*/ 419633 w 602819"/>
                  <a:gd name="connsiteY44" fmla="*/ 236142 h 602041"/>
                  <a:gd name="connsiteX45" fmla="*/ 450299 w 602819"/>
                  <a:gd name="connsiteY45" fmla="*/ 215188 h 602041"/>
                  <a:gd name="connsiteX46" fmla="*/ 196905 w 602819"/>
                  <a:gd name="connsiteY46" fmla="*/ 45886 h 602041"/>
                  <a:gd name="connsiteX47" fmla="*/ 212202 w 602819"/>
                  <a:gd name="connsiteY47" fmla="*/ 45886 h 602041"/>
                  <a:gd name="connsiteX48" fmla="*/ 212202 w 602819"/>
                  <a:gd name="connsiteY48" fmla="*/ 61237 h 602041"/>
                  <a:gd name="connsiteX49" fmla="*/ 190464 w 602819"/>
                  <a:gd name="connsiteY49" fmla="*/ 83051 h 602041"/>
                  <a:gd name="connsiteX50" fmla="*/ 183219 w 602819"/>
                  <a:gd name="connsiteY50" fmla="*/ 86283 h 602041"/>
                  <a:gd name="connsiteX51" fmla="*/ 175168 w 602819"/>
                  <a:gd name="connsiteY51" fmla="*/ 83051 h 602041"/>
                  <a:gd name="connsiteX52" fmla="*/ 175168 w 602819"/>
                  <a:gd name="connsiteY52" fmla="*/ 67701 h 602041"/>
                  <a:gd name="connsiteX53" fmla="*/ 183186 w 602819"/>
                  <a:gd name="connsiteY53" fmla="*/ 21760 h 602041"/>
                  <a:gd name="connsiteX54" fmla="*/ 150906 w 602819"/>
                  <a:gd name="connsiteY54" fmla="*/ 53999 h 602041"/>
                  <a:gd name="connsiteX55" fmla="*/ 150906 w 602819"/>
                  <a:gd name="connsiteY55" fmla="*/ 193427 h 602041"/>
                  <a:gd name="connsiteX56" fmla="*/ 451913 w 602819"/>
                  <a:gd name="connsiteY56" fmla="*/ 193427 h 602041"/>
                  <a:gd name="connsiteX57" fmla="*/ 451913 w 602819"/>
                  <a:gd name="connsiteY57" fmla="*/ 53999 h 602041"/>
                  <a:gd name="connsiteX58" fmla="*/ 419633 w 602819"/>
                  <a:gd name="connsiteY58" fmla="*/ 21760 h 602041"/>
                  <a:gd name="connsiteX59" fmla="*/ 183186 w 602819"/>
                  <a:gd name="connsiteY59" fmla="*/ 0 h 602041"/>
                  <a:gd name="connsiteX60" fmla="*/ 419633 w 602819"/>
                  <a:gd name="connsiteY60" fmla="*/ 0 h 602041"/>
                  <a:gd name="connsiteX61" fmla="*/ 473701 w 602819"/>
                  <a:gd name="connsiteY61" fmla="*/ 53999 h 602041"/>
                  <a:gd name="connsiteX62" fmla="*/ 473701 w 602819"/>
                  <a:gd name="connsiteY62" fmla="*/ 203904 h 602041"/>
                  <a:gd name="connsiteX63" fmla="*/ 419633 w 602819"/>
                  <a:gd name="connsiteY63" fmla="*/ 257903 h 602041"/>
                  <a:gd name="connsiteX64" fmla="*/ 347004 w 602819"/>
                  <a:gd name="connsiteY64" fmla="*/ 257903 h 602041"/>
                  <a:gd name="connsiteX65" fmla="*/ 352653 w 602819"/>
                  <a:gd name="connsiteY65" fmla="*/ 279663 h 602041"/>
                  <a:gd name="connsiteX66" fmla="*/ 397845 w 602819"/>
                  <a:gd name="connsiteY66" fmla="*/ 279663 h 602041"/>
                  <a:gd name="connsiteX67" fmla="*/ 559242 w 602819"/>
                  <a:gd name="connsiteY67" fmla="*/ 279663 h 602041"/>
                  <a:gd name="connsiteX68" fmla="*/ 570540 w 602819"/>
                  <a:gd name="connsiteY68" fmla="*/ 279663 h 602041"/>
                  <a:gd name="connsiteX69" fmla="*/ 602819 w 602819"/>
                  <a:gd name="connsiteY69" fmla="*/ 279663 h 602041"/>
                  <a:gd name="connsiteX70" fmla="*/ 602819 w 602819"/>
                  <a:gd name="connsiteY70" fmla="*/ 300618 h 602041"/>
                  <a:gd name="connsiteX71" fmla="*/ 581031 w 602819"/>
                  <a:gd name="connsiteY71" fmla="*/ 300618 h 602041"/>
                  <a:gd name="connsiteX72" fmla="*/ 581031 w 602819"/>
                  <a:gd name="connsiteY72" fmla="*/ 365093 h 602041"/>
                  <a:gd name="connsiteX73" fmla="*/ 581031 w 602819"/>
                  <a:gd name="connsiteY73" fmla="*/ 590758 h 602041"/>
                  <a:gd name="connsiteX74" fmla="*/ 570540 w 602819"/>
                  <a:gd name="connsiteY74" fmla="*/ 602041 h 602041"/>
                  <a:gd name="connsiteX75" fmla="*/ 505981 w 602819"/>
                  <a:gd name="connsiteY75" fmla="*/ 602041 h 602041"/>
                  <a:gd name="connsiteX76" fmla="*/ 494683 w 602819"/>
                  <a:gd name="connsiteY76" fmla="*/ 590758 h 602041"/>
                  <a:gd name="connsiteX77" fmla="*/ 494683 w 602819"/>
                  <a:gd name="connsiteY77" fmla="*/ 376377 h 602041"/>
                  <a:gd name="connsiteX78" fmla="*/ 397845 w 602819"/>
                  <a:gd name="connsiteY78" fmla="*/ 376377 h 602041"/>
                  <a:gd name="connsiteX79" fmla="*/ 204168 w 602819"/>
                  <a:gd name="connsiteY79" fmla="*/ 376377 h 602041"/>
                  <a:gd name="connsiteX80" fmla="*/ 107329 w 602819"/>
                  <a:gd name="connsiteY80" fmla="*/ 376377 h 602041"/>
                  <a:gd name="connsiteX81" fmla="*/ 107329 w 602819"/>
                  <a:gd name="connsiteY81" fmla="*/ 590758 h 602041"/>
                  <a:gd name="connsiteX82" fmla="*/ 96838 w 602819"/>
                  <a:gd name="connsiteY82" fmla="*/ 602041 h 602041"/>
                  <a:gd name="connsiteX83" fmla="*/ 32279 w 602819"/>
                  <a:gd name="connsiteY83" fmla="*/ 602041 h 602041"/>
                  <a:gd name="connsiteX84" fmla="*/ 21788 w 602819"/>
                  <a:gd name="connsiteY84" fmla="*/ 590758 h 602041"/>
                  <a:gd name="connsiteX85" fmla="*/ 21788 w 602819"/>
                  <a:gd name="connsiteY85" fmla="*/ 365093 h 602041"/>
                  <a:gd name="connsiteX86" fmla="*/ 21788 w 602819"/>
                  <a:gd name="connsiteY86" fmla="*/ 300618 h 602041"/>
                  <a:gd name="connsiteX87" fmla="*/ 0 w 602819"/>
                  <a:gd name="connsiteY87" fmla="*/ 300618 h 602041"/>
                  <a:gd name="connsiteX88" fmla="*/ 0 w 602819"/>
                  <a:gd name="connsiteY88" fmla="*/ 279663 h 602041"/>
                  <a:gd name="connsiteX89" fmla="*/ 32279 w 602819"/>
                  <a:gd name="connsiteY89" fmla="*/ 279663 h 602041"/>
                  <a:gd name="connsiteX90" fmla="*/ 42770 w 602819"/>
                  <a:gd name="connsiteY90" fmla="*/ 279663 h 602041"/>
                  <a:gd name="connsiteX91" fmla="*/ 204168 w 602819"/>
                  <a:gd name="connsiteY91" fmla="*/ 279663 h 602041"/>
                  <a:gd name="connsiteX92" fmla="*/ 250166 w 602819"/>
                  <a:gd name="connsiteY92" fmla="*/ 279663 h 602041"/>
                  <a:gd name="connsiteX93" fmla="*/ 255008 w 602819"/>
                  <a:gd name="connsiteY93" fmla="*/ 257903 h 602041"/>
                  <a:gd name="connsiteX94" fmla="*/ 183186 w 602819"/>
                  <a:gd name="connsiteY94" fmla="*/ 257903 h 602041"/>
                  <a:gd name="connsiteX95" fmla="*/ 129118 w 602819"/>
                  <a:gd name="connsiteY95" fmla="*/ 203904 h 602041"/>
                  <a:gd name="connsiteX96" fmla="*/ 129118 w 602819"/>
                  <a:gd name="connsiteY96" fmla="*/ 53999 h 602041"/>
                  <a:gd name="connsiteX97" fmla="*/ 183186 w 602819"/>
                  <a:gd name="connsiteY97" fmla="*/ 0 h 6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602819" h="602041">
                    <a:moveTo>
                      <a:pt x="516472" y="376377"/>
                    </a:moveTo>
                    <a:lnTo>
                      <a:pt x="516472" y="580281"/>
                    </a:lnTo>
                    <a:lnTo>
                      <a:pt x="559242" y="580281"/>
                    </a:lnTo>
                    <a:lnTo>
                      <a:pt x="559242" y="376377"/>
                    </a:lnTo>
                    <a:close/>
                    <a:moveTo>
                      <a:pt x="42770" y="376377"/>
                    </a:moveTo>
                    <a:lnTo>
                      <a:pt x="42770" y="580281"/>
                    </a:lnTo>
                    <a:lnTo>
                      <a:pt x="86347" y="580281"/>
                    </a:lnTo>
                    <a:lnTo>
                      <a:pt x="86347" y="376377"/>
                    </a:lnTo>
                    <a:close/>
                    <a:moveTo>
                      <a:pt x="451888" y="322332"/>
                    </a:moveTo>
                    <a:lnTo>
                      <a:pt x="494771" y="322332"/>
                    </a:lnTo>
                    <a:lnTo>
                      <a:pt x="494771" y="344097"/>
                    </a:lnTo>
                    <a:lnTo>
                      <a:pt x="451888" y="344097"/>
                    </a:lnTo>
                    <a:close/>
                    <a:moveTo>
                      <a:pt x="280098" y="322332"/>
                    </a:moveTo>
                    <a:lnTo>
                      <a:pt x="322851" y="322332"/>
                    </a:lnTo>
                    <a:lnTo>
                      <a:pt x="322851" y="344097"/>
                    </a:lnTo>
                    <a:lnTo>
                      <a:pt x="280098" y="344097"/>
                    </a:lnTo>
                    <a:close/>
                    <a:moveTo>
                      <a:pt x="107401" y="322332"/>
                    </a:moveTo>
                    <a:lnTo>
                      <a:pt x="150931" y="322332"/>
                    </a:lnTo>
                    <a:lnTo>
                      <a:pt x="150931" y="344097"/>
                    </a:lnTo>
                    <a:lnTo>
                      <a:pt x="107401" y="344097"/>
                    </a:lnTo>
                    <a:close/>
                    <a:moveTo>
                      <a:pt x="409142" y="300618"/>
                    </a:moveTo>
                    <a:lnTo>
                      <a:pt x="409142" y="354616"/>
                    </a:lnTo>
                    <a:lnTo>
                      <a:pt x="505981" y="354616"/>
                    </a:lnTo>
                    <a:lnTo>
                      <a:pt x="559242" y="354616"/>
                    </a:lnTo>
                    <a:lnTo>
                      <a:pt x="559242" y="300618"/>
                    </a:lnTo>
                    <a:close/>
                    <a:moveTo>
                      <a:pt x="215466" y="300618"/>
                    </a:moveTo>
                    <a:lnTo>
                      <a:pt x="215466" y="354616"/>
                    </a:lnTo>
                    <a:lnTo>
                      <a:pt x="387354" y="354616"/>
                    </a:lnTo>
                    <a:lnTo>
                      <a:pt x="387354" y="300618"/>
                    </a:lnTo>
                    <a:lnTo>
                      <a:pt x="344584" y="300618"/>
                    </a:lnTo>
                    <a:lnTo>
                      <a:pt x="258236" y="300618"/>
                    </a:lnTo>
                    <a:close/>
                    <a:moveTo>
                      <a:pt x="42770" y="300618"/>
                    </a:moveTo>
                    <a:lnTo>
                      <a:pt x="42770" y="354616"/>
                    </a:lnTo>
                    <a:lnTo>
                      <a:pt x="96838" y="354616"/>
                    </a:lnTo>
                    <a:lnTo>
                      <a:pt x="193677" y="354616"/>
                    </a:lnTo>
                    <a:lnTo>
                      <a:pt x="193677" y="300618"/>
                    </a:lnTo>
                    <a:close/>
                    <a:moveTo>
                      <a:pt x="277604" y="257903"/>
                    </a:moveTo>
                    <a:lnTo>
                      <a:pt x="271955" y="279663"/>
                    </a:lnTo>
                    <a:lnTo>
                      <a:pt x="330865" y="279663"/>
                    </a:lnTo>
                    <a:lnTo>
                      <a:pt x="325216" y="257903"/>
                    </a:lnTo>
                    <a:close/>
                    <a:moveTo>
                      <a:pt x="152520" y="215188"/>
                    </a:moveTo>
                    <a:cubicBezTo>
                      <a:pt x="157362" y="227277"/>
                      <a:pt x="168660" y="236142"/>
                      <a:pt x="183186" y="236142"/>
                    </a:cubicBezTo>
                    <a:lnTo>
                      <a:pt x="268727" y="236142"/>
                    </a:lnTo>
                    <a:lnTo>
                      <a:pt x="333286" y="236142"/>
                    </a:lnTo>
                    <a:lnTo>
                      <a:pt x="419633" y="236142"/>
                    </a:lnTo>
                    <a:cubicBezTo>
                      <a:pt x="433352" y="236142"/>
                      <a:pt x="445457" y="227277"/>
                      <a:pt x="450299" y="215188"/>
                    </a:cubicBezTo>
                    <a:close/>
                    <a:moveTo>
                      <a:pt x="196905" y="45886"/>
                    </a:moveTo>
                    <a:cubicBezTo>
                      <a:pt x="200931" y="41846"/>
                      <a:pt x="208176" y="41846"/>
                      <a:pt x="212202" y="45886"/>
                    </a:cubicBezTo>
                    <a:cubicBezTo>
                      <a:pt x="216227" y="49926"/>
                      <a:pt x="216227" y="57197"/>
                      <a:pt x="212202" y="61237"/>
                    </a:cubicBezTo>
                    <a:lnTo>
                      <a:pt x="190464" y="83051"/>
                    </a:lnTo>
                    <a:cubicBezTo>
                      <a:pt x="188049" y="84667"/>
                      <a:pt x="185634" y="86283"/>
                      <a:pt x="183219" y="86283"/>
                    </a:cubicBezTo>
                    <a:cubicBezTo>
                      <a:pt x="179998" y="86283"/>
                      <a:pt x="177583" y="84667"/>
                      <a:pt x="175168" y="83051"/>
                    </a:cubicBezTo>
                    <a:cubicBezTo>
                      <a:pt x="171142" y="79012"/>
                      <a:pt x="171142" y="71740"/>
                      <a:pt x="175168" y="67701"/>
                    </a:cubicBezTo>
                    <a:close/>
                    <a:moveTo>
                      <a:pt x="183186" y="21760"/>
                    </a:moveTo>
                    <a:cubicBezTo>
                      <a:pt x="165432" y="21760"/>
                      <a:pt x="150906" y="36267"/>
                      <a:pt x="150906" y="53999"/>
                    </a:cubicBezTo>
                    <a:lnTo>
                      <a:pt x="150906" y="193427"/>
                    </a:lnTo>
                    <a:lnTo>
                      <a:pt x="451913" y="193427"/>
                    </a:lnTo>
                    <a:lnTo>
                      <a:pt x="451913" y="53999"/>
                    </a:lnTo>
                    <a:cubicBezTo>
                      <a:pt x="451913" y="36267"/>
                      <a:pt x="437387" y="21760"/>
                      <a:pt x="419633" y="21760"/>
                    </a:cubicBezTo>
                    <a:close/>
                    <a:moveTo>
                      <a:pt x="183186" y="0"/>
                    </a:moveTo>
                    <a:lnTo>
                      <a:pt x="419633" y="0"/>
                    </a:lnTo>
                    <a:cubicBezTo>
                      <a:pt x="449492" y="0"/>
                      <a:pt x="473701" y="24178"/>
                      <a:pt x="473701" y="53999"/>
                    </a:cubicBezTo>
                    <a:lnTo>
                      <a:pt x="473701" y="203904"/>
                    </a:lnTo>
                    <a:cubicBezTo>
                      <a:pt x="473701" y="233724"/>
                      <a:pt x="449492" y="257903"/>
                      <a:pt x="419633" y="257903"/>
                    </a:cubicBezTo>
                    <a:lnTo>
                      <a:pt x="347004" y="257903"/>
                    </a:lnTo>
                    <a:lnTo>
                      <a:pt x="352653" y="279663"/>
                    </a:lnTo>
                    <a:lnTo>
                      <a:pt x="397845" y="279663"/>
                    </a:lnTo>
                    <a:lnTo>
                      <a:pt x="559242" y="279663"/>
                    </a:lnTo>
                    <a:lnTo>
                      <a:pt x="570540" y="279663"/>
                    </a:lnTo>
                    <a:lnTo>
                      <a:pt x="602819" y="279663"/>
                    </a:lnTo>
                    <a:lnTo>
                      <a:pt x="602819" y="300618"/>
                    </a:lnTo>
                    <a:lnTo>
                      <a:pt x="581031" y="300618"/>
                    </a:lnTo>
                    <a:lnTo>
                      <a:pt x="581031" y="365093"/>
                    </a:lnTo>
                    <a:lnTo>
                      <a:pt x="581031" y="590758"/>
                    </a:lnTo>
                    <a:cubicBezTo>
                      <a:pt x="581031" y="597206"/>
                      <a:pt x="576189" y="602041"/>
                      <a:pt x="570540" y="602041"/>
                    </a:cubicBezTo>
                    <a:lnTo>
                      <a:pt x="505981" y="602041"/>
                    </a:lnTo>
                    <a:cubicBezTo>
                      <a:pt x="499525" y="602041"/>
                      <a:pt x="494683" y="597206"/>
                      <a:pt x="494683" y="590758"/>
                    </a:cubicBezTo>
                    <a:lnTo>
                      <a:pt x="494683" y="376377"/>
                    </a:lnTo>
                    <a:lnTo>
                      <a:pt x="397845" y="376377"/>
                    </a:lnTo>
                    <a:lnTo>
                      <a:pt x="204168" y="376377"/>
                    </a:lnTo>
                    <a:lnTo>
                      <a:pt x="107329" y="376377"/>
                    </a:lnTo>
                    <a:lnTo>
                      <a:pt x="107329" y="590758"/>
                    </a:lnTo>
                    <a:cubicBezTo>
                      <a:pt x="107329" y="597206"/>
                      <a:pt x="102487" y="602041"/>
                      <a:pt x="96838" y="602041"/>
                    </a:cubicBezTo>
                    <a:lnTo>
                      <a:pt x="32279" y="602041"/>
                    </a:lnTo>
                    <a:cubicBezTo>
                      <a:pt x="26630" y="602041"/>
                      <a:pt x="21788" y="597206"/>
                      <a:pt x="21788" y="590758"/>
                    </a:cubicBezTo>
                    <a:lnTo>
                      <a:pt x="21788" y="365093"/>
                    </a:lnTo>
                    <a:lnTo>
                      <a:pt x="21788" y="300618"/>
                    </a:lnTo>
                    <a:lnTo>
                      <a:pt x="0" y="300618"/>
                    </a:lnTo>
                    <a:lnTo>
                      <a:pt x="0" y="279663"/>
                    </a:lnTo>
                    <a:lnTo>
                      <a:pt x="32279" y="279663"/>
                    </a:lnTo>
                    <a:lnTo>
                      <a:pt x="42770" y="279663"/>
                    </a:lnTo>
                    <a:lnTo>
                      <a:pt x="204168" y="279663"/>
                    </a:lnTo>
                    <a:lnTo>
                      <a:pt x="250166" y="279663"/>
                    </a:lnTo>
                    <a:lnTo>
                      <a:pt x="255008" y="257903"/>
                    </a:lnTo>
                    <a:lnTo>
                      <a:pt x="183186" y="257903"/>
                    </a:lnTo>
                    <a:cubicBezTo>
                      <a:pt x="153327" y="257903"/>
                      <a:pt x="129118" y="233724"/>
                      <a:pt x="129118" y="203904"/>
                    </a:cubicBezTo>
                    <a:lnTo>
                      <a:pt x="129118" y="53999"/>
                    </a:lnTo>
                    <a:cubicBezTo>
                      <a:pt x="129118" y="24178"/>
                      <a:pt x="153327" y="0"/>
                      <a:pt x="1831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219" name="直接连接符 218"/>
            <p:cNvCxnSpPr/>
            <p:nvPr/>
          </p:nvCxnSpPr>
          <p:spPr>
            <a:xfrm>
              <a:off x="3392036" y="3657510"/>
              <a:ext cx="0" cy="24861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125711" y="3657510"/>
              <a:ext cx="0" cy="24861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8859386" y="3657510"/>
              <a:ext cx="0" cy="24861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6" name="流程图: 对照 165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35520a0-6744-49c1-b19b-78f83e8aee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22175" y="1259597"/>
            <a:ext cx="9598313" cy="4760458"/>
            <a:chOff x="1922175" y="1259597"/>
            <a:chExt cx="9598313" cy="4760458"/>
          </a:xfrm>
        </p:grpSpPr>
        <p:grpSp>
          <p:nvGrpSpPr>
            <p:cNvPr id="4" name="íṧļíḋé"/>
            <p:cNvGrpSpPr/>
            <p:nvPr/>
          </p:nvGrpSpPr>
          <p:grpSpPr>
            <a:xfrm>
              <a:off x="1922175" y="2580468"/>
              <a:ext cx="4060185" cy="3439587"/>
              <a:chOff x="3576000" y="2016663"/>
              <a:chExt cx="4365000" cy="3697811"/>
            </a:xfrm>
          </p:grpSpPr>
          <p:grpSp>
            <p:nvGrpSpPr>
              <p:cNvPr id="37" name="í$líḋê"/>
              <p:cNvGrpSpPr/>
              <p:nvPr/>
            </p:nvGrpSpPr>
            <p:grpSpPr>
              <a:xfrm>
                <a:off x="3576000" y="4255792"/>
                <a:ext cx="4365000" cy="1458682"/>
                <a:chOff x="1744775" y="4158980"/>
                <a:chExt cx="4230512" cy="1413739"/>
              </a:xfrm>
            </p:grpSpPr>
            <p:sp>
              <p:nvSpPr>
                <p:cNvPr id="48" name="ïṡḻïḓe"/>
                <p:cNvSpPr/>
                <p:nvPr/>
              </p:nvSpPr>
              <p:spPr>
                <a:xfrm>
                  <a:off x="1744775" y="4158980"/>
                  <a:ext cx="4230512" cy="1413739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šḻîḑè"/>
                <p:cNvSpPr/>
                <p:nvPr/>
              </p:nvSpPr>
              <p:spPr>
                <a:xfrm>
                  <a:off x="1899492" y="4158980"/>
                  <a:ext cx="3795138" cy="1413739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8" name="ïsḻiḍe"/>
              <p:cNvSpPr/>
              <p:nvPr/>
            </p:nvSpPr>
            <p:spPr bwMode="auto">
              <a:xfrm>
                <a:off x="3867762" y="2016663"/>
                <a:ext cx="1890737" cy="3696729"/>
              </a:xfrm>
              <a:custGeom>
                <a:avLst/>
                <a:gdLst>
                  <a:gd name="T0" fmla="*/ 536 w 536"/>
                  <a:gd name="T1" fmla="*/ 0 h 1048"/>
                  <a:gd name="T2" fmla="*/ 390 w 536"/>
                  <a:gd name="T3" fmla="*/ 1048 h 1048"/>
                  <a:gd name="T4" fmla="*/ 96 w 536"/>
                  <a:gd name="T5" fmla="*/ 716 h 1048"/>
                  <a:gd name="T6" fmla="*/ 536 w 536"/>
                  <a:gd name="T7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6" h="1048">
                    <a:moveTo>
                      <a:pt x="536" y="0"/>
                    </a:moveTo>
                    <a:cubicBezTo>
                      <a:pt x="390" y="1048"/>
                      <a:pt x="390" y="1048"/>
                      <a:pt x="390" y="1048"/>
                    </a:cubicBezTo>
                    <a:cubicBezTo>
                      <a:pt x="390" y="1048"/>
                      <a:pt x="0" y="972"/>
                      <a:pt x="96" y="716"/>
                    </a:cubicBez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sľíḑê"/>
              <p:cNvSpPr/>
              <p:nvPr/>
            </p:nvSpPr>
            <p:spPr bwMode="auto">
              <a:xfrm>
                <a:off x="5758499" y="2016663"/>
                <a:ext cx="1672284" cy="3097870"/>
              </a:xfrm>
              <a:custGeom>
                <a:avLst/>
                <a:gdLst>
                  <a:gd name="T0" fmla="*/ 0 w 474"/>
                  <a:gd name="T1" fmla="*/ 0 h 878"/>
                  <a:gd name="T2" fmla="*/ 430 w 474"/>
                  <a:gd name="T3" fmla="*/ 878 h 878"/>
                  <a:gd name="T4" fmla="*/ 452 w 474"/>
                  <a:gd name="T5" fmla="*/ 742 h 878"/>
                  <a:gd name="T6" fmla="*/ 0 w 474"/>
                  <a:gd name="T7" fmla="*/ 0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4" h="878">
                    <a:moveTo>
                      <a:pt x="0" y="0"/>
                    </a:moveTo>
                    <a:cubicBezTo>
                      <a:pt x="430" y="878"/>
                      <a:pt x="430" y="878"/>
                      <a:pt x="430" y="878"/>
                    </a:cubicBezTo>
                    <a:cubicBezTo>
                      <a:pt x="430" y="878"/>
                      <a:pt x="474" y="846"/>
                      <a:pt x="452" y="7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ṩḻïḑe"/>
              <p:cNvSpPr/>
              <p:nvPr/>
            </p:nvSpPr>
            <p:spPr bwMode="auto">
              <a:xfrm>
                <a:off x="5758499" y="4112668"/>
                <a:ext cx="1517862" cy="1001864"/>
              </a:xfrm>
              <a:custGeom>
                <a:avLst/>
                <a:gdLst>
                  <a:gd name="T0" fmla="*/ 806 w 806"/>
                  <a:gd name="T1" fmla="*/ 532 h 532"/>
                  <a:gd name="T2" fmla="*/ 0 w 806"/>
                  <a:gd name="T3" fmla="*/ 382 h 532"/>
                  <a:gd name="T4" fmla="*/ 0 w 806"/>
                  <a:gd name="T5" fmla="*/ 0 h 532"/>
                  <a:gd name="T6" fmla="*/ 601 w 806"/>
                  <a:gd name="T7" fmla="*/ 116 h 532"/>
                  <a:gd name="T8" fmla="*/ 806 w 806"/>
                  <a:gd name="T9" fmla="*/ 532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6" h="532">
                    <a:moveTo>
                      <a:pt x="806" y="532"/>
                    </a:moveTo>
                    <a:lnTo>
                      <a:pt x="0" y="382"/>
                    </a:lnTo>
                    <a:lnTo>
                      <a:pt x="0" y="0"/>
                    </a:lnTo>
                    <a:lnTo>
                      <a:pt x="601" y="116"/>
                    </a:lnTo>
                    <a:lnTo>
                      <a:pt x="806" y="5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şḻïḓe"/>
              <p:cNvSpPr/>
              <p:nvPr/>
            </p:nvSpPr>
            <p:spPr bwMode="auto">
              <a:xfrm>
                <a:off x="5758499" y="3434715"/>
                <a:ext cx="1131806" cy="896405"/>
              </a:xfrm>
              <a:custGeom>
                <a:avLst/>
                <a:gdLst>
                  <a:gd name="T0" fmla="*/ 0 w 601"/>
                  <a:gd name="T1" fmla="*/ 360 h 476"/>
                  <a:gd name="T2" fmla="*/ 0 w 601"/>
                  <a:gd name="T3" fmla="*/ 0 h 476"/>
                  <a:gd name="T4" fmla="*/ 403 w 601"/>
                  <a:gd name="T5" fmla="*/ 69 h 476"/>
                  <a:gd name="T6" fmla="*/ 601 w 601"/>
                  <a:gd name="T7" fmla="*/ 476 h 476"/>
                  <a:gd name="T8" fmla="*/ 0 w 601"/>
                  <a:gd name="T9" fmla="*/ 36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1" h="476">
                    <a:moveTo>
                      <a:pt x="0" y="360"/>
                    </a:moveTo>
                    <a:lnTo>
                      <a:pt x="0" y="0"/>
                    </a:lnTo>
                    <a:lnTo>
                      <a:pt x="403" y="69"/>
                    </a:lnTo>
                    <a:lnTo>
                      <a:pt x="601" y="476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ṧḻîḑè"/>
              <p:cNvSpPr/>
              <p:nvPr/>
            </p:nvSpPr>
            <p:spPr bwMode="auto">
              <a:xfrm>
                <a:off x="5758499" y="2743580"/>
                <a:ext cx="758931" cy="821077"/>
              </a:xfrm>
              <a:custGeom>
                <a:avLst/>
                <a:gdLst>
                  <a:gd name="T0" fmla="*/ 0 w 403"/>
                  <a:gd name="T1" fmla="*/ 367 h 436"/>
                  <a:gd name="T2" fmla="*/ 0 w 403"/>
                  <a:gd name="T3" fmla="*/ 0 h 436"/>
                  <a:gd name="T4" fmla="*/ 212 w 403"/>
                  <a:gd name="T5" fmla="*/ 45 h 436"/>
                  <a:gd name="T6" fmla="*/ 403 w 403"/>
                  <a:gd name="T7" fmla="*/ 436 h 436"/>
                  <a:gd name="T8" fmla="*/ 0 w 403"/>
                  <a:gd name="T9" fmla="*/ 367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436">
                    <a:moveTo>
                      <a:pt x="0" y="367"/>
                    </a:moveTo>
                    <a:lnTo>
                      <a:pt x="0" y="0"/>
                    </a:lnTo>
                    <a:lnTo>
                      <a:pt x="212" y="45"/>
                    </a:lnTo>
                    <a:lnTo>
                      <a:pt x="403" y="436"/>
                    </a:lnTo>
                    <a:lnTo>
                      <a:pt x="0" y="3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ṡľîde"/>
              <p:cNvSpPr/>
              <p:nvPr/>
            </p:nvSpPr>
            <p:spPr bwMode="auto">
              <a:xfrm>
                <a:off x="5758499" y="2016663"/>
                <a:ext cx="399240" cy="811662"/>
              </a:xfrm>
              <a:custGeom>
                <a:avLst/>
                <a:gdLst>
                  <a:gd name="T0" fmla="*/ 0 w 212"/>
                  <a:gd name="T1" fmla="*/ 386 h 431"/>
                  <a:gd name="T2" fmla="*/ 0 w 212"/>
                  <a:gd name="T3" fmla="*/ 0 h 431"/>
                  <a:gd name="T4" fmla="*/ 212 w 212"/>
                  <a:gd name="T5" fmla="*/ 431 h 431"/>
                  <a:gd name="T6" fmla="*/ 0 w 212"/>
                  <a:gd name="T7" fmla="*/ 386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" h="431">
                    <a:moveTo>
                      <a:pt x="0" y="386"/>
                    </a:moveTo>
                    <a:lnTo>
                      <a:pt x="0" y="0"/>
                    </a:lnTo>
                    <a:lnTo>
                      <a:pt x="212" y="431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ṥļidé"/>
              <p:cNvSpPr/>
              <p:nvPr/>
            </p:nvSpPr>
            <p:spPr bwMode="auto">
              <a:xfrm>
                <a:off x="5628557" y="2016663"/>
                <a:ext cx="129942" cy="932185"/>
              </a:xfrm>
              <a:custGeom>
                <a:avLst/>
                <a:gdLst>
                  <a:gd name="T0" fmla="*/ 69 w 69"/>
                  <a:gd name="T1" fmla="*/ 0 h 495"/>
                  <a:gd name="T2" fmla="*/ 69 w 69"/>
                  <a:gd name="T3" fmla="*/ 386 h 495"/>
                  <a:gd name="T4" fmla="*/ 0 w 69"/>
                  <a:gd name="T5" fmla="*/ 495 h 495"/>
                  <a:gd name="T6" fmla="*/ 69 w 69"/>
                  <a:gd name="T7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495">
                    <a:moveTo>
                      <a:pt x="69" y="0"/>
                    </a:moveTo>
                    <a:lnTo>
                      <a:pt x="69" y="386"/>
                    </a:lnTo>
                    <a:lnTo>
                      <a:pt x="0" y="49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ṥḻiḓè"/>
              <p:cNvSpPr/>
              <p:nvPr/>
            </p:nvSpPr>
            <p:spPr bwMode="auto">
              <a:xfrm>
                <a:off x="5502382" y="2743580"/>
                <a:ext cx="256115" cy="1122390"/>
              </a:xfrm>
              <a:custGeom>
                <a:avLst/>
                <a:gdLst>
                  <a:gd name="T0" fmla="*/ 136 w 136"/>
                  <a:gd name="T1" fmla="*/ 0 h 596"/>
                  <a:gd name="T2" fmla="*/ 136 w 136"/>
                  <a:gd name="T3" fmla="*/ 367 h 596"/>
                  <a:gd name="T4" fmla="*/ 0 w 136"/>
                  <a:gd name="T5" fmla="*/ 596 h 596"/>
                  <a:gd name="T6" fmla="*/ 67 w 136"/>
                  <a:gd name="T7" fmla="*/ 109 h 596"/>
                  <a:gd name="T8" fmla="*/ 136 w 136"/>
                  <a:gd name="T9" fmla="*/ 0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596">
                    <a:moveTo>
                      <a:pt x="136" y="0"/>
                    </a:moveTo>
                    <a:lnTo>
                      <a:pt x="136" y="367"/>
                    </a:lnTo>
                    <a:lnTo>
                      <a:pt x="0" y="596"/>
                    </a:lnTo>
                    <a:lnTo>
                      <a:pt x="67" y="109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ṡlîḑé"/>
              <p:cNvSpPr/>
              <p:nvPr/>
            </p:nvSpPr>
            <p:spPr bwMode="auto">
              <a:xfrm>
                <a:off x="5378090" y="3434715"/>
                <a:ext cx="380407" cy="1322009"/>
              </a:xfrm>
              <a:custGeom>
                <a:avLst/>
                <a:gdLst>
                  <a:gd name="T0" fmla="*/ 202 w 202"/>
                  <a:gd name="T1" fmla="*/ 0 h 702"/>
                  <a:gd name="T2" fmla="*/ 202 w 202"/>
                  <a:gd name="T3" fmla="*/ 360 h 702"/>
                  <a:gd name="T4" fmla="*/ 0 w 202"/>
                  <a:gd name="T5" fmla="*/ 702 h 702"/>
                  <a:gd name="T6" fmla="*/ 66 w 202"/>
                  <a:gd name="T7" fmla="*/ 229 h 702"/>
                  <a:gd name="T8" fmla="*/ 202 w 202"/>
                  <a:gd name="T9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702">
                    <a:moveTo>
                      <a:pt x="202" y="0"/>
                    </a:moveTo>
                    <a:lnTo>
                      <a:pt x="202" y="360"/>
                    </a:lnTo>
                    <a:lnTo>
                      <a:pt x="0" y="702"/>
                    </a:lnTo>
                    <a:lnTo>
                      <a:pt x="66" y="229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ľîḋé"/>
              <p:cNvSpPr/>
              <p:nvPr/>
            </p:nvSpPr>
            <p:spPr bwMode="auto">
              <a:xfrm>
                <a:off x="5244384" y="4112668"/>
                <a:ext cx="514114" cy="1600723"/>
              </a:xfrm>
              <a:custGeom>
                <a:avLst/>
                <a:gdLst>
                  <a:gd name="T0" fmla="*/ 273 w 273"/>
                  <a:gd name="T1" fmla="*/ 0 h 850"/>
                  <a:gd name="T2" fmla="*/ 273 w 273"/>
                  <a:gd name="T3" fmla="*/ 382 h 850"/>
                  <a:gd name="T4" fmla="*/ 0 w 273"/>
                  <a:gd name="T5" fmla="*/ 850 h 850"/>
                  <a:gd name="T6" fmla="*/ 71 w 273"/>
                  <a:gd name="T7" fmla="*/ 342 h 850"/>
                  <a:gd name="T8" fmla="*/ 273 w 273"/>
                  <a:gd name="T9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850">
                    <a:moveTo>
                      <a:pt x="273" y="0"/>
                    </a:moveTo>
                    <a:lnTo>
                      <a:pt x="273" y="382"/>
                    </a:lnTo>
                    <a:lnTo>
                      <a:pt x="0" y="850"/>
                    </a:lnTo>
                    <a:lnTo>
                      <a:pt x="71" y="342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išḷîdè"/>
            <p:cNvGrpSpPr/>
            <p:nvPr/>
          </p:nvGrpSpPr>
          <p:grpSpPr>
            <a:xfrm>
              <a:off x="7412166" y="1259597"/>
              <a:ext cx="4040698" cy="1062720"/>
              <a:chOff x="7479790" y="1365407"/>
              <a:chExt cx="4040698" cy="1062720"/>
            </a:xfrm>
          </p:grpSpPr>
          <p:grpSp>
            <p:nvGrpSpPr>
              <p:cNvPr id="31" name="ïšļiḑe"/>
              <p:cNvGrpSpPr/>
              <p:nvPr/>
            </p:nvGrpSpPr>
            <p:grpSpPr>
              <a:xfrm>
                <a:off x="7479790" y="1541479"/>
                <a:ext cx="475490" cy="475488"/>
                <a:chOff x="5839622" y="2191652"/>
                <a:chExt cx="522378" cy="522378"/>
              </a:xfrm>
            </p:grpSpPr>
            <p:sp>
              <p:nvSpPr>
                <p:cNvPr id="35" name="iṡļïḍe"/>
                <p:cNvSpPr/>
                <p:nvPr/>
              </p:nvSpPr>
              <p:spPr>
                <a:xfrm>
                  <a:off x="5839622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6" name="íṡľîḍe"/>
                <p:cNvSpPr/>
                <p:nvPr/>
              </p:nvSpPr>
              <p:spPr bwMode="auto">
                <a:xfrm>
                  <a:off x="5956802" y="2306549"/>
                  <a:ext cx="288018" cy="292579"/>
                </a:xfrm>
                <a:custGeom>
                  <a:avLst/>
                  <a:gdLst>
                    <a:gd name="connsiteX0" fmla="*/ 149604 w 577154"/>
                    <a:gd name="connsiteY0" fmla="*/ 536234 h 586292"/>
                    <a:gd name="connsiteX1" fmla="*/ 214914 w 577154"/>
                    <a:gd name="connsiteY1" fmla="*/ 562021 h 586292"/>
                    <a:gd name="connsiteX2" fmla="*/ 211877 w 577154"/>
                    <a:gd name="connsiteY2" fmla="*/ 559746 h 586292"/>
                    <a:gd name="connsiteX3" fmla="*/ 202004 w 577154"/>
                    <a:gd name="connsiteY3" fmla="*/ 554437 h 586292"/>
                    <a:gd name="connsiteX4" fmla="*/ 196688 w 577154"/>
                    <a:gd name="connsiteY4" fmla="*/ 551403 h 586292"/>
                    <a:gd name="connsiteX5" fmla="*/ 184537 w 577154"/>
                    <a:gd name="connsiteY5" fmla="*/ 543818 h 586292"/>
                    <a:gd name="connsiteX6" fmla="*/ 177702 w 577154"/>
                    <a:gd name="connsiteY6" fmla="*/ 538509 h 586292"/>
                    <a:gd name="connsiteX7" fmla="*/ 173905 w 577154"/>
                    <a:gd name="connsiteY7" fmla="*/ 536234 h 586292"/>
                    <a:gd name="connsiteX8" fmla="*/ 299943 w 577154"/>
                    <a:gd name="connsiteY8" fmla="*/ 499816 h 586292"/>
                    <a:gd name="connsiteX9" fmla="*/ 318939 w 577154"/>
                    <a:gd name="connsiteY9" fmla="*/ 500576 h 586292"/>
                    <a:gd name="connsiteX10" fmla="*/ 329576 w 577154"/>
                    <a:gd name="connsiteY10" fmla="*/ 511222 h 586292"/>
                    <a:gd name="connsiteX11" fmla="*/ 319698 w 577154"/>
                    <a:gd name="connsiteY11" fmla="*/ 521108 h 586292"/>
                    <a:gd name="connsiteX12" fmla="*/ 318939 w 577154"/>
                    <a:gd name="connsiteY12" fmla="*/ 521108 h 586292"/>
                    <a:gd name="connsiteX13" fmla="*/ 297663 w 577154"/>
                    <a:gd name="connsiteY13" fmla="*/ 519587 h 586292"/>
                    <a:gd name="connsiteX14" fmla="*/ 288545 w 577154"/>
                    <a:gd name="connsiteY14" fmla="*/ 508941 h 586292"/>
                    <a:gd name="connsiteX15" fmla="*/ 299943 w 577154"/>
                    <a:gd name="connsiteY15" fmla="*/ 499816 h 586292"/>
                    <a:gd name="connsiteX16" fmla="*/ 88851 w 577154"/>
                    <a:gd name="connsiteY16" fmla="*/ 485417 h 586292"/>
                    <a:gd name="connsiteX17" fmla="*/ 119987 w 577154"/>
                    <a:gd name="connsiteY17" fmla="*/ 515755 h 586292"/>
                    <a:gd name="connsiteX18" fmla="*/ 150364 w 577154"/>
                    <a:gd name="connsiteY18" fmla="*/ 515755 h 586292"/>
                    <a:gd name="connsiteX19" fmla="*/ 148085 w 577154"/>
                    <a:gd name="connsiteY19" fmla="*/ 513480 h 586292"/>
                    <a:gd name="connsiteX20" fmla="*/ 142010 w 577154"/>
                    <a:gd name="connsiteY20" fmla="*/ 507412 h 586292"/>
                    <a:gd name="connsiteX21" fmla="*/ 136694 w 577154"/>
                    <a:gd name="connsiteY21" fmla="*/ 501344 h 586292"/>
                    <a:gd name="connsiteX22" fmla="*/ 127581 w 577154"/>
                    <a:gd name="connsiteY22" fmla="*/ 489967 h 586292"/>
                    <a:gd name="connsiteX23" fmla="*/ 123784 w 577154"/>
                    <a:gd name="connsiteY23" fmla="*/ 485417 h 586292"/>
                    <a:gd name="connsiteX24" fmla="*/ 399912 w 577154"/>
                    <a:gd name="connsiteY24" fmla="*/ 482256 h 586292"/>
                    <a:gd name="connsiteX25" fmla="*/ 405611 w 577154"/>
                    <a:gd name="connsiteY25" fmla="*/ 486996 h 586292"/>
                    <a:gd name="connsiteX26" fmla="*/ 401812 w 577154"/>
                    <a:gd name="connsiteY26" fmla="*/ 500648 h 586292"/>
                    <a:gd name="connsiteX27" fmla="*/ 382056 w 577154"/>
                    <a:gd name="connsiteY27" fmla="*/ 509750 h 586292"/>
                    <a:gd name="connsiteX28" fmla="*/ 378257 w 577154"/>
                    <a:gd name="connsiteY28" fmla="*/ 510508 h 586292"/>
                    <a:gd name="connsiteX29" fmla="*/ 369139 w 577154"/>
                    <a:gd name="connsiteY29" fmla="*/ 503682 h 586292"/>
                    <a:gd name="connsiteX30" fmla="*/ 375217 w 577154"/>
                    <a:gd name="connsiteY30" fmla="*/ 490789 h 586292"/>
                    <a:gd name="connsiteX31" fmla="*/ 391934 w 577154"/>
                    <a:gd name="connsiteY31" fmla="*/ 483204 h 586292"/>
                    <a:gd name="connsiteX32" fmla="*/ 399912 w 577154"/>
                    <a:gd name="connsiteY32" fmla="*/ 482256 h 586292"/>
                    <a:gd name="connsiteX33" fmla="*/ 229351 w 577154"/>
                    <a:gd name="connsiteY33" fmla="*/ 474063 h 586292"/>
                    <a:gd name="connsiteX34" fmla="*/ 246091 w 577154"/>
                    <a:gd name="connsiteY34" fmla="*/ 483157 h 586292"/>
                    <a:gd name="connsiteX35" fmla="*/ 250656 w 577154"/>
                    <a:gd name="connsiteY35" fmla="*/ 496797 h 586292"/>
                    <a:gd name="connsiteX36" fmla="*/ 241525 w 577154"/>
                    <a:gd name="connsiteY36" fmla="*/ 502101 h 586292"/>
                    <a:gd name="connsiteX37" fmla="*/ 236960 w 577154"/>
                    <a:gd name="connsiteY37" fmla="*/ 501343 h 586292"/>
                    <a:gd name="connsiteX38" fmla="*/ 218698 w 577154"/>
                    <a:gd name="connsiteY38" fmla="*/ 490735 h 586292"/>
                    <a:gd name="connsiteX39" fmla="*/ 215654 w 577154"/>
                    <a:gd name="connsiteY39" fmla="*/ 477094 h 586292"/>
                    <a:gd name="connsiteX40" fmla="*/ 229351 w 577154"/>
                    <a:gd name="connsiteY40" fmla="*/ 474063 h 586292"/>
                    <a:gd name="connsiteX41" fmla="*/ 464745 w 577154"/>
                    <a:gd name="connsiteY41" fmla="*/ 433889 h 586292"/>
                    <a:gd name="connsiteX42" fmla="*/ 466262 w 577154"/>
                    <a:gd name="connsiteY42" fmla="*/ 447550 h 586292"/>
                    <a:gd name="connsiteX43" fmla="*/ 451842 w 577154"/>
                    <a:gd name="connsiteY43" fmla="*/ 463488 h 586292"/>
                    <a:gd name="connsiteX44" fmla="*/ 445012 w 577154"/>
                    <a:gd name="connsiteY44" fmla="*/ 466524 h 586292"/>
                    <a:gd name="connsiteX45" fmla="*/ 438181 w 577154"/>
                    <a:gd name="connsiteY45" fmla="*/ 463488 h 586292"/>
                    <a:gd name="connsiteX46" fmla="*/ 438181 w 577154"/>
                    <a:gd name="connsiteY46" fmla="*/ 449068 h 586292"/>
                    <a:gd name="connsiteX47" fmla="*/ 450324 w 577154"/>
                    <a:gd name="connsiteY47" fmla="*/ 435407 h 586292"/>
                    <a:gd name="connsiteX48" fmla="*/ 464745 w 577154"/>
                    <a:gd name="connsiteY48" fmla="*/ 433889 h 586292"/>
                    <a:gd name="connsiteX49" fmla="*/ 49362 w 577154"/>
                    <a:gd name="connsiteY49" fmla="*/ 424740 h 586292"/>
                    <a:gd name="connsiteX50" fmla="*/ 73663 w 577154"/>
                    <a:gd name="connsiteY50" fmla="*/ 464938 h 586292"/>
                    <a:gd name="connsiteX51" fmla="*/ 109355 w 577154"/>
                    <a:gd name="connsiteY51" fmla="*/ 464938 h 586292"/>
                    <a:gd name="connsiteX52" fmla="*/ 104039 w 577154"/>
                    <a:gd name="connsiteY52" fmla="*/ 456595 h 586292"/>
                    <a:gd name="connsiteX53" fmla="*/ 101761 w 577154"/>
                    <a:gd name="connsiteY53" fmla="*/ 452044 h 586292"/>
                    <a:gd name="connsiteX54" fmla="*/ 94926 w 577154"/>
                    <a:gd name="connsiteY54" fmla="*/ 439909 h 586292"/>
                    <a:gd name="connsiteX55" fmla="*/ 92648 w 577154"/>
                    <a:gd name="connsiteY55" fmla="*/ 435358 h 586292"/>
                    <a:gd name="connsiteX56" fmla="*/ 88092 w 577154"/>
                    <a:gd name="connsiteY56" fmla="*/ 424740 h 586292"/>
                    <a:gd name="connsiteX57" fmla="*/ 161771 w 577154"/>
                    <a:gd name="connsiteY57" fmla="*/ 417898 h 586292"/>
                    <a:gd name="connsiteX58" fmla="*/ 176164 w 577154"/>
                    <a:gd name="connsiteY58" fmla="*/ 420173 h 586292"/>
                    <a:gd name="connsiteX59" fmla="*/ 187527 w 577154"/>
                    <a:gd name="connsiteY59" fmla="*/ 435341 h 586292"/>
                    <a:gd name="connsiteX60" fmla="*/ 186012 w 577154"/>
                    <a:gd name="connsiteY60" fmla="*/ 449750 h 586292"/>
                    <a:gd name="connsiteX61" fmla="*/ 179194 w 577154"/>
                    <a:gd name="connsiteY61" fmla="*/ 452025 h 586292"/>
                    <a:gd name="connsiteX62" fmla="*/ 171619 w 577154"/>
                    <a:gd name="connsiteY62" fmla="*/ 448233 h 586292"/>
                    <a:gd name="connsiteX63" fmla="*/ 159498 w 577154"/>
                    <a:gd name="connsiteY63" fmla="*/ 431549 h 586292"/>
                    <a:gd name="connsiteX64" fmla="*/ 161771 w 577154"/>
                    <a:gd name="connsiteY64" fmla="*/ 417898 h 586292"/>
                    <a:gd name="connsiteX65" fmla="*/ 31136 w 577154"/>
                    <a:gd name="connsiteY65" fmla="*/ 373923 h 586292"/>
                    <a:gd name="connsiteX66" fmla="*/ 41008 w 577154"/>
                    <a:gd name="connsiteY66" fmla="*/ 404261 h 586292"/>
                    <a:gd name="connsiteX67" fmla="*/ 79738 w 577154"/>
                    <a:gd name="connsiteY67" fmla="*/ 404261 h 586292"/>
                    <a:gd name="connsiteX68" fmla="*/ 78979 w 577154"/>
                    <a:gd name="connsiteY68" fmla="*/ 401227 h 586292"/>
                    <a:gd name="connsiteX69" fmla="*/ 77460 w 577154"/>
                    <a:gd name="connsiteY69" fmla="*/ 397435 h 586292"/>
                    <a:gd name="connsiteX70" fmla="*/ 72144 w 577154"/>
                    <a:gd name="connsiteY70" fmla="*/ 379232 h 586292"/>
                    <a:gd name="connsiteX71" fmla="*/ 71385 w 577154"/>
                    <a:gd name="connsiteY71" fmla="*/ 377715 h 586292"/>
                    <a:gd name="connsiteX72" fmla="*/ 70625 w 577154"/>
                    <a:gd name="connsiteY72" fmla="*/ 373923 h 586292"/>
                    <a:gd name="connsiteX73" fmla="*/ 499728 w 577154"/>
                    <a:gd name="connsiteY73" fmla="*/ 361797 h 586292"/>
                    <a:gd name="connsiteX74" fmla="*/ 506554 w 577154"/>
                    <a:gd name="connsiteY74" fmla="*/ 374694 h 586292"/>
                    <a:gd name="connsiteX75" fmla="*/ 498970 w 577154"/>
                    <a:gd name="connsiteY75" fmla="*/ 394418 h 586292"/>
                    <a:gd name="connsiteX76" fmla="*/ 489868 w 577154"/>
                    <a:gd name="connsiteY76" fmla="*/ 400487 h 586292"/>
                    <a:gd name="connsiteX77" fmla="*/ 485318 w 577154"/>
                    <a:gd name="connsiteY77" fmla="*/ 399729 h 586292"/>
                    <a:gd name="connsiteX78" fmla="*/ 480009 w 577154"/>
                    <a:gd name="connsiteY78" fmla="*/ 386073 h 586292"/>
                    <a:gd name="connsiteX79" fmla="*/ 486835 w 577154"/>
                    <a:gd name="connsiteY79" fmla="*/ 367866 h 586292"/>
                    <a:gd name="connsiteX80" fmla="*/ 499728 w 577154"/>
                    <a:gd name="connsiteY80" fmla="*/ 361797 h 586292"/>
                    <a:gd name="connsiteX81" fmla="*/ 132907 w 577154"/>
                    <a:gd name="connsiteY81" fmla="*/ 343643 h 586292"/>
                    <a:gd name="connsiteX82" fmla="*/ 145066 w 577154"/>
                    <a:gd name="connsiteY82" fmla="*/ 350471 h 586292"/>
                    <a:gd name="connsiteX83" fmla="*/ 150385 w 577154"/>
                    <a:gd name="connsiteY83" fmla="*/ 368678 h 586292"/>
                    <a:gd name="connsiteX84" fmla="*/ 144306 w 577154"/>
                    <a:gd name="connsiteY84" fmla="*/ 381575 h 586292"/>
                    <a:gd name="connsiteX85" fmla="*/ 141266 w 577154"/>
                    <a:gd name="connsiteY85" fmla="*/ 382333 h 586292"/>
                    <a:gd name="connsiteX86" fmla="*/ 131388 w 577154"/>
                    <a:gd name="connsiteY86" fmla="*/ 375506 h 586292"/>
                    <a:gd name="connsiteX87" fmla="*/ 125309 w 577154"/>
                    <a:gd name="connsiteY87" fmla="*/ 355781 h 586292"/>
                    <a:gd name="connsiteX88" fmla="*/ 132907 w 577154"/>
                    <a:gd name="connsiteY88" fmla="*/ 343643 h 586292"/>
                    <a:gd name="connsiteX89" fmla="*/ 21263 w 577154"/>
                    <a:gd name="connsiteY89" fmla="*/ 323864 h 586292"/>
                    <a:gd name="connsiteX90" fmla="*/ 25820 w 577154"/>
                    <a:gd name="connsiteY90" fmla="*/ 354203 h 586292"/>
                    <a:gd name="connsiteX91" fmla="*/ 66069 w 577154"/>
                    <a:gd name="connsiteY91" fmla="*/ 354203 h 586292"/>
                    <a:gd name="connsiteX92" fmla="*/ 63031 w 577154"/>
                    <a:gd name="connsiteY92" fmla="*/ 337516 h 586292"/>
                    <a:gd name="connsiteX93" fmla="*/ 63031 w 577154"/>
                    <a:gd name="connsiteY93" fmla="*/ 335999 h 586292"/>
                    <a:gd name="connsiteX94" fmla="*/ 61512 w 577154"/>
                    <a:gd name="connsiteY94" fmla="*/ 323864 h 586292"/>
                    <a:gd name="connsiteX95" fmla="*/ 509625 w 577154"/>
                    <a:gd name="connsiteY95" fmla="*/ 282911 h 586292"/>
                    <a:gd name="connsiteX96" fmla="*/ 519524 w 577154"/>
                    <a:gd name="connsiteY96" fmla="*/ 292773 h 586292"/>
                    <a:gd name="connsiteX97" fmla="*/ 519524 w 577154"/>
                    <a:gd name="connsiteY97" fmla="*/ 293532 h 586292"/>
                    <a:gd name="connsiteX98" fmla="*/ 518763 w 577154"/>
                    <a:gd name="connsiteY98" fmla="*/ 313256 h 586292"/>
                    <a:gd name="connsiteX99" fmla="*/ 508863 w 577154"/>
                    <a:gd name="connsiteY99" fmla="*/ 323118 h 586292"/>
                    <a:gd name="connsiteX100" fmla="*/ 508102 w 577154"/>
                    <a:gd name="connsiteY100" fmla="*/ 322360 h 586292"/>
                    <a:gd name="connsiteX101" fmla="*/ 498964 w 577154"/>
                    <a:gd name="connsiteY101" fmla="*/ 311739 h 586292"/>
                    <a:gd name="connsiteX102" fmla="*/ 498964 w 577154"/>
                    <a:gd name="connsiteY102" fmla="*/ 293532 h 586292"/>
                    <a:gd name="connsiteX103" fmla="*/ 509625 w 577154"/>
                    <a:gd name="connsiteY103" fmla="*/ 282911 h 586292"/>
                    <a:gd name="connsiteX104" fmla="*/ 20504 w 577154"/>
                    <a:gd name="connsiteY104" fmla="*/ 273047 h 586292"/>
                    <a:gd name="connsiteX105" fmla="*/ 19744 w 577154"/>
                    <a:gd name="connsiteY105" fmla="*/ 293525 h 586292"/>
                    <a:gd name="connsiteX106" fmla="*/ 20504 w 577154"/>
                    <a:gd name="connsiteY106" fmla="*/ 303385 h 586292"/>
                    <a:gd name="connsiteX107" fmla="*/ 60753 w 577154"/>
                    <a:gd name="connsiteY107" fmla="*/ 303385 h 586292"/>
                    <a:gd name="connsiteX108" fmla="*/ 60753 w 577154"/>
                    <a:gd name="connsiteY108" fmla="*/ 293525 h 586292"/>
                    <a:gd name="connsiteX109" fmla="*/ 61512 w 577154"/>
                    <a:gd name="connsiteY109" fmla="*/ 273805 h 586292"/>
                    <a:gd name="connsiteX110" fmla="*/ 61512 w 577154"/>
                    <a:gd name="connsiteY110" fmla="*/ 273047 h 586292"/>
                    <a:gd name="connsiteX111" fmla="*/ 129811 w 577154"/>
                    <a:gd name="connsiteY111" fmla="*/ 263173 h 586292"/>
                    <a:gd name="connsiteX112" fmla="*/ 138897 w 577154"/>
                    <a:gd name="connsiteY112" fmla="*/ 274553 h 586292"/>
                    <a:gd name="connsiteX113" fmla="*/ 138140 w 577154"/>
                    <a:gd name="connsiteY113" fmla="*/ 292760 h 586292"/>
                    <a:gd name="connsiteX114" fmla="*/ 138140 w 577154"/>
                    <a:gd name="connsiteY114" fmla="*/ 293518 h 586292"/>
                    <a:gd name="connsiteX115" fmla="*/ 128297 w 577154"/>
                    <a:gd name="connsiteY115" fmla="*/ 303380 h 586292"/>
                    <a:gd name="connsiteX116" fmla="*/ 117697 w 577154"/>
                    <a:gd name="connsiteY116" fmla="*/ 294277 h 586292"/>
                    <a:gd name="connsiteX117" fmla="*/ 117697 w 577154"/>
                    <a:gd name="connsiteY117" fmla="*/ 293518 h 586292"/>
                    <a:gd name="connsiteX118" fmla="*/ 118454 w 577154"/>
                    <a:gd name="connsiteY118" fmla="*/ 273035 h 586292"/>
                    <a:gd name="connsiteX119" fmla="*/ 129811 w 577154"/>
                    <a:gd name="connsiteY119" fmla="*/ 263173 h 586292"/>
                    <a:gd name="connsiteX120" fmla="*/ 28098 w 577154"/>
                    <a:gd name="connsiteY120" fmla="*/ 222230 h 586292"/>
                    <a:gd name="connsiteX121" fmla="*/ 22782 w 577154"/>
                    <a:gd name="connsiteY121" fmla="*/ 252568 h 586292"/>
                    <a:gd name="connsiteX122" fmla="*/ 63031 w 577154"/>
                    <a:gd name="connsiteY122" fmla="*/ 252568 h 586292"/>
                    <a:gd name="connsiteX123" fmla="*/ 63031 w 577154"/>
                    <a:gd name="connsiteY123" fmla="*/ 250293 h 586292"/>
                    <a:gd name="connsiteX124" fmla="*/ 63031 w 577154"/>
                    <a:gd name="connsiteY124" fmla="*/ 249535 h 586292"/>
                    <a:gd name="connsiteX125" fmla="*/ 66828 w 577154"/>
                    <a:gd name="connsiteY125" fmla="*/ 229815 h 586292"/>
                    <a:gd name="connsiteX126" fmla="*/ 67588 w 577154"/>
                    <a:gd name="connsiteY126" fmla="*/ 226022 h 586292"/>
                    <a:gd name="connsiteX127" fmla="*/ 68347 w 577154"/>
                    <a:gd name="connsiteY127" fmla="*/ 222230 h 586292"/>
                    <a:gd name="connsiteX128" fmla="*/ 492894 w 577154"/>
                    <a:gd name="connsiteY128" fmla="*/ 204013 h 586292"/>
                    <a:gd name="connsiteX129" fmla="*/ 505825 w 577154"/>
                    <a:gd name="connsiteY129" fmla="*/ 210836 h 586292"/>
                    <a:gd name="connsiteX130" fmla="*/ 511911 w 577154"/>
                    <a:gd name="connsiteY130" fmla="*/ 230547 h 586292"/>
                    <a:gd name="connsiteX131" fmla="*/ 504304 w 577154"/>
                    <a:gd name="connsiteY131" fmla="*/ 242677 h 586292"/>
                    <a:gd name="connsiteX132" fmla="*/ 502022 w 577154"/>
                    <a:gd name="connsiteY132" fmla="*/ 243435 h 586292"/>
                    <a:gd name="connsiteX133" fmla="*/ 492133 w 577154"/>
                    <a:gd name="connsiteY133" fmla="*/ 235854 h 586292"/>
                    <a:gd name="connsiteX134" fmla="*/ 486809 w 577154"/>
                    <a:gd name="connsiteY134" fmla="*/ 216901 h 586292"/>
                    <a:gd name="connsiteX135" fmla="*/ 492894 w 577154"/>
                    <a:gd name="connsiteY135" fmla="*/ 204013 h 586292"/>
                    <a:gd name="connsiteX136" fmla="*/ 151873 w 577154"/>
                    <a:gd name="connsiteY136" fmla="*/ 186619 h 586292"/>
                    <a:gd name="connsiteX137" fmla="*/ 157203 w 577154"/>
                    <a:gd name="connsiteY137" fmla="*/ 200274 h 586292"/>
                    <a:gd name="connsiteX138" fmla="*/ 150350 w 577154"/>
                    <a:gd name="connsiteY138" fmla="*/ 217723 h 586292"/>
                    <a:gd name="connsiteX139" fmla="*/ 140450 w 577154"/>
                    <a:gd name="connsiteY139" fmla="*/ 224550 h 586292"/>
                    <a:gd name="connsiteX140" fmla="*/ 137404 w 577154"/>
                    <a:gd name="connsiteY140" fmla="*/ 224550 h 586292"/>
                    <a:gd name="connsiteX141" fmla="*/ 131312 w 577154"/>
                    <a:gd name="connsiteY141" fmla="*/ 211654 h 586292"/>
                    <a:gd name="connsiteX142" fmla="*/ 138927 w 577154"/>
                    <a:gd name="connsiteY142" fmla="*/ 191929 h 586292"/>
                    <a:gd name="connsiteX143" fmla="*/ 151873 w 577154"/>
                    <a:gd name="connsiteY143" fmla="*/ 186619 h 586292"/>
                    <a:gd name="connsiteX144" fmla="*/ 218736 w 577154"/>
                    <a:gd name="connsiteY144" fmla="*/ 186536 h 586292"/>
                    <a:gd name="connsiteX145" fmla="*/ 281780 w 577154"/>
                    <a:gd name="connsiteY145" fmla="*/ 186536 h 586292"/>
                    <a:gd name="connsiteX146" fmla="*/ 292414 w 577154"/>
                    <a:gd name="connsiteY146" fmla="*/ 196401 h 586292"/>
                    <a:gd name="connsiteX147" fmla="*/ 281780 w 577154"/>
                    <a:gd name="connsiteY147" fmla="*/ 207024 h 586292"/>
                    <a:gd name="connsiteX148" fmla="*/ 264310 w 577154"/>
                    <a:gd name="connsiteY148" fmla="*/ 207024 h 586292"/>
                    <a:gd name="connsiteX149" fmla="*/ 322037 w 577154"/>
                    <a:gd name="connsiteY149" fmla="*/ 294288 h 586292"/>
                    <a:gd name="connsiteX150" fmla="*/ 379004 w 577154"/>
                    <a:gd name="connsiteY150" fmla="*/ 207024 h 586292"/>
                    <a:gd name="connsiteX151" fmla="*/ 361534 w 577154"/>
                    <a:gd name="connsiteY151" fmla="*/ 207024 h 586292"/>
                    <a:gd name="connsiteX152" fmla="*/ 351659 w 577154"/>
                    <a:gd name="connsiteY152" fmla="*/ 196401 h 586292"/>
                    <a:gd name="connsiteX153" fmla="*/ 361534 w 577154"/>
                    <a:gd name="connsiteY153" fmla="*/ 186536 h 586292"/>
                    <a:gd name="connsiteX154" fmla="*/ 425337 w 577154"/>
                    <a:gd name="connsiteY154" fmla="*/ 186536 h 586292"/>
                    <a:gd name="connsiteX155" fmla="*/ 435211 w 577154"/>
                    <a:gd name="connsiteY155" fmla="*/ 196401 h 586292"/>
                    <a:gd name="connsiteX156" fmla="*/ 425337 w 577154"/>
                    <a:gd name="connsiteY156" fmla="*/ 207024 h 586292"/>
                    <a:gd name="connsiteX157" fmla="*/ 405588 w 577154"/>
                    <a:gd name="connsiteY157" fmla="*/ 207024 h 586292"/>
                    <a:gd name="connsiteX158" fmla="*/ 401031 w 577154"/>
                    <a:gd name="connsiteY158" fmla="*/ 209301 h 586292"/>
                    <a:gd name="connsiteX159" fmla="*/ 337987 w 577154"/>
                    <a:gd name="connsiteY159" fmla="*/ 307947 h 586292"/>
                    <a:gd name="connsiteX160" fmla="*/ 373687 w 577154"/>
                    <a:gd name="connsiteY160" fmla="*/ 307947 h 586292"/>
                    <a:gd name="connsiteX161" fmla="*/ 384321 w 577154"/>
                    <a:gd name="connsiteY161" fmla="*/ 317812 h 586292"/>
                    <a:gd name="connsiteX162" fmla="*/ 373687 w 577154"/>
                    <a:gd name="connsiteY162" fmla="*/ 328435 h 586292"/>
                    <a:gd name="connsiteX163" fmla="*/ 331911 w 577154"/>
                    <a:gd name="connsiteY163" fmla="*/ 328435 h 586292"/>
                    <a:gd name="connsiteX164" fmla="*/ 331911 w 577154"/>
                    <a:gd name="connsiteY164" fmla="*/ 338300 h 586292"/>
                    <a:gd name="connsiteX165" fmla="*/ 373687 w 577154"/>
                    <a:gd name="connsiteY165" fmla="*/ 338300 h 586292"/>
                    <a:gd name="connsiteX166" fmla="*/ 384321 w 577154"/>
                    <a:gd name="connsiteY166" fmla="*/ 348164 h 586292"/>
                    <a:gd name="connsiteX167" fmla="*/ 373687 w 577154"/>
                    <a:gd name="connsiteY167" fmla="*/ 358788 h 586292"/>
                    <a:gd name="connsiteX168" fmla="*/ 331911 w 577154"/>
                    <a:gd name="connsiteY168" fmla="*/ 358788 h 586292"/>
                    <a:gd name="connsiteX169" fmla="*/ 331911 w 577154"/>
                    <a:gd name="connsiteY169" fmla="*/ 399005 h 586292"/>
                    <a:gd name="connsiteX170" fmla="*/ 355457 w 577154"/>
                    <a:gd name="connsiteY170" fmla="*/ 399005 h 586292"/>
                    <a:gd name="connsiteX171" fmla="*/ 365332 w 577154"/>
                    <a:gd name="connsiteY171" fmla="*/ 408870 h 586292"/>
                    <a:gd name="connsiteX172" fmla="*/ 355457 w 577154"/>
                    <a:gd name="connsiteY172" fmla="*/ 419493 h 586292"/>
                    <a:gd name="connsiteX173" fmla="*/ 288616 w 577154"/>
                    <a:gd name="connsiteY173" fmla="*/ 419493 h 586292"/>
                    <a:gd name="connsiteX174" fmla="*/ 278742 w 577154"/>
                    <a:gd name="connsiteY174" fmla="*/ 408870 h 586292"/>
                    <a:gd name="connsiteX175" fmla="*/ 288616 w 577154"/>
                    <a:gd name="connsiteY175" fmla="*/ 399005 h 586292"/>
                    <a:gd name="connsiteX176" fmla="*/ 312162 w 577154"/>
                    <a:gd name="connsiteY176" fmla="*/ 399005 h 586292"/>
                    <a:gd name="connsiteX177" fmla="*/ 312162 w 577154"/>
                    <a:gd name="connsiteY177" fmla="*/ 358788 h 586292"/>
                    <a:gd name="connsiteX178" fmla="*/ 270386 w 577154"/>
                    <a:gd name="connsiteY178" fmla="*/ 358788 h 586292"/>
                    <a:gd name="connsiteX179" fmla="*/ 259752 w 577154"/>
                    <a:gd name="connsiteY179" fmla="*/ 348164 h 586292"/>
                    <a:gd name="connsiteX180" fmla="*/ 270386 w 577154"/>
                    <a:gd name="connsiteY180" fmla="*/ 338300 h 586292"/>
                    <a:gd name="connsiteX181" fmla="*/ 312162 w 577154"/>
                    <a:gd name="connsiteY181" fmla="*/ 338300 h 586292"/>
                    <a:gd name="connsiteX182" fmla="*/ 312162 w 577154"/>
                    <a:gd name="connsiteY182" fmla="*/ 328435 h 586292"/>
                    <a:gd name="connsiteX183" fmla="*/ 270386 w 577154"/>
                    <a:gd name="connsiteY183" fmla="*/ 328435 h 586292"/>
                    <a:gd name="connsiteX184" fmla="*/ 259752 w 577154"/>
                    <a:gd name="connsiteY184" fmla="*/ 317812 h 586292"/>
                    <a:gd name="connsiteX185" fmla="*/ 270386 w 577154"/>
                    <a:gd name="connsiteY185" fmla="*/ 307947 h 586292"/>
                    <a:gd name="connsiteX186" fmla="*/ 305326 w 577154"/>
                    <a:gd name="connsiteY186" fmla="*/ 307947 h 586292"/>
                    <a:gd name="connsiteX187" fmla="*/ 242283 w 577154"/>
                    <a:gd name="connsiteY187" fmla="*/ 209301 h 586292"/>
                    <a:gd name="connsiteX188" fmla="*/ 238485 w 577154"/>
                    <a:gd name="connsiteY188" fmla="*/ 207024 h 586292"/>
                    <a:gd name="connsiteX189" fmla="*/ 218736 w 577154"/>
                    <a:gd name="connsiteY189" fmla="*/ 207024 h 586292"/>
                    <a:gd name="connsiteX190" fmla="*/ 208102 w 577154"/>
                    <a:gd name="connsiteY190" fmla="*/ 196401 h 586292"/>
                    <a:gd name="connsiteX191" fmla="*/ 218736 w 577154"/>
                    <a:gd name="connsiteY191" fmla="*/ 186536 h 586292"/>
                    <a:gd name="connsiteX192" fmla="*/ 44805 w 577154"/>
                    <a:gd name="connsiteY192" fmla="*/ 172171 h 586292"/>
                    <a:gd name="connsiteX193" fmla="*/ 33414 w 577154"/>
                    <a:gd name="connsiteY193" fmla="*/ 202510 h 586292"/>
                    <a:gd name="connsiteX194" fmla="*/ 73663 w 577154"/>
                    <a:gd name="connsiteY194" fmla="*/ 202510 h 586292"/>
                    <a:gd name="connsiteX195" fmla="*/ 77460 w 577154"/>
                    <a:gd name="connsiteY195" fmla="*/ 188858 h 586292"/>
                    <a:gd name="connsiteX196" fmla="*/ 78979 w 577154"/>
                    <a:gd name="connsiteY196" fmla="*/ 185065 h 586292"/>
                    <a:gd name="connsiteX197" fmla="*/ 83535 w 577154"/>
                    <a:gd name="connsiteY197" fmla="*/ 172171 h 586292"/>
                    <a:gd name="connsiteX198" fmla="*/ 451103 w 577154"/>
                    <a:gd name="connsiteY198" fmla="*/ 136487 h 586292"/>
                    <a:gd name="connsiteX199" fmla="*/ 465547 w 577154"/>
                    <a:gd name="connsiteY199" fmla="*/ 138009 h 586292"/>
                    <a:gd name="connsiteX200" fmla="*/ 477709 w 577154"/>
                    <a:gd name="connsiteY200" fmla="*/ 154748 h 586292"/>
                    <a:gd name="connsiteX201" fmla="*/ 475429 w 577154"/>
                    <a:gd name="connsiteY201" fmla="*/ 168444 h 586292"/>
                    <a:gd name="connsiteX202" fmla="*/ 469347 w 577154"/>
                    <a:gd name="connsiteY202" fmla="*/ 169966 h 586292"/>
                    <a:gd name="connsiteX203" fmla="*/ 460986 w 577154"/>
                    <a:gd name="connsiteY203" fmla="*/ 166161 h 586292"/>
                    <a:gd name="connsiteX204" fmla="*/ 449583 w 577154"/>
                    <a:gd name="connsiteY204" fmla="*/ 150183 h 586292"/>
                    <a:gd name="connsiteX205" fmla="*/ 451103 w 577154"/>
                    <a:gd name="connsiteY205" fmla="*/ 136487 h 586292"/>
                    <a:gd name="connsiteX206" fmla="*/ 185242 w 577154"/>
                    <a:gd name="connsiteY206" fmla="*/ 122835 h 586292"/>
                    <a:gd name="connsiteX207" fmla="*/ 199674 w 577154"/>
                    <a:gd name="connsiteY207" fmla="*/ 122835 h 586292"/>
                    <a:gd name="connsiteX208" fmla="*/ 199674 w 577154"/>
                    <a:gd name="connsiteY208" fmla="*/ 137266 h 586292"/>
                    <a:gd name="connsiteX209" fmla="*/ 186762 w 577154"/>
                    <a:gd name="connsiteY209" fmla="*/ 150938 h 586292"/>
                    <a:gd name="connsiteX210" fmla="*/ 179166 w 577154"/>
                    <a:gd name="connsiteY210" fmla="*/ 154736 h 586292"/>
                    <a:gd name="connsiteX211" fmla="*/ 173090 w 577154"/>
                    <a:gd name="connsiteY211" fmla="*/ 152457 h 586292"/>
                    <a:gd name="connsiteX212" fmla="*/ 171571 w 577154"/>
                    <a:gd name="connsiteY212" fmla="*/ 138026 h 586292"/>
                    <a:gd name="connsiteX213" fmla="*/ 185242 w 577154"/>
                    <a:gd name="connsiteY213" fmla="*/ 122835 h 586292"/>
                    <a:gd name="connsiteX214" fmla="*/ 81257 w 577154"/>
                    <a:gd name="connsiteY214" fmla="*/ 111494 h 586292"/>
                    <a:gd name="connsiteX215" fmla="*/ 54677 w 577154"/>
                    <a:gd name="connsiteY215" fmla="*/ 151692 h 586292"/>
                    <a:gd name="connsiteX216" fmla="*/ 92648 w 577154"/>
                    <a:gd name="connsiteY216" fmla="*/ 151692 h 586292"/>
                    <a:gd name="connsiteX217" fmla="*/ 92648 w 577154"/>
                    <a:gd name="connsiteY217" fmla="*/ 150934 h 586292"/>
                    <a:gd name="connsiteX218" fmla="*/ 94926 w 577154"/>
                    <a:gd name="connsiteY218" fmla="*/ 146383 h 586292"/>
                    <a:gd name="connsiteX219" fmla="*/ 101761 w 577154"/>
                    <a:gd name="connsiteY219" fmla="*/ 135006 h 586292"/>
                    <a:gd name="connsiteX220" fmla="*/ 104039 w 577154"/>
                    <a:gd name="connsiteY220" fmla="*/ 130455 h 586292"/>
                    <a:gd name="connsiteX221" fmla="*/ 113152 w 577154"/>
                    <a:gd name="connsiteY221" fmla="*/ 116803 h 586292"/>
                    <a:gd name="connsiteX222" fmla="*/ 116190 w 577154"/>
                    <a:gd name="connsiteY222" fmla="*/ 111494 h 586292"/>
                    <a:gd name="connsiteX223" fmla="*/ 400213 w 577154"/>
                    <a:gd name="connsiteY223" fmla="*/ 85002 h 586292"/>
                    <a:gd name="connsiteX224" fmla="*/ 418420 w 577154"/>
                    <a:gd name="connsiteY224" fmla="*/ 95611 h 586292"/>
                    <a:gd name="connsiteX225" fmla="*/ 421455 w 577154"/>
                    <a:gd name="connsiteY225" fmla="*/ 109251 h 586292"/>
                    <a:gd name="connsiteX226" fmla="*/ 413110 w 577154"/>
                    <a:gd name="connsiteY226" fmla="*/ 113798 h 586292"/>
                    <a:gd name="connsiteX227" fmla="*/ 407800 w 577154"/>
                    <a:gd name="connsiteY227" fmla="*/ 112282 h 586292"/>
                    <a:gd name="connsiteX228" fmla="*/ 391110 w 577154"/>
                    <a:gd name="connsiteY228" fmla="*/ 103189 h 586292"/>
                    <a:gd name="connsiteX229" fmla="*/ 386558 w 577154"/>
                    <a:gd name="connsiteY229" fmla="*/ 89549 h 586292"/>
                    <a:gd name="connsiteX230" fmla="*/ 400213 w 577154"/>
                    <a:gd name="connsiteY230" fmla="*/ 85002 h 586292"/>
                    <a:gd name="connsiteX231" fmla="*/ 255897 w 577154"/>
                    <a:gd name="connsiteY231" fmla="*/ 76571 h 586292"/>
                    <a:gd name="connsiteX232" fmla="*/ 268814 w 577154"/>
                    <a:gd name="connsiteY232" fmla="*/ 82644 h 586292"/>
                    <a:gd name="connsiteX233" fmla="*/ 262735 w 577154"/>
                    <a:gd name="connsiteY233" fmla="*/ 95550 h 586292"/>
                    <a:gd name="connsiteX234" fmla="*/ 245259 w 577154"/>
                    <a:gd name="connsiteY234" fmla="*/ 103141 h 586292"/>
                    <a:gd name="connsiteX235" fmla="*/ 240700 w 577154"/>
                    <a:gd name="connsiteY235" fmla="*/ 104660 h 586292"/>
                    <a:gd name="connsiteX236" fmla="*/ 231582 w 577154"/>
                    <a:gd name="connsiteY236" fmla="*/ 99346 h 586292"/>
                    <a:gd name="connsiteX237" fmla="*/ 236141 w 577154"/>
                    <a:gd name="connsiteY237" fmla="*/ 85681 h 586292"/>
                    <a:gd name="connsiteX238" fmla="*/ 255897 w 577154"/>
                    <a:gd name="connsiteY238" fmla="*/ 76571 h 586292"/>
                    <a:gd name="connsiteX239" fmla="*/ 318232 w 577154"/>
                    <a:gd name="connsiteY239" fmla="*/ 65184 h 586292"/>
                    <a:gd name="connsiteX240" fmla="*/ 318990 w 577154"/>
                    <a:gd name="connsiteY240" fmla="*/ 65184 h 586292"/>
                    <a:gd name="connsiteX241" fmla="*/ 339459 w 577154"/>
                    <a:gd name="connsiteY241" fmla="*/ 66705 h 586292"/>
                    <a:gd name="connsiteX242" fmla="*/ 348556 w 577154"/>
                    <a:gd name="connsiteY242" fmla="*/ 78111 h 586292"/>
                    <a:gd name="connsiteX243" fmla="*/ 337943 w 577154"/>
                    <a:gd name="connsiteY243" fmla="*/ 87237 h 586292"/>
                    <a:gd name="connsiteX244" fmla="*/ 337184 w 577154"/>
                    <a:gd name="connsiteY244" fmla="*/ 86476 h 586292"/>
                    <a:gd name="connsiteX245" fmla="*/ 318990 w 577154"/>
                    <a:gd name="connsiteY245" fmla="*/ 85716 h 586292"/>
                    <a:gd name="connsiteX246" fmla="*/ 308376 w 577154"/>
                    <a:gd name="connsiteY246" fmla="*/ 75830 h 586292"/>
                    <a:gd name="connsiteX247" fmla="*/ 318232 w 577154"/>
                    <a:gd name="connsiteY247" fmla="*/ 65184 h 586292"/>
                    <a:gd name="connsiteX248" fmla="*/ 133656 w 577154"/>
                    <a:gd name="connsiteY248" fmla="*/ 60677 h 586292"/>
                    <a:gd name="connsiteX249" fmla="*/ 98723 w 577154"/>
                    <a:gd name="connsiteY249" fmla="*/ 91015 h 586292"/>
                    <a:gd name="connsiteX250" fmla="*/ 132138 w 577154"/>
                    <a:gd name="connsiteY250" fmla="*/ 91015 h 586292"/>
                    <a:gd name="connsiteX251" fmla="*/ 136694 w 577154"/>
                    <a:gd name="connsiteY251" fmla="*/ 85706 h 586292"/>
                    <a:gd name="connsiteX252" fmla="*/ 142010 w 577154"/>
                    <a:gd name="connsiteY252" fmla="*/ 79638 h 586292"/>
                    <a:gd name="connsiteX253" fmla="*/ 148085 w 577154"/>
                    <a:gd name="connsiteY253" fmla="*/ 73571 h 586292"/>
                    <a:gd name="connsiteX254" fmla="*/ 154161 w 577154"/>
                    <a:gd name="connsiteY254" fmla="*/ 67503 h 586292"/>
                    <a:gd name="connsiteX255" fmla="*/ 161755 w 577154"/>
                    <a:gd name="connsiteY255" fmla="*/ 60677 h 586292"/>
                    <a:gd name="connsiteX256" fmla="*/ 214914 w 577154"/>
                    <a:gd name="connsiteY256" fmla="*/ 25029 h 586292"/>
                    <a:gd name="connsiteX257" fmla="*/ 168589 w 577154"/>
                    <a:gd name="connsiteY257" fmla="*/ 40198 h 586292"/>
                    <a:gd name="connsiteX258" fmla="*/ 188334 w 577154"/>
                    <a:gd name="connsiteY258" fmla="*/ 40198 h 586292"/>
                    <a:gd name="connsiteX259" fmla="*/ 196688 w 577154"/>
                    <a:gd name="connsiteY259" fmla="*/ 34889 h 586292"/>
                    <a:gd name="connsiteX260" fmla="*/ 202004 w 577154"/>
                    <a:gd name="connsiteY260" fmla="*/ 31855 h 586292"/>
                    <a:gd name="connsiteX261" fmla="*/ 211877 w 577154"/>
                    <a:gd name="connsiteY261" fmla="*/ 26546 h 586292"/>
                    <a:gd name="connsiteX262" fmla="*/ 214914 w 577154"/>
                    <a:gd name="connsiteY262" fmla="*/ 25029 h 586292"/>
                    <a:gd name="connsiteX263" fmla="*/ 318954 w 577154"/>
                    <a:gd name="connsiteY263" fmla="*/ 20478 h 586292"/>
                    <a:gd name="connsiteX264" fmla="*/ 294653 w 577154"/>
                    <a:gd name="connsiteY264" fmla="*/ 21237 h 586292"/>
                    <a:gd name="connsiteX265" fmla="*/ 290855 w 577154"/>
                    <a:gd name="connsiteY265" fmla="*/ 21995 h 586292"/>
                    <a:gd name="connsiteX266" fmla="*/ 289337 w 577154"/>
                    <a:gd name="connsiteY266" fmla="*/ 22754 h 586292"/>
                    <a:gd name="connsiteX267" fmla="*/ 278705 w 577154"/>
                    <a:gd name="connsiteY267" fmla="*/ 24271 h 586292"/>
                    <a:gd name="connsiteX268" fmla="*/ 277945 w 577154"/>
                    <a:gd name="connsiteY268" fmla="*/ 24271 h 586292"/>
                    <a:gd name="connsiteX269" fmla="*/ 268073 w 577154"/>
                    <a:gd name="connsiteY269" fmla="*/ 26546 h 586292"/>
                    <a:gd name="connsiteX270" fmla="*/ 266554 w 577154"/>
                    <a:gd name="connsiteY270" fmla="*/ 26546 h 586292"/>
                    <a:gd name="connsiteX271" fmla="*/ 257441 w 577154"/>
                    <a:gd name="connsiteY271" fmla="*/ 29580 h 586292"/>
                    <a:gd name="connsiteX272" fmla="*/ 254404 w 577154"/>
                    <a:gd name="connsiteY272" fmla="*/ 30338 h 586292"/>
                    <a:gd name="connsiteX273" fmla="*/ 246810 w 577154"/>
                    <a:gd name="connsiteY273" fmla="*/ 32614 h 586292"/>
                    <a:gd name="connsiteX274" fmla="*/ 240734 w 577154"/>
                    <a:gd name="connsiteY274" fmla="*/ 35648 h 586292"/>
                    <a:gd name="connsiteX275" fmla="*/ 236937 w 577154"/>
                    <a:gd name="connsiteY275" fmla="*/ 37164 h 586292"/>
                    <a:gd name="connsiteX276" fmla="*/ 109355 w 577154"/>
                    <a:gd name="connsiteY276" fmla="*/ 163069 h 586292"/>
                    <a:gd name="connsiteX277" fmla="*/ 109355 w 577154"/>
                    <a:gd name="connsiteY277" fmla="*/ 164586 h 586292"/>
                    <a:gd name="connsiteX278" fmla="*/ 104799 w 577154"/>
                    <a:gd name="connsiteY278" fmla="*/ 174446 h 586292"/>
                    <a:gd name="connsiteX279" fmla="*/ 103280 w 577154"/>
                    <a:gd name="connsiteY279" fmla="*/ 178239 h 586292"/>
                    <a:gd name="connsiteX280" fmla="*/ 100242 w 577154"/>
                    <a:gd name="connsiteY280" fmla="*/ 185823 h 586292"/>
                    <a:gd name="connsiteX281" fmla="*/ 97964 w 577154"/>
                    <a:gd name="connsiteY281" fmla="*/ 190374 h 586292"/>
                    <a:gd name="connsiteX282" fmla="*/ 95686 w 577154"/>
                    <a:gd name="connsiteY282" fmla="*/ 197201 h 586292"/>
                    <a:gd name="connsiteX283" fmla="*/ 94167 w 577154"/>
                    <a:gd name="connsiteY283" fmla="*/ 203268 h 586292"/>
                    <a:gd name="connsiteX284" fmla="*/ 92648 w 577154"/>
                    <a:gd name="connsiteY284" fmla="*/ 209336 h 586292"/>
                    <a:gd name="connsiteX285" fmla="*/ 90370 w 577154"/>
                    <a:gd name="connsiteY285" fmla="*/ 215404 h 586292"/>
                    <a:gd name="connsiteX286" fmla="*/ 88851 w 577154"/>
                    <a:gd name="connsiteY286" fmla="*/ 221471 h 586292"/>
                    <a:gd name="connsiteX287" fmla="*/ 87332 w 577154"/>
                    <a:gd name="connsiteY287" fmla="*/ 227539 h 586292"/>
                    <a:gd name="connsiteX288" fmla="*/ 86573 w 577154"/>
                    <a:gd name="connsiteY288" fmla="*/ 234365 h 586292"/>
                    <a:gd name="connsiteX289" fmla="*/ 85054 w 577154"/>
                    <a:gd name="connsiteY289" fmla="*/ 240433 h 586292"/>
                    <a:gd name="connsiteX290" fmla="*/ 84295 w 577154"/>
                    <a:gd name="connsiteY290" fmla="*/ 247259 h 586292"/>
                    <a:gd name="connsiteX291" fmla="*/ 83535 w 577154"/>
                    <a:gd name="connsiteY291" fmla="*/ 253327 h 586292"/>
                    <a:gd name="connsiteX292" fmla="*/ 82776 w 577154"/>
                    <a:gd name="connsiteY292" fmla="*/ 260912 h 586292"/>
                    <a:gd name="connsiteX293" fmla="*/ 82016 w 577154"/>
                    <a:gd name="connsiteY293" fmla="*/ 266221 h 586292"/>
                    <a:gd name="connsiteX294" fmla="*/ 81257 w 577154"/>
                    <a:gd name="connsiteY294" fmla="*/ 275322 h 586292"/>
                    <a:gd name="connsiteX295" fmla="*/ 81257 w 577154"/>
                    <a:gd name="connsiteY295" fmla="*/ 279873 h 586292"/>
                    <a:gd name="connsiteX296" fmla="*/ 80498 w 577154"/>
                    <a:gd name="connsiteY296" fmla="*/ 293525 h 586292"/>
                    <a:gd name="connsiteX297" fmla="*/ 81257 w 577154"/>
                    <a:gd name="connsiteY297" fmla="*/ 306419 h 586292"/>
                    <a:gd name="connsiteX298" fmla="*/ 81257 w 577154"/>
                    <a:gd name="connsiteY298" fmla="*/ 311729 h 586292"/>
                    <a:gd name="connsiteX299" fmla="*/ 82016 w 577154"/>
                    <a:gd name="connsiteY299" fmla="*/ 320072 h 586292"/>
                    <a:gd name="connsiteX300" fmla="*/ 82776 w 577154"/>
                    <a:gd name="connsiteY300" fmla="*/ 325381 h 586292"/>
                    <a:gd name="connsiteX301" fmla="*/ 83535 w 577154"/>
                    <a:gd name="connsiteY301" fmla="*/ 332966 h 586292"/>
                    <a:gd name="connsiteX302" fmla="*/ 84295 w 577154"/>
                    <a:gd name="connsiteY302" fmla="*/ 339033 h 586292"/>
                    <a:gd name="connsiteX303" fmla="*/ 85054 w 577154"/>
                    <a:gd name="connsiteY303" fmla="*/ 345859 h 586292"/>
                    <a:gd name="connsiteX304" fmla="*/ 86573 w 577154"/>
                    <a:gd name="connsiteY304" fmla="*/ 351927 h 586292"/>
                    <a:gd name="connsiteX305" fmla="*/ 87332 w 577154"/>
                    <a:gd name="connsiteY305" fmla="*/ 358753 h 586292"/>
                    <a:gd name="connsiteX306" fmla="*/ 88851 w 577154"/>
                    <a:gd name="connsiteY306" fmla="*/ 364821 h 586292"/>
                    <a:gd name="connsiteX307" fmla="*/ 90370 w 577154"/>
                    <a:gd name="connsiteY307" fmla="*/ 370889 h 586292"/>
                    <a:gd name="connsiteX308" fmla="*/ 91889 w 577154"/>
                    <a:gd name="connsiteY308" fmla="*/ 376956 h 586292"/>
                    <a:gd name="connsiteX309" fmla="*/ 94167 w 577154"/>
                    <a:gd name="connsiteY309" fmla="*/ 383783 h 586292"/>
                    <a:gd name="connsiteX310" fmla="*/ 95686 w 577154"/>
                    <a:gd name="connsiteY310" fmla="*/ 389092 h 586292"/>
                    <a:gd name="connsiteX311" fmla="*/ 97964 w 577154"/>
                    <a:gd name="connsiteY311" fmla="*/ 395918 h 586292"/>
                    <a:gd name="connsiteX312" fmla="*/ 100242 w 577154"/>
                    <a:gd name="connsiteY312" fmla="*/ 401227 h 586292"/>
                    <a:gd name="connsiteX313" fmla="*/ 103280 w 577154"/>
                    <a:gd name="connsiteY313" fmla="*/ 408812 h 586292"/>
                    <a:gd name="connsiteX314" fmla="*/ 104799 w 577154"/>
                    <a:gd name="connsiteY314" fmla="*/ 412604 h 586292"/>
                    <a:gd name="connsiteX315" fmla="*/ 108596 w 577154"/>
                    <a:gd name="connsiteY315" fmla="*/ 422464 h 586292"/>
                    <a:gd name="connsiteX316" fmla="*/ 109355 w 577154"/>
                    <a:gd name="connsiteY316" fmla="*/ 423223 h 586292"/>
                    <a:gd name="connsiteX317" fmla="*/ 236937 w 577154"/>
                    <a:gd name="connsiteY317" fmla="*/ 549886 h 586292"/>
                    <a:gd name="connsiteX318" fmla="*/ 240734 w 577154"/>
                    <a:gd name="connsiteY318" fmla="*/ 551403 h 586292"/>
                    <a:gd name="connsiteX319" fmla="*/ 246810 w 577154"/>
                    <a:gd name="connsiteY319" fmla="*/ 553678 h 586292"/>
                    <a:gd name="connsiteX320" fmla="*/ 254404 w 577154"/>
                    <a:gd name="connsiteY320" fmla="*/ 555954 h 586292"/>
                    <a:gd name="connsiteX321" fmla="*/ 257441 w 577154"/>
                    <a:gd name="connsiteY321" fmla="*/ 557471 h 586292"/>
                    <a:gd name="connsiteX322" fmla="*/ 266554 w 577154"/>
                    <a:gd name="connsiteY322" fmla="*/ 559746 h 586292"/>
                    <a:gd name="connsiteX323" fmla="*/ 268073 w 577154"/>
                    <a:gd name="connsiteY323" fmla="*/ 559746 h 586292"/>
                    <a:gd name="connsiteX324" fmla="*/ 277945 w 577154"/>
                    <a:gd name="connsiteY324" fmla="*/ 562021 h 586292"/>
                    <a:gd name="connsiteX325" fmla="*/ 278705 w 577154"/>
                    <a:gd name="connsiteY325" fmla="*/ 562780 h 586292"/>
                    <a:gd name="connsiteX326" fmla="*/ 289337 w 577154"/>
                    <a:gd name="connsiteY326" fmla="*/ 564297 h 586292"/>
                    <a:gd name="connsiteX327" fmla="*/ 290855 w 577154"/>
                    <a:gd name="connsiteY327" fmla="*/ 564297 h 586292"/>
                    <a:gd name="connsiteX328" fmla="*/ 294653 w 577154"/>
                    <a:gd name="connsiteY328" fmla="*/ 565055 h 586292"/>
                    <a:gd name="connsiteX329" fmla="*/ 318954 w 577154"/>
                    <a:gd name="connsiteY329" fmla="*/ 566572 h 586292"/>
                    <a:gd name="connsiteX330" fmla="*/ 556650 w 577154"/>
                    <a:gd name="connsiteY330" fmla="*/ 293525 h 586292"/>
                    <a:gd name="connsiteX331" fmla="*/ 318954 w 577154"/>
                    <a:gd name="connsiteY331" fmla="*/ 20478 h 586292"/>
                    <a:gd name="connsiteX332" fmla="*/ 258201 w 577154"/>
                    <a:gd name="connsiteY332" fmla="*/ 0 h 586292"/>
                    <a:gd name="connsiteX333" fmla="*/ 287818 w 577154"/>
                    <a:gd name="connsiteY333" fmla="*/ 2275 h 586292"/>
                    <a:gd name="connsiteX334" fmla="*/ 318954 w 577154"/>
                    <a:gd name="connsiteY334" fmla="*/ 0 h 586292"/>
                    <a:gd name="connsiteX335" fmla="*/ 577154 w 577154"/>
                    <a:gd name="connsiteY335" fmla="*/ 293525 h 586292"/>
                    <a:gd name="connsiteX336" fmla="*/ 318954 w 577154"/>
                    <a:gd name="connsiteY336" fmla="*/ 586292 h 586292"/>
                    <a:gd name="connsiteX337" fmla="*/ 287818 w 577154"/>
                    <a:gd name="connsiteY337" fmla="*/ 584775 h 586292"/>
                    <a:gd name="connsiteX338" fmla="*/ 258201 w 577154"/>
                    <a:gd name="connsiteY338" fmla="*/ 586292 h 586292"/>
                    <a:gd name="connsiteX339" fmla="*/ 110874 w 577154"/>
                    <a:gd name="connsiteY339" fmla="*/ 533958 h 586292"/>
                    <a:gd name="connsiteX340" fmla="*/ 108596 w 577154"/>
                    <a:gd name="connsiteY340" fmla="*/ 532441 h 586292"/>
                    <a:gd name="connsiteX341" fmla="*/ 60753 w 577154"/>
                    <a:gd name="connsiteY341" fmla="*/ 482383 h 586292"/>
                    <a:gd name="connsiteX342" fmla="*/ 59993 w 577154"/>
                    <a:gd name="connsiteY342" fmla="*/ 480866 h 586292"/>
                    <a:gd name="connsiteX343" fmla="*/ 25060 w 577154"/>
                    <a:gd name="connsiteY343" fmla="*/ 419430 h 586292"/>
                    <a:gd name="connsiteX344" fmla="*/ 24301 w 577154"/>
                    <a:gd name="connsiteY344" fmla="*/ 417913 h 586292"/>
                    <a:gd name="connsiteX345" fmla="*/ 0 w 577154"/>
                    <a:gd name="connsiteY345" fmla="*/ 293525 h 586292"/>
                    <a:gd name="connsiteX346" fmla="*/ 9872 w 577154"/>
                    <a:gd name="connsiteY346" fmla="*/ 211611 h 586292"/>
                    <a:gd name="connsiteX347" fmla="*/ 10632 w 577154"/>
                    <a:gd name="connsiteY347" fmla="*/ 207819 h 586292"/>
                    <a:gd name="connsiteX348" fmla="*/ 28857 w 577154"/>
                    <a:gd name="connsiteY348" fmla="*/ 158519 h 586292"/>
                    <a:gd name="connsiteX349" fmla="*/ 29617 w 577154"/>
                    <a:gd name="connsiteY349" fmla="*/ 157002 h 586292"/>
                    <a:gd name="connsiteX350" fmla="*/ 67588 w 577154"/>
                    <a:gd name="connsiteY350" fmla="*/ 94808 h 586292"/>
                    <a:gd name="connsiteX351" fmla="*/ 69106 w 577154"/>
                    <a:gd name="connsiteY351" fmla="*/ 94049 h 586292"/>
                    <a:gd name="connsiteX352" fmla="*/ 123025 w 577154"/>
                    <a:gd name="connsiteY352" fmla="*/ 43232 h 586292"/>
                    <a:gd name="connsiteX353" fmla="*/ 258201 w 577154"/>
                    <a:gd name="connsiteY353" fmla="*/ 0 h 586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</a:cxnLst>
                  <a:rect l="l" t="t" r="r" b="b"/>
                  <a:pathLst>
                    <a:path w="577154" h="586292">
                      <a:moveTo>
                        <a:pt x="149604" y="536234"/>
                      </a:moveTo>
                      <a:cubicBezTo>
                        <a:pt x="170108" y="548369"/>
                        <a:pt x="191372" y="556712"/>
                        <a:pt x="214914" y="562021"/>
                      </a:cubicBezTo>
                      <a:cubicBezTo>
                        <a:pt x="214155" y="561263"/>
                        <a:pt x="212636" y="560504"/>
                        <a:pt x="211877" y="559746"/>
                      </a:cubicBezTo>
                      <a:cubicBezTo>
                        <a:pt x="208079" y="558229"/>
                        <a:pt x="205041" y="556712"/>
                        <a:pt x="202004" y="554437"/>
                      </a:cubicBezTo>
                      <a:cubicBezTo>
                        <a:pt x="199725" y="553678"/>
                        <a:pt x="198207" y="552920"/>
                        <a:pt x="196688" y="551403"/>
                      </a:cubicBezTo>
                      <a:cubicBezTo>
                        <a:pt x="192131" y="549128"/>
                        <a:pt x="188334" y="546094"/>
                        <a:pt x="184537" y="543818"/>
                      </a:cubicBezTo>
                      <a:cubicBezTo>
                        <a:pt x="182259" y="542301"/>
                        <a:pt x="179981" y="540784"/>
                        <a:pt x="177702" y="538509"/>
                      </a:cubicBezTo>
                      <a:cubicBezTo>
                        <a:pt x="176184" y="537751"/>
                        <a:pt x="175424" y="536992"/>
                        <a:pt x="173905" y="536234"/>
                      </a:cubicBezTo>
                      <a:close/>
                      <a:moveTo>
                        <a:pt x="299943" y="499816"/>
                      </a:moveTo>
                      <a:cubicBezTo>
                        <a:pt x="306021" y="500576"/>
                        <a:pt x="312100" y="500576"/>
                        <a:pt x="318939" y="500576"/>
                      </a:cubicBezTo>
                      <a:cubicBezTo>
                        <a:pt x="324257" y="500576"/>
                        <a:pt x="329576" y="505139"/>
                        <a:pt x="329576" y="511222"/>
                      </a:cubicBezTo>
                      <a:cubicBezTo>
                        <a:pt x="329576" y="516546"/>
                        <a:pt x="325017" y="521108"/>
                        <a:pt x="319698" y="521108"/>
                      </a:cubicBezTo>
                      <a:lnTo>
                        <a:pt x="318939" y="521108"/>
                      </a:lnTo>
                      <a:cubicBezTo>
                        <a:pt x="311340" y="521108"/>
                        <a:pt x="304502" y="520348"/>
                        <a:pt x="297663" y="519587"/>
                      </a:cubicBezTo>
                      <a:cubicBezTo>
                        <a:pt x="291584" y="518827"/>
                        <a:pt x="287785" y="514264"/>
                        <a:pt x="288545" y="508941"/>
                      </a:cubicBezTo>
                      <a:cubicBezTo>
                        <a:pt x="289305" y="502857"/>
                        <a:pt x="293864" y="499055"/>
                        <a:pt x="299943" y="499816"/>
                      </a:cubicBezTo>
                      <a:close/>
                      <a:moveTo>
                        <a:pt x="88851" y="485417"/>
                      </a:moveTo>
                      <a:cubicBezTo>
                        <a:pt x="98723" y="496794"/>
                        <a:pt x="109355" y="506654"/>
                        <a:pt x="119987" y="515755"/>
                      </a:cubicBezTo>
                      <a:lnTo>
                        <a:pt x="150364" y="515755"/>
                      </a:lnTo>
                      <a:cubicBezTo>
                        <a:pt x="149604" y="514997"/>
                        <a:pt x="148845" y="514238"/>
                        <a:pt x="148085" y="513480"/>
                      </a:cubicBezTo>
                      <a:cubicBezTo>
                        <a:pt x="146566" y="511204"/>
                        <a:pt x="144288" y="508929"/>
                        <a:pt x="142010" y="507412"/>
                      </a:cubicBezTo>
                      <a:cubicBezTo>
                        <a:pt x="140491" y="505137"/>
                        <a:pt x="138213" y="502861"/>
                        <a:pt x="136694" y="501344"/>
                      </a:cubicBezTo>
                      <a:cubicBezTo>
                        <a:pt x="133656" y="497552"/>
                        <a:pt x="130619" y="493760"/>
                        <a:pt x="127581" y="489967"/>
                      </a:cubicBezTo>
                      <a:cubicBezTo>
                        <a:pt x="126062" y="488450"/>
                        <a:pt x="125303" y="486934"/>
                        <a:pt x="123784" y="485417"/>
                      </a:cubicBezTo>
                      <a:close/>
                      <a:moveTo>
                        <a:pt x="399912" y="482256"/>
                      </a:moveTo>
                      <a:cubicBezTo>
                        <a:pt x="402382" y="483014"/>
                        <a:pt x="404471" y="484721"/>
                        <a:pt x="405611" y="486996"/>
                      </a:cubicBezTo>
                      <a:cubicBezTo>
                        <a:pt x="408650" y="492305"/>
                        <a:pt x="406371" y="498373"/>
                        <a:pt x="401812" y="500648"/>
                      </a:cubicBezTo>
                      <a:cubicBezTo>
                        <a:pt x="394973" y="504441"/>
                        <a:pt x="388895" y="506716"/>
                        <a:pt x="382056" y="509750"/>
                      </a:cubicBezTo>
                      <a:cubicBezTo>
                        <a:pt x="380536" y="509750"/>
                        <a:pt x="379776" y="510508"/>
                        <a:pt x="378257" y="510508"/>
                      </a:cubicBezTo>
                      <a:cubicBezTo>
                        <a:pt x="374458" y="510508"/>
                        <a:pt x="370658" y="507474"/>
                        <a:pt x="369139" y="503682"/>
                      </a:cubicBezTo>
                      <a:cubicBezTo>
                        <a:pt x="366859" y="498373"/>
                        <a:pt x="369899" y="492305"/>
                        <a:pt x="375217" y="490789"/>
                      </a:cubicBezTo>
                      <a:cubicBezTo>
                        <a:pt x="380536" y="488513"/>
                        <a:pt x="386615" y="486238"/>
                        <a:pt x="391934" y="483204"/>
                      </a:cubicBezTo>
                      <a:cubicBezTo>
                        <a:pt x="394593" y="481687"/>
                        <a:pt x="397443" y="481498"/>
                        <a:pt x="399912" y="482256"/>
                      </a:cubicBezTo>
                      <a:close/>
                      <a:moveTo>
                        <a:pt x="229351" y="474063"/>
                      </a:moveTo>
                      <a:cubicBezTo>
                        <a:pt x="234677" y="477094"/>
                        <a:pt x="240764" y="480126"/>
                        <a:pt x="246091" y="483157"/>
                      </a:cubicBezTo>
                      <a:cubicBezTo>
                        <a:pt x="250656" y="486188"/>
                        <a:pt x="252939" y="492250"/>
                        <a:pt x="250656" y="496797"/>
                      </a:cubicBezTo>
                      <a:cubicBezTo>
                        <a:pt x="248374" y="500586"/>
                        <a:pt x="245330" y="502101"/>
                        <a:pt x="241525" y="502101"/>
                      </a:cubicBezTo>
                      <a:cubicBezTo>
                        <a:pt x="240004" y="502101"/>
                        <a:pt x="238482" y="502101"/>
                        <a:pt x="236960" y="501343"/>
                      </a:cubicBezTo>
                      <a:cubicBezTo>
                        <a:pt x="230872" y="498312"/>
                        <a:pt x="224024" y="494523"/>
                        <a:pt x="218698" y="490735"/>
                      </a:cubicBezTo>
                      <a:cubicBezTo>
                        <a:pt x="214132" y="487703"/>
                        <a:pt x="212610" y="481641"/>
                        <a:pt x="215654" y="477094"/>
                      </a:cubicBezTo>
                      <a:cubicBezTo>
                        <a:pt x="218698" y="471790"/>
                        <a:pt x="224785" y="471032"/>
                        <a:pt x="229351" y="474063"/>
                      </a:cubicBezTo>
                      <a:close/>
                      <a:moveTo>
                        <a:pt x="464745" y="433889"/>
                      </a:moveTo>
                      <a:cubicBezTo>
                        <a:pt x="469298" y="436925"/>
                        <a:pt x="470057" y="443755"/>
                        <a:pt x="466262" y="447550"/>
                      </a:cubicBezTo>
                      <a:cubicBezTo>
                        <a:pt x="461709" y="453622"/>
                        <a:pt x="457155" y="458935"/>
                        <a:pt x="451842" y="463488"/>
                      </a:cubicBezTo>
                      <a:cubicBezTo>
                        <a:pt x="450324" y="465765"/>
                        <a:pt x="447288" y="466524"/>
                        <a:pt x="445012" y="466524"/>
                      </a:cubicBezTo>
                      <a:cubicBezTo>
                        <a:pt x="442735" y="466524"/>
                        <a:pt x="439699" y="465765"/>
                        <a:pt x="438181" y="463488"/>
                      </a:cubicBezTo>
                      <a:cubicBezTo>
                        <a:pt x="433627" y="459694"/>
                        <a:pt x="433627" y="453622"/>
                        <a:pt x="438181" y="449068"/>
                      </a:cubicBezTo>
                      <a:cubicBezTo>
                        <a:pt x="441976" y="444514"/>
                        <a:pt x="446530" y="439961"/>
                        <a:pt x="450324" y="435407"/>
                      </a:cubicBezTo>
                      <a:cubicBezTo>
                        <a:pt x="454119" y="430853"/>
                        <a:pt x="460191" y="430094"/>
                        <a:pt x="464745" y="433889"/>
                      </a:cubicBezTo>
                      <a:close/>
                      <a:moveTo>
                        <a:pt x="49362" y="424740"/>
                      </a:moveTo>
                      <a:cubicBezTo>
                        <a:pt x="56196" y="439150"/>
                        <a:pt x="64550" y="452803"/>
                        <a:pt x="73663" y="464938"/>
                      </a:cubicBezTo>
                      <a:lnTo>
                        <a:pt x="109355" y="464938"/>
                      </a:lnTo>
                      <a:cubicBezTo>
                        <a:pt x="107836" y="461904"/>
                        <a:pt x="106318" y="459629"/>
                        <a:pt x="104039" y="456595"/>
                      </a:cubicBezTo>
                      <a:cubicBezTo>
                        <a:pt x="103280" y="455078"/>
                        <a:pt x="102521" y="453561"/>
                        <a:pt x="101761" y="452044"/>
                      </a:cubicBezTo>
                      <a:cubicBezTo>
                        <a:pt x="99483" y="448252"/>
                        <a:pt x="97205" y="443701"/>
                        <a:pt x="94926" y="439909"/>
                      </a:cubicBezTo>
                      <a:cubicBezTo>
                        <a:pt x="94167" y="438392"/>
                        <a:pt x="93408" y="436875"/>
                        <a:pt x="92648" y="435358"/>
                      </a:cubicBezTo>
                      <a:cubicBezTo>
                        <a:pt x="91129" y="431566"/>
                        <a:pt x="89611" y="428532"/>
                        <a:pt x="88092" y="424740"/>
                      </a:cubicBezTo>
                      <a:close/>
                      <a:moveTo>
                        <a:pt x="161771" y="417898"/>
                      </a:moveTo>
                      <a:cubicBezTo>
                        <a:pt x="166316" y="414864"/>
                        <a:pt x="173134" y="415623"/>
                        <a:pt x="176164" y="420173"/>
                      </a:cubicBezTo>
                      <a:cubicBezTo>
                        <a:pt x="179194" y="425482"/>
                        <a:pt x="183739" y="430790"/>
                        <a:pt x="187527" y="435341"/>
                      </a:cubicBezTo>
                      <a:cubicBezTo>
                        <a:pt x="190557" y="439891"/>
                        <a:pt x="190557" y="446717"/>
                        <a:pt x="186012" y="449750"/>
                      </a:cubicBezTo>
                      <a:cubicBezTo>
                        <a:pt x="183739" y="451267"/>
                        <a:pt x="181466" y="452025"/>
                        <a:pt x="179194" y="452025"/>
                      </a:cubicBezTo>
                      <a:cubicBezTo>
                        <a:pt x="176921" y="452025"/>
                        <a:pt x="173891" y="451267"/>
                        <a:pt x="171619" y="448233"/>
                      </a:cubicBezTo>
                      <a:cubicBezTo>
                        <a:pt x="167074" y="442925"/>
                        <a:pt x="163286" y="437616"/>
                        <a:pt x="159498" y="431549"/>
                      </a:cubicBezTo>
                      <a:cubicBezTo>
                        <a:pt x="155711" y="426998"/>
                        <a:pt x="157226" y="420931"/>
                        <a:pt x="161771" y="417898"/>
                      </a:cubicBezTo>
                      <a:close/>
                      <a:moveTo>
                        <a:pt x="31136" y="373923"/>
                      </a:moveTo>
                      <a:cubicBezTo>
                        <a:pt x="33414" y="384541"/>
                        <a:pt x="37211" y="394401"/>
                        <a:pt x="41008" y="404261"/>
                      </a:cubicBezTo>
                      <a:lnTo>
                        <a:pt x="79738" y="404261"/>
                      </a:lnTo>
                      <a:cubicBezTo>
                        <a:pt x="79738" y="403503"/>
                        <a:pt x="78979" y="401986"/>
                        <a:pt x="78979" y="401227"/>
                      </a:cubicBezTo>
                      <a:cubicBezTo>
                        <a:pt x="78219" y="399710"/>
                        <a:pt x="77460" y="398952"/>
                        <a:pt x="77460" y="397435"/>
                      </a:cubicBezTo>
                      <a:cubicBezTo>
                        <a:pt x="75182" y="391367"/>
                        <a:pt x="73663" y="385300"/>
                        <a:pt x="72144" y="379232"/>
                      </a:cubicBezTo>
                      <a:cubicBezTo>
                        <a:pt x="71385" y="378473"/>
                        <a:pt x="71385" y="378473"/>
                        <a:pt x="71385" y="377715"/>
                      </a:cubicBezTo>
                      <a:cubicBezTo>
                        <a:pt x="71385" y="376956"/>
                        <a:pt x="70625" y="375439"/>
                        <a:pt x="70625" y="373923"/>
                      </a:cubicBezTo>
                      <a:close/>
                      <a:moveTo>
                        <a:pt x="499728" y="361797"/>
                      </a:moveTo>
                      <a:cubicBezTo>
                        <a:pt x="505037" y="363315"/>
                        <a:pt x="508071" y="369384"/>
                        <a:pt x="506554" y="374694"/>
                      </a:cubicBezTo>
                      <a:cubicBezTo>
                        <a:pt x="504279" y="381522"/>
                        <a:pt x="501245" y="387591"/>
                        <a:pt x="498970" y="394418"/>
                      </a:cubicBezTo>
                      <a:cubicBezTo>
                        <a:pt x="497453" y="398211"/>
                        <a:pt x="493661" y="400487"/>
                        <a:pt x="489868" y="400487"/>
                      </a:cubicBezTo>
                      <a:cubicBezTo>
                        <a:pt x="488352" y="400487"/>
                        <a:pt x="486835" y="399729"/>
                        <a:pt x="485318" y="399729"/>
                      </a:cubicBezTo>
                      <a:cubicBezTo>
                        <a:pt x="480767" y="397453"/>
                        <a:pt x="477733" y="391384"/>
                        <a:pt x="480009" y="386073"/>
                      </a:cubicBezTo>
                      <a:cubicBezTo>
                        <a:pt x="483042" y="380004"/>
                        <a:pt x="485318" y="373935"/>
                        <a:pt x="486835" y="367866"/>
                      </a:cubicBezTo>
                      <a:cubicBezTo>
                        <a:pt x="489110" y="362556"/>
                        <a:pt x="494419" y="360280"/>
                        <a:pt x="499728" y="361797"/>
                      </a:cubicBezTo>
                      <a:close/>
                      <a:moveTo>
                        <a:pt x="132907" y="343643"/>
                      </a:moveTo>
                      <a:cubicBezTo>
                        <a:pt x="138227" y="342126"/>
                        <a:pt x="143546" y="345161"/>
                        <a:pt x="145066" y="350471"/>
                      </a:cubicBezTo>
                      <a:cubicBezTo>
                        <a:pt x="146586" y="356540"/>
                        <a:pt x="148865" y="363368"/>
                        <a:pt x="150385" y="368678"/>
                      </a:cubicBezTo>
                      <a:cubicBezTo>
                        <a:pt x="152665" y="373988"/>
                        <a:pt x="149625" y="380057"/>
                        <a:pt x="144306" y="381575"/>
                      </a:cubicBezTo>
                      <a:cubicBezTo>
                        <a:pt x="142786" y="382333"/>
                        <a:pt x="142026" y="382333"/>
                        <a:pt x="141266" y="382333"/>
                      </a:cubicBezTo>
                      <a:cubicBezTo>
                        <a:pt x="136707" y="382333"/>
                        <a:pt x="132907" y="380057"/>
                        <a:pt x="131388" y="375506"/>
                      </a:cubicBezTo>
                      <a:cubicBezTo>
                        <a:pt x="129108" y="368678"/>
                        <a:pt x="126828" y="362609"/>
                        <a:pt x="125309" y="355781"/>
                      </a:cubicBezTo>
                      <a:cubicBezTo>
                        <a:pt x="123789" y="350471"/>
                        <a:pt x="127588" y="344402"/>
                        <a:pt x="132907" y="343643"/>
                      </a:cubicBezTo>
                      <a:close/>
                      <a:moveTo>
                        <a:pt x="21263" y="323864"/>
                      </a:moveTo>
                      <a:cubicBezTo>
                        <a:pt x="22782" y="333724"/>
                        <a:pt x="24301" y="344342"/>
                        <a:pt x="25820" y="354203"/>
                      </a:cubicBezTo>
                      <a:lnTo>
                        <a:pt x="66069" y="354203"/>
                      </a:lnTo>
                      <a:cubicBezTo>
                        <a:pt x="65309" y="348135"/>
                        <a:pt x="63790" y="342826"/>
                        <a:pt x="63031" y="337516"/>
                      </a:cubicBezTo>
                      <a:cubicBezTo>
                        <a:pt x="63031" y="336758"/>
                        <a:pt x="63031" y="336758"/>
                        <a:pt x="63031" y="335999"/>
                      </a:cubicBezTo>
                      <a:cubicBezTo>
                        <a:pt x="63031" y="332207"/>
                        <a:pt x="62272" y="327656"/>
                        <a:pt x="61512" y="323864"/>
                      </a:cubicBezTo>
                      <a:close/>
                      <a:moveTo>
                        <a:pt x="509625" y="282911"/>
                      </a:moveTo>
                      <a:cubicBezTo>
                        <a:pt x="514955" y="282911"/>
                        <a:pt x="519524" y="286704"/>
                        <a:pt x="519524" y="292773"/>
                      </a:cubicBezTo>
                      <a:lnTo>
                        <a:pt x="519524" y="293532"/>
                      </a:lnTo>
                      <a:cubicBezTo>
                        <a:pt x="519524" y="300360"/>
                        <a:pt x="519524" y="307187"/>
                        <a:pt x="518763" y="313256"/>
                      </a:cubicBezTo>
                      <a:cubicBezTo>
                        <a:pt x="518763" y="318567"/>
                        <a:pt x="514194" y="323118"/>
                        <a:pt x="508863" y="323118"/>
                      </a:cubicBezTo>
                      <a:cubicBezTo>
                        <a:pt x="508102" y="323118"/>
                        <a:pt x="508102" y="323118"/>
                        <a:pt x="508102" y="322360"/>
                      </a:cubicBezTo>
                      <a:cubicBezTo>
                        <a:pt x="502010" y="322360"/>
                        <a:pt x="498202" y="317808"/>
                        <a:pt x="498964" y="311739"/>
                      </a:cubicBezTo>
                      <a:cubicBezTo>
                        <a:pt x="498964" y="305670"/>
                        <a:pt x="498964" y="299601"/>
                        <a:pt x="498964" y="293532"/>
                      </a:cubicBezTo>
                      <a:cubicBezTo>
                        <a:pt x="498964" y="287463"/>
                        <a:pt x="503533" y="282911"/>
                        <a:pt x="509625" y="282911"/>
                      </a:cubicBezTo>
                      <a:close/>
                      <a:moveTo>
                        <a:pt x="20504" y="273047"/>
                      </a:moveTo>
                      <a:cubicBezTo>
                        <a:pt x="20504" y="279873"/>
                        <a:pt x="19744" y="286699"/>
                        <a:pt x="19744" y="293525"/>
                      </a:cubicBezTo>
                      <a:cubicBezTo>
                        <a:pt x="19744" y="296559"/>
                        <a:pt x="20504" y="300352"/>
                        <a:pt x="20504" y="303385"/>
                      </a:cubicBezTo>
                      <a:lnTo>
                        <a:pt x="60753" y="303385"/>
                      </a:lnTo>
                      <a:cubicBezTo>
                        <a:pt x="60753" y="300352"/>
                        <a:pt x="60753" y="296559"/>
                        <a:pt x="60753" y="293525"/>
                      </a:cubicBezTo>
                      <a:cubicBezTo>
                        <a:pt x="60753" y="286699"/>
                        <a:pt x="60753" y="279873"/>
                        <a:pt x="61512" y="273805"/>
                      </a:cubicBezTo>
                      <a:cubicBezTo>
                        <a:pt x="61512" y="273047"/>
                        <a:pt x="61512" y="273047"/>
                        <a:pt x="61512" y="273047"/>
                      </a:cubicBezTo>
                      <a:close/>
                      <a:moveTo>
                        <a:pt x="129811" y="263173"/>
                      </a:moveTo>
                      <a:cubicBezTo>
                        <a:pt x="135111" y="263932"/>
                        <a:pt x="138897" y="268484"/>
                        <a:pt x="138897" y="274553"/>
                      </a:cubicBezTo>
                      <a:cubicBezTo>
                        <a:pt x="138140" y="280622"/>
                        <a:pt x="138140" y="286691"/>
                        <a:pt x="138140" y="292760"/>
                      </a:cubicBezTo>
                      <a:lnTo>
                        <a:pt x="138140" y="293518"/>
                      </a:lnTo>
                      <a:cubicBezTo>
                        <a:pt x="138140" y="298829"/>
                        <a:pt x="133597" y="303380"/>
                        <a:pt x="128297" y="303380"/>
                      </a:cubicBezTo>
                      <a:cubicBezTo>
                        <a:pt x="122997" y="303380"/>
                        <a:pt x="118454" y="299587"/>
                        <a:pt x="117697" y="294277"/>
                      </a:cubicBezTo>
                      <a:lnTo>
                        <a:pt x="117697" y="293518"/>
                      </a:lnTo>
                      <a:cubicBezTo>
                        <a:pt x="117697" y="286691"/>
                        <a:pt x="118454" y="279863"/>
                        <a:pt x="118454" y="273035"/>
                      </a:cubicBezTo>
                      <a:cubicBezTo>
                        <a:pt x="119211" y="266966"/>
                        <a:pt x="123754" y="263173"/>
                        <a:pt x="129811" y="263173"/>
                      </a:cubicBezTo>
                      <a:close/>
                      <a:moveTo>
                        <a:pt x="28098" y="222230"/>
                      </a:moveTo>
                      <a:cubicBezTo>
                        <a:pt x="25820" y="232090"/>
                        <a:pt x="24301" y="242708"/>
                        <a:pt x="22782" y="252568"/>
                      </a:cubicBezTo>
                      <a:lnTo>
                        <a:pt x="63031" y="252568"/>
                      </a:lnTo>
                      <a:cubicBezTo>
                        <a:pt x="63031" y="251810"/>
                        <a:pt x="63031" y="251052"/>
                        <a:pt x="63031" y="250293"/>
                      </a:cubicBezTo>
                      <a:cubicBezTo>
                        <a:pt x="63031" y="250293"/>
                        <a:pt x="63031" y="249535"/>
                        <a:pt x="63031" y="249535"/>
                      </a:cubicBezTo>
                      <a:cubicBezTo>
                        <a:pt x="64550" y="242708"/>
                        <a:pt x="65309" y="236641"/>
                        <a:pt x="66828" y="229815"/>
                      </a:cubicBezTo>
                      <a:cubicBezTo>
                        <a:pt x="66828" y="229056"/>
                        <a:pt x="66828" y="227539"/>
                        <a:pt x="67588" y="226022"/>
                      </a:cubicBezTo>
                      <a:cubicBezTo>
                        <a:pt x="67588" y="225264"/>
                        <a:pt x="67588" y="223747"/>
                        <a:pt x="68347" y="222230"/>
                      </a:cubicBezTo>
                      <a:close/>
                      <a:moveTo>
                        <a:pt x="492894" y="204013"/>
                      </a:moveTo>
                      <a:cubicBezTo>
                        <a:pt x="498219" y="202497"/>
                        <a:pt x="504304" y="205530"/>
                        <a:pt x="505825" y="210836"/>
                      </a:cubicBezTo>
                      <a:cubicBezTo>
                        <a:pt x="508108" y="216901"/>
                        <a:pt x="510390" y="223724"/>
                        <a:pt x="511911" y="230547"/>
                      </a:cubicBezTo>
                      <a:cubicBezTo>
                        <a:pt x="513432" y="235854"/>
                        <a:pt x="509629" y="241161"/>
                        <a:pt x="504304" y="242677"/>
                      </a:cubicBezTo>
                      <a:cubicBezTo>
                        <a:pt x="503543" y="243435"/>
                        <a:pt x="502783" y="243435"/>
                        <a:pt x="502022" y="243435"/>
                      </a:cubicBezTo>
                      <a:cubicBezTo>
                        <a:pt x="497458" y="243435"/>
                        <a:pt x="493655" y="240403"/>
                        <a:pt x="492133" y="235854"/>
                      </a:cubicBezTo>
                      <a:cubicBezTo>
                        <a:pt x="490612" y="229031"/>
                        <a:pt x="489091" y="222966"/>
                        <a:pt x="486809" y="216901"/>
                      </a:cubicBezTo>
                      <a:cubicBezTo>
                        <a:pt x="485287" y="211595"/>
                        <a:pt x="487569" y="206288"/>
                        <a:pt x="492894" y="204013"/>
                      </a:cubicBezTo>
                      <a:close/>
                      <a:moveTo>
                        <a:pt x="151873" y="186619"/>
                      </a:moveTo>
                      <a:cubicBezTo>
                        <a:pt x="157203" y="188895"/>
                        <a:pt x="159488" y="194964"/>
                        <a:pt x="157203" y="200274"/>
                      </a:cubicBezTo>
                      <a:cubicBezTo>
                        <a:pt x="154919" y="205585"/>
                        <a:pt x="152634" y="211654"/>
                        <a:pt x="150350" y="217723"/>
                      </a:cubicBezTo>
                      <a:cubicBezTo>
                        <a:pt x="148827" y="222274"/>
                        <a:pt x="145019" y="224550"/>
                        <a:pt x="140450" y="224550"/>
                      </a:cubicBezTo>
                      <a:cubicBezTo>
                        <a:pt x="139689" y="224550"/>
                        <a:pt x="138927" y="224550"/>
                        <a:pt x="137404" y="224550"/>
                      </a:cubicBezTo>
                      <a:cubicBezTo>
                        <a:pt x="132074" y="222274"/>
                        <a:pt x="129028" y="216964"/>
                        <a:pt x="131312" y="211654"/>
                      </a:cubicBezTo>
                      <a:cubicBezTo>
                        <a:pt x="133597" y="204826"/>
                        <a:pt x="135881" y="197998"/>
                        <a:pt x="138927" y="191929"/>
                      </a:cubicBezTo>
                      <a:cubicBezTo>
                        <a:pt x="141212" y="186619"/>
                        <a:pt x="147304" y="184343"/>
                        <a:pt x="151873" y="186619"/>
                      </a:cubicBezTo>
                      <a:close/>
                      <a:moveTo>
                        <a:pt x="218736" y="186536"/>
                      </a:moveTo>
                      <a:lnTo>
                        <a:pt x="281780" y="186536"/>
                      </a:lnTo>
                      <a:cubicBezTo>
                        <a:pt x="288616" y="186536"/>
                        <a:pt x="292414" y="190330"/>
                        <a:pt x="292414" y="196401"/>
                      </a:cubicBezTo>
                      <a:cubicBezTo>
                        <a:pt x="292414" y="202471"/>
                        <a:pt x="288616" y="207024"/>
                        <a:pt x="281780" y="207024"/>
                      </a:cubicBezTo>
                      <a:lnTo>
                        <a:pt x="264310" y="207024"/>
                      </a:lnTo>
                      <a:lnTo>
                        <a:pt x="322037" y="294288"/>
                      </a:lnTo>
                      <a:lnTo>
                        <a:pt x="379004" y="207024"/>
                      </a:lnTo>
                      <a:lnTo>
                        <a:pt x="361534" y="207024"/>
                      </a:lnTo>
                      <a:cubicBezTo>
                        <a:pt x="355457" y="207024"/>
                        <a:pt x="351659" y="202471"/>
                        <a:pt x="351659" y="196401"/>
                      </a:cubicBezTo>
                      <a:cubicBezTo>
                        <a:pt x="351659" y="190330"/>
                        <a:pt x="355457" y="186536"/>
                        <a:pt x="361534" y="186536"/>
                      </a:cubicBezTo>
                      <a:lnTo>
                        <a:pt x="425337" y="186536"/>
                      </a:lnTo>
                      <a:cubicBezTo>
                        <a:pt x="431413" y="186536"/>
                        <a:pt x="435211" y="190330"/>
                        <a:pt x="435211" y="196401"/>
                      </a:cubicBezTo>
                      <a:cubicBezTo>
                        <a:pt x="435211" y="202471"/>
                        <a:pt x="431413" y="207024"/>
                        <a:pt x="425337" y="207024"/>
                      </a:cubicBezTo>
                      <a:lnTo>
                        <a:pt x="405588" y="207024"/>
                      </a:lnTo>
                      <a:cubicBezTo>
                        <a:pt x="404069" y="207024"/>
                        <a:pt x="402550" y="207024"/>
                        <a:pt x="401031" y="209301"/>
                      </a:cubicBezTo>
                      <a:lnTo>
                        <a:pt x="337987" y="307947"/>
                      </a:lnTo>
                      <a:lnTo>
                        <a:pt x="373687" y="307947"/>
                      </a:lnTo>
                      <a:cubicBezTo>
                        <a:pt x="380523" y="307947"/>
                        <a:pt x="384321" y="311741"/>
                        <a:pt x="384321" y="317812"/>
                      </a:cubicBezTo>
                      <a:cubicBezTo>
                        <a:pt x="384321" y="324641"/>
                        <a:pt x="380523" y="328435"/>
                        <a:pt x="373687" y="328435"/>
                      </a:cubicBezTo>
                      <a:lnTo>
                        <a:pt x="331911" y="328435"/>
                      </a:lnTo>
                      <a:lnTo>
                        <a:pt x="331911" y="338300"/>
                      </a:lnTo>
                      <a:lnTo>
                        <a:pt x="373687" y="338300"/>
                      </a:lnTo>
                      <a:cubicBezTo>
                        <a:pt x="380523" y="338300"/>
                        <a:pt x="384321" y="342094"/>
                        <a:pt x="384321" y="348164"/>
                      </a:cubicBezTo>
                      <a:cubicBezTo>
                        <a:pt x="384321" y="354994"/>
                        <a:pt x="380523" y="358788"/>
                        <a:pt x="373687" y="358788"/>
                      </a:cubicBezTo>
                      <a:lnTo>
                        <a:pt x="331911" y="358788"/>
                      </a:lnTo>
                      <a:lnTo>
                        <a:pt x="331911" y="399005"/>
                      </a:lnTo>
                      <a:lnTo>
                        <a:pt x="355457" y="399005"/>
                      </a:lnTo>
                      <a:cubicBezTo>
                        <a:pt x="361534" y="399005"/>
                        <a:pt x="365332" y="402799"/>
                        <a:pt x="365332" y="408870"/>
                      </a:cubicBezTo>
                      <a:cubicBezTo>
                        <a:pt x="365332" y="415699"/>
                        <a:pt x="361534" y="419493"/>
                        <a:pt x="355457" y="419493"/>
                      </a:cubicBezTo>
                      <a:lnTo>
                        <a:pt x="288616" y="419493"/>
                      </a:lnTo>
                      <a:cubicBezTo>
                        <a:pt x="282539" y="419493"/>
                        <a:pt x="278742" y="415699"/>
                        <a:pt x="278742" y="408870"/>
                      </a:cubicBezTo>
                      <a:cubicBezTo>
                        <a:pt x="278742" y="402799"/>
                        <a:pt x="282539" y="399005"/>
                        <a:pt x="288616" y="399005"/>
                      </a:cubicBezTo>
                      <a:lnTo>
                        <a:pt x="312162" y="399005"/>
                      </a:lnTo>
                      <a:lnTo>
                        <a:pt x="312162" y="358788"/>
                      </a:lnTo>
                      <a:lnTo>
                        <a:pt x="270386" y="358788"/>
                      </a:lnTo>
                      <a:cubicBezTo>
                        <a:pt x="264310" y="358788"/>
                        <a:pt x="259752" y="354994"/>
                        <a:pt x="259752" y="348164"/>
                      </a:cubicBezTo>
                      <a:cubicBezTo>
                        <a:pt x="259752" y="342094"/>
                        <a:pt x="264310" y="338300"/>
                        <a:pt x="270386" y="338300"/>
                      </a:cubicBezTo>
                      <a:lnTo>
                        <a:pt x="312162" y="338300"/>
                      </a:lnTo>
                      <a:lnTo>
                        <a:pt x="312162" y="328435"/>
                      </a:lnTo>
                      <a:lnTo>
                        <a:pt x="270386" y="328435"/>
                      </a:lnTo>
                      <a:cubicBezTo>
                        <a:pt x="264310" y="328435"/>
                        <a:pt x="259752" y="324641"/>
                        <a:pt x="259752" y="317812"/>
                      </a:cubicBezTo>
                      <a:cubicBezTo>
                        <a:pt x="259752" y="311741"/>
                        <a:pt x="264310" y="307947"/>
                        <a:pt x="270386" y="307947"/>
                      </a:cubicBezTo>
                      <a:lnTo>
                        <a:pt x="305326" y="307947"/>
                      </a:lnTo>
                      <a:lnTo>
                        <a:pt x="242283" y="209301"/>
                      </a:lnTo>
                      <a:cubicBezTo>
                        <a:pt x="241523" y="207024"/>
                        <a:pt x="240004" y="207024"/>
                        <a:pt x="238485" y="207024"/>
                      </a:cubicBezTo>
                      <a:lnTo>
                        <a:pt x="218736" y="207024"/>
                      </a:lnTo>
                      <a:cubicBezTo>
                        <a:pt x="211900" y="207024"/>
                        <a:pt x="208102" y="202471"/>
                        <a:pt x="208102" y="196401"/>
                      </a:cubicBezTo>
                      <a:cubicBezTo>
                        <a:pt x="208102" y="190330"/>
                        <a:pt x="211900" y="186536"/>
                        <a:pt x="218736" y="186536"/>
                      </a:cubicBezTo>
                      <a:close/>
                      <a:moveTo>
                        <a:pt x="44805" y="172171"/>
                      </a:moveTo>
                      <a:cubicBezTo>
                        <a:pt x="41008" y="182031"/>
                        <a:pt x="37211" y="191891"/>
                        <a:pt x="33414" y="202510"/>
                      </a:cubicBezTo>
                      <a:lnTo>
                        <a:pt x="73663" y="202510"/>
                      </a:lnTo>
                      <a:cubicBezTo>
                        <a:pt x="74422" y="197959"/>
                        <a:pt x="75941" y="193408"/>
                        <a:pt x="77460" y="188858"/>
                      </a:cubicBezTo>
                      <a:cubicBezTo>
                        <a:pt x="77460" y="188099"/>
                        <a:pt x="78219" y="186582"/>
                        <a:pt x="78979" y="185065"/>
                      </a:cubicBezTo>
                      <a:cubicBezTo>
                        <a:pt x="80498" y="180514"/>
                        <a:pt x="82016" y="175963"/>
                        <a:pt x="83535" y="172171"/>
                      </a:cubicBezTo>
                      <a:close/>
                      <a:moveTo>
                        <a:pt x="451103" y="136487"/>
                      </a:moveTo>
                      <a:cubicBezTo>
                        <a:pt x="455664" y="132683"/>
                        <a:pt x="461746" y="133444"/>
                        <a:pt x="465547" y="138009"/>
                      </a:cubicBezTo>
                      <a:cubicBezTo>
                        <a:pt x="470108" y="143335"/>
                        <a:pt x="473909" y="148661"/>
                        <a:pt x="477709" y="154748"/>
                      </a:cubicBezTo>
                      <a:cubicBezTo>
                        <a:pt x="481510" y="159313"/>
                        <a:pt x="479990" y="165400"/>
                        <a:pt x="475429" y="168444"/>
                      </a:cubicBezTo>
                      <a:cubicBezTo>
                        <a:pt x="473909" y="169966"/>
                        <a:pt x="471628" y="169966"/>
                        <a:pt x="469347" y="169966"/>
                      </a:cubicBezTo>
                      <a:cubicBezTo>
                        <a:pt x="466307" y="169966"/>
                        <a:pt x="463266" y="168444"/>
                        <a:pt x="460986" y="166161"/>
                      </a:cubicBezTo>
                      <a:cubicBezTo>
                        <a:pt x="457945" y="160835"/>
                        <a:pt x="454144" y="155509"/>
                        <a:pt x="449583" y="150183"/>
                      </a:cubicBezTo>
                      <a:cubicBezTo>
                        <a:pt x="446542" y="146379"/>
                        <a:pt x="446542" y="139531"/>
                        <a:pt x="451103" y="136487"/>
                      </a:cubicBezTo>
                      <a:close/>
                      <a:moveTo>
                        <a:pt x="185242" y="122835"/>
                      </a:moveTo>
                      <a:cubicBezTo>
                        <a:pt x="189040" y="119037"/>
                        <a:pt x="195876" y="119037"/>
                        <a:pt x="199674" y="122835"/>
                      </a:cubicBezTo>
                      <a:cubicBezTo>
                        <a:pt x="203472" y="126632"/>
                        <a:pt x="203472" y="132709"/>
                        <a:pt x="199674" y="137266"/>
                      </a:cubicBezTo>
                      <a:cubicBezTo>
                        <a:pt x="195117" y="141823"/>
                        <a:pt x="191319" y="146381"/>
                        <a:pt x="186762" y="150938"/>
                      </a:cubicBezTo>
                      <a:cubicBezTo>
                        <a:pt x="185242" y="153976"/>
                        <a:pt x="182204" y="154736"/>
                        <a:pt x="179166" y="154736"/>
                      </a:cubicBezTo>
                      <a:cubicBezTo>
                        <a:pt x="176887" y="154736"/>
                        <a:pt x="174609" y="153976"/>
                        <a:pt x="173090" y="152457"/>
                      </a:cubicBezTo>
                      <a:cubicBezTo>
                        <a:pt x="168532" y="149419"/>
                        <a:pt x="167773" y="142583"/>
                        <a:pt x="171571" y="138026"/>
                      </a:cubicBezTo>
                      <a:cubicBezTo>
                        <a:pt x="176128" y="132709"/>
                        <a:pt x="180685" y="127392"/>
                        <a:pt x="185242" y="122835"/>
                      </a:cubicBezTo>
                      <a:close/>
                      <a:moveTo>
                        <a:pt x="81257" y="111494"/>
                      </a:moveTo>
                      <a:cubicBezTo>
                        <a:pt x="71385" y="123629"/>
                        <a:pt x="62272" y="137282"/>
                        <a:pt x="54677" y="151692"/>
                      </a:cubicBezTo>
                      <a:lnTo>
                        <a:pt x="92648" y="151692"/>
                      </a:lnTo>
                      <a:lnTo>
                        <a:pt x="92648" y="150934"/>
                      </a:lnTo>
                      <a:cubicBezTo>
                        <a:pt x="93408" y="149417"/>
                        <a:pt x="94167" y="147900"/>
                        <a:pt x="94926" y="146383"/>
                      </a:cubicBezTo>
                      <a:cubicBezTo>
                        <a:pt x="97205" y="142591"/>
                        <a:pt x="99483" y="138799"/>
                        <a:pt x="101761" y="135006"/>
                      </a:cubicBezTo>
                      <a:cubicBezTo>
                        <a:pt x="102521" y="133489"/>
                        <a:pt x="103280" y="131972"/>
                        <a:pt x="104039" y="130455"/>
                      </a:cubicBezTo>
                      <a:cubicBezTo>
                        <a:pt x="107077" y="125905"/>
                        <a:pt x="110115" y="121354"/>
                        <a:pt x="113152" y="116803"/>
                      </a:cubicBezTo>
                      <a:cubicBezTo>
                        <a:pt x="113912" y="114528"/>
                        <a:pt x="115431" y="113011"/>
                        <a:pt x="116190" y="111494"/>
                      </a:cubicBezTo>
                      <a:close/>
                      <a:moveTo>
                        <a:pt x="400213" y="85002"/>
                      </a:moveTo>
                      <a:cubicBezTo>
                        <a:pt x="406282" y="88033"/>
                        <a:pt x="412351" y="91822"/>
                        <a:pt x="418420" y="95611"/>
                      </a:cubicBezTo>
                      <a:cubicBezTo>
                        <a:pt x="422972" y="98642"/>
                        <a:pt x="424489" y="104704"/>
                        <a:pt x="421455" y="109251"/>
                      </a:cubicBezTo>
                      <a:cubicBezTo>
                        <a:pt x="419179" y="112282"/>
                        <a:pt x="416144" y="113798"/>
                        <a:pt x="413110" y="113798"/>
                      </a:cubicBezTo>
                      <a:cubicBezTo>
                        <a:pt x="410834" y="113798"/>
                        <a:pt x="409317" y="113798"/>
                        <a:pt x="407800" y="112282"/>
                      </a:cubicBezTo>
                      <a:cubicBezTo>
                        <a:pt x="402489" y="109251"/>
                        <a:pt x="396420" y="106220"/>
                        <a:pt x="391110" y="103189"/>
                      </a:cubicBezTo>
                      <a:cubicBezTo>
                        <a:pt x="385799" y="100915"/>
                        <a:pt x="384282" y="94853"/>
                        <a:pt x="386558" y="89549"/>
                      </a:cubicBezTo>
                      <a:cubicBezTo>
                        <a:pt x="388834" y="84244"/>
                        <a:pt x="394903" y="82729"/>
                        <a:pt x="400213" y="85002"/>
                      </a:cubicBezTo>
                      <a:close/>
                      <a:moveTo>
                        <a:pt x="255897" y="76571"/>
                      </a:moveTo>
                      <a:cubicBezTo>
                        <a:pt x="261215" y="75053"/>
                        <a:pt x="266534" y="77330"/>
                        <a:pt x="268814" y="82644"/>
                      </a:cubicBezTo>
                      <a:cubicBezTo>
                        <a:pt x="271093" y="87958"/>
                        <a:pt x="268054" y="94032"/>
                        <a:pt x="262735" y="95550"/>
                      </a:cubicBezTo>
                      <a:cubicBezTo>
                        <a:pt x="257416" y="97827"/>
                        <a:pt x="251338" y="100864"/>
                        <a:pt x="245259" y="103141"/>
                      </a:cubicBezTo>
                      <a:cubicBezTo>
                        <a:pt x="243739" y="103901"/>
                        <a:pt x="242219" y="104660"/>
                        <a:pt x="240700" y="104660"/>
                      </a:cubicBezTo>
                      <a:cubicBezTo>
                        <a:pt x="237660" y="104660"/>
                        <a:pt x="233861" y="102382"/>
                        <a:pt x="231582" y="99346"/>
                      </a:cubicBezTo>
                      <a:cubicBezTo>
                        <a:pt x="229302" y="94032"/>
                        <a:pt x="231582" y="87958"/>
                        <a:pt x="236141" y="85681"/>
                      </a:cubicBezTo>
                      <a:cubicBezTo>
                        <a:pt x="242979" y="81885"/>
                        <a:pt x="249058" y="79608"/>
                        <a:pt x="255897" y="76571"/>
                      </a:cubicBezTo>
                      <a:close/>
                      <a:moveTo>
                        <a:pt x="318232" y="65184"/>
                      </a:moveTo>
                      <a:lnTo>
                        <a:pt x="318990" y="65184"/>
                      </a:lnTo>
                      <a:cubicBezTo>
                        <a:pt x="325813" y="65184"/>
                        <a:pt x="332636" y="65944"/>
                        <a:pt x="339459" y="66705"/>
                      </a:cubicBezTo>
                      <a:cubicBezTo>
                        <a:pt x="344766" y="67465"/>
                        <a:pt x="349314" y="72028"/>
                        <a:pt x="348556" y="78111"/>
                      </a:cubicBezTo>
                      <a:cubicBezTo>
                        <a:pt x="347798" y="83435"/>
                        <a:pt x="343249" y="87237"/>
                        <a:pt x="337943" y="87237"/>
                      </a:cubicBezTo>
                      <a:cubicBezTo>
                        <a:pt x="337943" y="87237"/>
                        <a:pt x="337184" y="86476"/>
                        <a:pt x="337184" y="86476"/>
                      </a:cubicBezTo>
                      <a:cubicBezTo>
                        <a:pt x="331120" y="85716"/>
                        <a:pt x="325055" y="85716"/>
                        <a:pt x="318990" y="85716"/>
                      </a:cubicBezTo>
                      <a:cubicBezTo>
                        <a:pt x="312925" y="85716"/>
                        <a:pt x="308376" y="81153"/>
                        <a:pt x="308376" y="75830"/>
                      </a:cubicBezTo>
                      <a:cubicBezTo>
                        <a:pt x="308376" y="69746"/>
                        <a:pt x="312925" y="65184"/>
                        <a:pt x="318232" y="65184"/>
                      </a:cubicBezTo>
                      <a:close/>
                      <a:moveTo>
                        <a:pt x="133656" y="60677"/>
                      </a:moveTo>
                      <a:cubicBezTo>
                        <a:pt x="121506" y="69778"/>
                        <a:pt x="109355" y="79638"/>
                        <a:pt x="98723" y="91015"/>
                      </a:cubicBezTo>
                      <a:lnTo>
                        <a:pt x="132138" y="91015"/>
                      </a:lnTo>
                      <a:cubicBezTo>
                        <a:pt x="133656" y="89498"/>
                        <a:pt x="135175" y="87223"/>
                        <a:pt x="136694" y="85706"/>
                      </a:cubicBezTo>
                      <a:cubicBezTo>
                        <a:pt x="138213" y="83431"/>
                        <a:pt x="140491" y="81155"/>
                        <a:pt x="142010" y="79638"/>
                      </a:cubicBezTo>
                      <a:cubicBezTo>
                        <a:pt x="144288" y="77363"/>
                        <a:pt x="146566" y="75088"/>
                        <a:pt x="148085" y="73571"/>
                      </a:cubicBezTo>
                      <a:cubicBezTo>
                        <a:pt x="150364" y="71295"/>
                        <a:pt x="151882" y="69020"/>
                        <a:pt x="154161" y="67503"/>
                      </a:cubicBezTo>
                      <a:cubicBezTo>
                        <a:pt x="156439" y="65228"/>
                        <a:pt x="159477" y="62952"/>
                        <a:pt x="161755" y="60677"/>
                      </a:cubicBezTo>
                      <a:close/>
                      <a:moveTo>
                        <a:pt x="214914" y="25029"/>
                      </a:moveTo>
                      <a:cubicBezTo>
                        <a:pt x="198966" y="28063"/>
                        <a:pt x="183018" y="33372"/>
                        <a:pt x="168589" y="40198"/>
                      </a:cubicBezTo>
                      <a:lnTo>
                        <a:pt x="188334" y="40198"/>
                      </a:lnTo>
                      <a:cubicBezTo>
                        <a:pt x="190612" y="38681"/>
                        <a:pt x="193650" y="37164"/>
                        <a:pt x="196688" y="34889"/>
                      </a:cubicBezTo>
                      <a:cubicBezTo>
                        <a:pt x="198207" y="34131"/>
                        <a:pt x="199725" y="32614"/>
                        <a:pt x="202004" y="31855"/>
                      </a:cubicBezTo>
                      <a:cubicBezTo>
                        <a:pt x="205041" y="30338"/>
                        <a:pt x="208079" y="28063"/>
                        <a:pt x="211877" y="26546"/>
                      </a:cubicBezTo>
                      <a:cubicBezTo>
                        <a:pt x="212636" y="25787"/>
                        <a:pt x="214155" y="25029"/>
                        <a:pt x="214914" y="25029"/>
                      </a:cubicBezTo>
                      <a:close/>
                      <a:moveTo>
                        <a:pt x="318954" y="20478"/>
                      </a:moveTo>
                      <a:cubicBezTo>
                        <a:pt x="310600" y="20478"/>
                        <a:pt x="303006" y="20478"/>
                        <a:pt x="294653" y="21237"/>
                      </a:cubicBezTo>
                      <a:lnTo>
                        <a:pt x="290855" y="21995"/>
                      </a:lnTo>
                      <a:cubicBezTo>
                        <a:pt x="290096" y="21995"/>
                        <a:pt x="290096" y="21995"/>
                        <a:pt x="289337" y="22754"/>
                      </a:cubicBezTo>
                      <a:cubicBezTo>
                        <a:pt x="285540" y="22754"/>
                        <a:pt x="282502" y="23512"/>
                        <a:pt x="278705" y="24271"/>
                      </a:cubicBezTo>
                      <a:cubicBezTo>
                        <a:pt x="278705" y="24271"/>
                        <a:pt x="278705" y="24271"/>
                        <a:pt x="277945" y="24271"/>
                      </a:cubicBezTo>
                      <a:cubicBezTo>
                        <a:pt x="274908" y="25029"/>
                        <a:pt x="271111" y="25787"/>
                        <a:pt x="268073" y="26546"/>
                      </a:cubicBezTo>
                      <a:cubicBezTo>
                        <a:pt x="267314" y="26546"/>
                        <a:pt x="267314" y="26546"/>
                        <a:pt x="266554" y="26546"/>
                      </a:cubicBezTo>
                      <a:cubicBezTo>
                        <a:pt x="263517" y="27304"/>
                        <a:pt x="260479" y="28821"/>
                        <a:pt x="257441" y="29580"/>
                      </a:cubicBezTo>
                      <a:cubicBezTo>
                        <a:pt x="256682" y="29580"/>
                        <a:pt x="255922" y="30338"/>
                        <a:pt x="254404" y="30338"/>
                      </a:cubicBezTo>
                      <a:cubicBezTo>
                        <a:pt x="252125" y="31097"/>
                        <a:pt x="249847" y="31855"/>
                        <a:pt x="246810" y="32614"/>
                      </a:cubicBezTo>
                      <a:cubicBezTo>
                        <a:pt x="245291" y="33372"/>
                        <a:pt x="243012" y="34131"/>
                        <a:pt x="240734" y="35648"/>
                      </a:cubicBezTo>
                      <a:cubicBezTo>
                        <a:pt x="239215" y="35648"/>
                        <a:pt x="238456" y="36406"/>
                        <a:pt x="236937" y="37164"/>
                      </a:cubicBezTo>
                      <a:cubicBezTo>
                        <a:pt x="182259" y="59918"/>
                        <a:pt x="136694" y="105426"/>
                        <a:pt x="109355" y="163069"/>
                      </a:cubicBezTo>
                      <a:cubicBezTo>
                        <a:pt x="109355" y="163828"/>
                        <a:pt x="109355" y="163828"/>
                        <a:pt x="109355" y="164586"/>
                      </a:cubicBezTo>
                      <a:cubicBezTo>
                        <a:pt x="107836" y="167620"/>
                        <a:pt x="106318" y="170654"/>
                        <a:pt x="104799" y="174446"/>
                      </a:cubicBezTo>
                      <a:cubicBezTo>
                        <a:pt x="104039" y="175205"/>
                        <a:pt x="103280" y="176722"/>
                        <a:pt x="103280" y="178239"/>
                      </a:cubicBezTo>
                      <a:cubicBezTo>
                        <a:pt x="101761" y="180514"/>
                        <a:pt x="101002" y="182789"/>
                        <a:pt x="100242" y="185823"/>
                      </a:cubicBezTo>
                      <a:cubicBezTo>
                        <a:pt x="99483" y="187341"/>
                        <a:pt x="98723" y="188858"/>
                        <a:pt x="97964" y="190374"/>
                      </a:cubicBezTo>
                      <a:cubicBezTo>
                        <a:pt x="97205" y="192650"/>
                        <a:pt x="96445" y="194925"/>
                        <a:pt x="95686" y="197201"/>
                      </a:cubicBezTo>
                      <a:cubicBezTo>
                        <a:pt x="95686" y="199476"/>
                        <a:pt x="94926" y="200993"/>
                        <a:pt x="94167" y="203268"/>
                      </a:cubicBezTo>
                      <a:cubicBezTo>
                        <a:pt x="93408" y="204785"/>
                        <a:pt x="92648" y="207061"/>
                        <a:pt x="92648" y="209336"/>
                      </a:cubicBezTo>
                      <a:cubicBezTo>
                        <a:pt x="91889" y="211611"/>
                        <a:pt x="91129" y="213128"/>
                        <a:pt x="90370" y="215404"/>
                      </a:cubicBezTo>
                      <a:cubicBezTo>
                        <a:pt x="90370" y="217679"/>
                        <a:pt x="89611" y="219955"/>
                        <a:pt x="88851" y="221471"/>
                      </a:cubicBezTo>
                      <a:cubicBezTo>
                        <a:pt x="88851" y="223747"/>
                        <a:pt x="88092" y="226022"/>
                        <a:pt x="87332" y="227539"/>
                      </a:cubicBezTo>
                      <a:cubicBezTo>
                        <a:pt x="87332" y="229815"/>
                        <a:pt x="86573" y="232090"/>
                        <a:pt x="86573" y="234365"/>
                      </a:cubicBezTo>
                      <a:cubicBezTo>
                        <a:pt x="85813" y="236641"/>
                        <a:pt x="85813" y="238158"/>
                        <a:pt x="85054" y="240433"/>
                      </a:cubicBezTo>
                      <a:cubicBezTo>
                        <a:pt x="85054" y="242708"/>
                        <a:pt x="84295" y="244984"/>
                        <a:pt x="84295" y="247259"/>
                      </a:cubicBezTo>
                      <a:cubicBezTo>
                        <a:pt x="83535" y="249535"/>
                        <a:pt x="83535" y="251810"/>
                        <a:pt x="83535" y="253327"/>
                      </a:cubicBezTo>
                      <a:cubicBezTo>
                        <a:pt x="82776" y="255602"/>
                        <a:pt x="82776" y="258636"/>
                        <a:pt x="82776" y="260912"/>
                      </a:cubicBezTo>
                      <a:cubicBezTo>
                        <a:pt x="82016" y="262428"/>
                        <a:pt x="82016" y="264704"/>
                        <a:pt x="82016" y="266221"/>
                      </a:cubicBezTo>
                      <a:cubicBezTo>
                        <a:pt x="82016" y="269255"/>
                        <a:pt x="81257" y="272288"/>
                        <a:pt x="81257" y="275322"/>
                      </a:cubicBezTo>
                      <a:cubicBezTo>
                        <a:pt x="81257" y="276839"/>
                        <a:pt x="81257" y="278356"/>
                        <a:pt x="81257" y="279873"/>
                      </a:cubicBezTo>
                      <a:cubicBezTo>
                        <a:pt x="80498" y="284424"/>
                        <a:pt x="80498" y="288975"/>
                        <a:pt x="80498" y="293525"/>
                      </a:cubicBezTo>
                      <a:cubicBezTo>
                        <a:pt x="80498" y="298076"/>
                        <a:pt x="80498" y="302627"/>
                        <a:pt x="81257" y="306419"/>
                      </a:cubicBezTo>
                      <a:cubicBezTo>
                        <a:pt x="81257" y="308695"/>
                        <a:pt x="81257" y="310212"/>
                        <a:pt x="81257" y="311729"/>
                      </a:cubicBezTo>
                      <a:cubicBezTo>
                        <a:pt x="81257" y="314004"/>
                        <a:pt x="81257" y="317038"/>
                        <a:pt x="82016" y="320072"/>
                      </a:cubicBezTo>
                      <a:cubicBezTo>
                        <a:pt x="82016" y="321589"/>
                        <a:pt x="82016" y="323864"/>
                        <a:pt x="82776" y="325381"/>
                      </a:cubicBezTo>
                      <a:cubicBezTo>
                        <a:pt x="82776" y="328415"/>
                        <a:pt x="82776" y="330690"/>
                        <a:pt x="83535" y="332966"/>
                      </a:cubicBezTo>
                      <a:cubicBezTo>
                        <a:pt x="83535" y="335241"/>
                        <a:pt x="83535" y="336758"/>
                        <a:pt x="84295" y="339033"/>
                      </a:cubicBezTo>
                      <a:cubicBezTo>
                        <a:pt x="84295" y="341309"/>
                        <a:pt x="85054" y="343584"/>
                        <a:pt x="85054" y="345859"/>
                      </a:cubicBezTo>
                      <a:cubicBezTo>
                        <a:pt x="85813" y="348135"/>
                        <a:pt x="85813" y="350410"/>
                        <a:pt x="86573" y="351927"/>
                      </a:cubicBezTo>
                      <a:cubicBezTo>
                        <a:pt x="86573" y="354203"/>
                        <a:pt x="87332" y="356478"/>
                        <a:pt x="87332" y="358753"/>
                      </a:cubicBezTo>
                      <a:cubicBezTo>
                        <a:pt x="88092" y="361029"/>
                        <a:pt x="88851" y="362546"/>
                        <a:pt x="88851" y="364821"/>
                      </a:cubicBezTo>
                      <a:cubicBezTo>
                        <a:pt x="89611" y="367096"/>
                        <a:pt x="90370" y="369372"/>
                        <a:pt x="90370" y="370889"/>
                      </a:cubicBezTo>
                      <a:cubicBezTo>
                        <a:pt x="91129" y="373164"/>
                        <a:pt x="91889" y="375439"/>
                        <a:pt x="91889" y="376956"/>
                      </a:cubicBezTo>
                      <a:cubicBezTo>
                        <a:pt x="92648" y="379232"/>
                        <a:pt x="93408" y="381507"/>
                        <a:pt x="94167" y="383783"/>
                      </a:cubicBezTo>
                      <a:cubicBezTo>
                        <a:pt x="94926" y="385300"/>
                        <a:pt x="95686" y="387575"/>
                        <a:pt x="95686" y="389092"/>
                      </a:cubicBezTo>
                      <a:cubicBezTo>
                        <a:pt x="96445" y="391367"/>
                        <a:pt x="97205" y="393643"/>
                        <a:pt x="97964" y="395918"/>
                      </a:cubicBezTo>
                      <a:cubicBezTo>
                        <a:pt x="98723" y="397435"/>
                        <a:pt x="99483" y="398952"/>
                        <a:pt x="100242" y="401227"/>
                      </a:cubicBezTo>
                      <a:cubicBezTo>
                        <a:pt x="101002" y="403503"/>
                        <a:pt x="101761" y="405778"/>
                        <a:pt x="103280" y="408812"/>
                      </a:cubicBezTo>
                      <a:cubicBezTo>
                        <a:pt x="103280" y="409570"/>
                        <a:pt x="104039" y="411087"/>
                        <a:pt x="104799" y="412604"/>
                      </a:cubicBezTo>
                      <a:cubicBezTo>
                        <a:pt x="106318" y="415638"/>
                        <a:pt x="107077" y="418672"/>
                        <a:pt x="108596" y="422464"/>
                      </a:cubicBezTo>
                      <a:cubicBezTo>
                        <a:pt x="109355" y="422464"/>
                        <a:pt x="109355" y="423223"/>
                        <a:pt x="109355" y="423223"/>
                      </a:cubicBezTo>
                      <a:cubicBezTo>
                        <a:pt x="136694" y="481624"/>
                        <a:pt x="182259" y="526374"/>
                        <a:pt x="236937" y="549886"/>
                      </a:cubicBezTo>
                      <a:cubicBezTo>
                        <a:pt x="237697" y="549886"/>
                        <a:pt x="239215" y="550644"/>
                        <a:pt x="240734" y="551403"/>
                      </a:cubicBezTo>
                      <a:cubicBezTo>
                        <a:pt x="243012" y="552161"/>
                        <a:pt x="245291" y="552920"/>
                        <a:pt x="246810" y="553678"/>
                      </a:cubicBezTo>
                      <a:cubicBezTo>
                        <a:pt x="249847" y="554437"/>
                        <a:pt x="252125" y="555195"/>
                        <a:pt x="254404" y="555954"/>
                      </a:cubicBezTo>
                      <a:cubicBezTo>
                        <a:pt x="255922" y="556712"/>
                        <a:pt x="256682" y="556712"/>
                        <a:pt x="257441" y="557471"/>
                      </a:cubicBezTo>
                      <a:cubicBezTo>
                        <a:pt x="260479" y="558229"/>
                        <a:pt x="263517" y="558988"/>
                        <a:pt x="266554" y="559746"/>
                      </a:cubicBezTo>
                      <a:cubicBezTo>
                        <a:pt x="267314" y="559746"/>
                        <a:pt x="267314" y="559746"/>
                        <a:pt x="268073" y="559746"/>
                      </a:cubicBezTo>
                      <a:cubicBezTo>
                        <a:pt x="271111" y="560504"/>
                        <a:pt x="274908" y="561263"/>
                        <a:pt x="277945" y="562021"/>
                      </a:cubicBezTo>
                      <a:cubicBezTo>
                        <a:pt x="278705" y="562021"/>
                        <a:pt x="278705" y="562021"/>
                        <a:pt x="278705" y="562780"/>
                      </a:cubicBezTo>
                      <a:cubicBezTo>
                        <a:pt x="282502" y="562780"/>
                        <a:pt x="285540" y="563538"/>
                        <a:pt x="289337" y="564297"/>
                      </a:cubicBezTo>
                      <a:cubicBezTo>
                        <a:pt x="290096" y="564297"/>
                        <a:pt x="290096" y="564297"/>
                        <a:pt x="290855" y="564297"/>
                      </a:cubicBezTo>
                      <a:lnTo>
                        <a:pt x="294653" y="565055"/>
                      </a:lnTo>
                      <a:cubicBezTo>
                        <a:pt x="303006" y="565814"/>
                        <a:pt x="310600" y="566572"/>
                        <a:pt x="318954" y="566572"/>
                      </a:cubicBezTo>
                      <a:cubicBezTo>
                        <a:pt x="449573" y="566572"/>
                        <a:pt x="556650" y="443701"/>
                        <a:pt x="556650" y="293525"/>
                      </a:cubicBezTo>
                      <a:cubicBezTo>
                        <a:pt x="556650" y="142591"/>
                        <a:pt x="449573" y="20478"/>
                        <a:pt x="318954" y="20478"/>
                      </a:cubicBezTo>
                      <a:close/>
                      <a:moveTo>
                        <a:pt x="258201" y="0"/>
                      </a:moveTo>
                      <a:cubicBezTo>
                        <a:pt x="268073" y="0"/>
                        <a:pt x="277945" y="758"/>
                        <a:pt x="287818" y="2275"/>
                      </a:cubicBezTo>
                      <a:cubicBezTo>
                        <a:pt x="298450" y="758"/>
                        <a:pt x="308322" y="0"/>
                        <a:pt x="318954" y="0"/>
                      </a:cubicBezTo>
                      <a:cubicBezTo>
                        <a:pt x="460964" y="0"/>
                        <a:pt x="577154" y="131214"/>
                        <a:pt x="577154" y="293525"/>
                      </a:cubicBezTo>
                      <a:cubicBezTo>
                        <a:pt x="577154" y="455078"/>
                        <a:pt x="460964" y="586292"/>
                        <a:pt x="318954" y="586292"/>
                      </a:cubicBezTo>
                      <a:cubicBezTo>
                        <a:pt x="308322" y="586292"/>
                        <a:pt x="298450" y="585534"/>
                        <a:pt x="287818" y="584775"/>
                      </a:cubicBezTo>
                      <a:cubicBezTo>
                        <a:pt x="277945" y="585534"/>
                        <a:pt x="268073" y="586292"/>
                        <a:pt x="258201" y="586292"/>
                      </a:cubicBezTo>
                      <a:cubicBezTo>
                        <a:pt x="203522" y="586292"/>
                        <a:pt x="152642" y="567331"/>
                        <a:pt x="110874" y="533958"/>
                      </a:cubicBezTo>
                      <a:cubicBezTo>
                        <a:pt x="110115" y="533200"/>
                        <a:pt x="109355" y="533200"/>
                        <a:pt x="108596" y="532441"/>
                      </a:cubicBezTo>
                      <a:cubicBezTo>
                        <a:pt x="91129" y="518031"/>
                        <a:pt x="75182" y="501344"/>
                        <a:pt x="60753" y="482383"/>
                      </a:cubicBezTo>
                      <a:cubicBezTo>
                        <a:pt x="60753" y="482383"/>
                        <a:pt x="59993" y="481624"/>
                        <a:pt x="59993" y="480866"/>
                      </a:cubicBezTo>
                      <a:cubicBezTo>
                        <a:pt x="46324" y="461904"/>
                        <a:pt x="34173" y="441426"/>
                        <a:pt x="25060" y="419430"/>
                      </a:cubicBezTo>
                      <a:cubicBezTo>
                        <a:pt x="24301" y="418672"/>
                        <a:pt x="24301" y="417913"/>
                        <a:pt x="24301" y="417913"/>
                      </a:cubicBezTo>
                      <a:cubicBezTo>
                        <a:pt x="8353" y="379990"/>
                        <a:pt x="0" y="337516"/>
                        <a:pt x="0" y="293525"/>
                      </a:cubicBezTo>
                      <a:cubicBezTo>
                        <a:pt x="0" y="264704"/>
                        <a:pt x="3037" y="237399"/>
                        <a:pt x="9872" y="211611"/>
                      </a:cubicBezTo>
                      <a:cubicBezTo>
                        <a:pt x="9872" y="210095"/>
                        <a:pt x="10632" y="209336"/>
                        <a:pt x="10632" y="207819"/>
                      </a:cubicBezTo>
                      <a:cubicBezTo>
                        <a:pt x="15188" y="191133"/>
                        <a:pt x="21263" y="174446"/>
                        <a:pt x="28857" y="158519"/>
                      </a:cubicBezTo>
                      <a:cubicBezTo>
                        <a:pt x="28857" y="157760"/>
                        <a:pt x="28857" y="157760"/>
                        <a:pt x="29617" y="157002"/>
                      </a:cubicBezTo>
                      <a:cubicBezTo>
                        <a:pt x="39489" y="134248"/>
                        <a:pt x="52399" y="113769"/>
                        <a:pt x="67588" y="94808"/>
                      </a:cubicBezTo>
                      <a:cubicBezTo>
                        <a:pt x="68347" y="94808"/>
                        <a:pt x="68347" y="94049"/>
                        <a:pt x="69106" y="94049"/>
                      </a:cubicBezTo>
                      <a:cubicBezTo>
                        <a:pt x="85054" y="74329"/>
                        <a:pt x="103280" y="57643"/>
                        <a:pt x="123025" y="43232"/>
                      </a:cubicBezTo>
                      <a:cubicBezTo>
                        <a:pt x="162514" y="15927"/>
                        <a:pt x="208839" y="0"/>
                        <a:pt x="25820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32" name="îsļïḋê"/>
              <p:cNvGrpSpPr/>
              <p:nvPr/>
            </p:nvGrpSpPr>
            <p:grpSpPr>
              <a:xfrm>
                <a:off x="8130565" y="1365407"/>
                <a:ext cx="3389923" cy="1062720"/>
                <a:chOff x="831802" y="3912072"/>
                <a:chExt cx="2474198" cy="1062720"/>
              </a:xfrm>
            </p:grpSpPr>
            <p:sp>
              <p:nvSpPr>
                <p:cNvPr id="33" name="îṣḷíḑe"/>
                <p:cNvSpPr/>
                <p:nvPr/>
              </p:nvSpPr>
              <p:spPr>
                <a:xfrm>
                  <a:off x="831802" y="4364531"/>
                  <a:ext cx="2474198" cy="610261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ln>
                  <a:noFill/>
                </a:ln>
              </p:spPr>
              <p:txBody>
                <a:bodyPr wrap="square" anchor="t">
                  <a:normAutofit/>
                </a:bodyPr>
                <a:lstStyle/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Supporting text here.</a:t>
                  </a:r>
                  <a:endParaRPr lang="zh-CN" altLang="en-US" sz="900" dirty="0"/>
                </a:p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When you copy &amp; paste, choose "keep text only" option.</a:t>
                  </a:r>
                  <a:endParaRPr lang="zh-CN" altLang="en-US" sz="900" dirty="0"/>
                </a:p>
              </p:txBody>
            </p:sp>
            <p:sp>
              <p:nvSpPr>
                <p:cNvPr id="34" name="íṧḻíḋe"/>
                <p:cNvSpPr txBox="1"/>
                <p:nvPr/>
              </p:nvSpPr>
              <p:spPr bwMode="auto">
                <a:xfrm>
                  <a:off x="831802" y="3912072"/>
                  <a:ext cx="2474198" cy="436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solidFill>
                        <a:schemeClr val="accent4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6" name="iṣľïḋe"/>
            <p:cNvGrpSpPr/>
            <p:nvPr/>
          </p:nvGrpSpPr>
          <p:grpSpPr>
            <a:xfrm>
              <a:off x="7412166" y="2439915"/>
              <a:ext cx="4040698" cy="1062720"/>
              <a:chOff x="7479790" y="1365407"/>
              <a:chExt cx="4040698" cy="1062720"/>
            </a:xfrm>
          </p:grpSpPr>
          <p:grpSp>
            <p:nvGrpSpPr>
              <p:cNvPr id="25" name="ïşlïḍê"/>
              <p:cNvGrpSpPr/>
              <p:nvPr/>
            </p:nvGrpSpPr>
            <p:grpSpPr>
              <a:xfrm>
                <a:off x="7479790" y="1541479"/>
                <a:ext cx="475490" cy="475488"/>
                <a:chOff x="5839622" y="2191652"/>
                <a:chExt cx="522378" cy="522378"/>
              </a:xfrm>
            </p:grpSpPr>
            <p:sp>
              <p:nvSpPr>
                <p:cNvPr id="29" name="iśḷïḋê"/>
                <p:cNvSpPr/>
                <p:nvPr/>
              </p:nvSpPr>
              <p:spPr>
                <a:xfrm>
                  <a:off x="5839622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30" name="ïšlïdé"/>
                <p:cNvSpPr/>
                <p:nvPr/>
              </p:nvSpPr>
              <p:spPr bwMode="auto">
                <a:xfrm>
                  <a:off x="5954521" y="2347270"/>
                  <a:ext cx="292579" cy="211135"/>
                </a:xfrm>
                <a:custGeom>
                  <a:avLst/>
                  <a:gdLst>
                    <a:gd name="connsiteX0" fmla="*/ 91000 w 605879"/>
                    <a:gd name="connsiteY0" fmla="*/ 173662 h 437224"/>
                    <a:gd name="connsiteX1" fmla="*/ 331193 w 605879"/>
                    <a:gd name="connsiteY1" fmla="*/ 173662 h 437224"/>
                    <a:gd name="connsiteX2" fmla="*/ 342454 w 605879"/>
                    <a:gd name="connsiteY2" fmla="*/ 184882 h 437224"/>
                    <a:gd name="connsiteX3" fmla="*/ 331193 w 605879"/>
                    <a:gd name="connsiteY3" fmla="*/ 196102 h 437224"/>
                    <a:gd name="connsiteX4" fmla="*/ 91000 w 605879"/>
                    <a:gd name="connsiteY4" fmla="*/ 196102 h 437224"/>
                    <a:gd name="connsiteX5" fmla="*/ 79739 w 605879"/>
                    <a:gd name="connsiteY5" fmla="*/ 184882 h 437224"/>
                    <a:gd name="connsiteX6" fmla="*/ 91000 w 605879"/>
                    <a:gd name="connsiteY6" fmla="*/ 173662 h 437224"/>
                    <a:gd name="connsiteX7" fmla="*/ 421630 w 605879"/>
                    <a:gd name="connsiteY7" fmla="*/ 131441 h 437224"/>
                    <a:gd name="connsiteX8" fmla="*/ 423552 w 605879"/>
                    <a:gd name="connsiteY8" fmla="*/ 152274 h 437224"/>
                    <a:gd name="connsiteX9" fmla="*/ 275961 w 605879"/>
                    <a:gd name="connsiteY9" fmla="*/ 300986 h 437224"/>
                    <a:gd name="connsiteX10" fmla="*/ 408175 w 605879"/>
                    <a:gd name="connsiteY10" fmla="*/ 358277 h 437224"/>
                    <a:gd name="connsiteX11" fmla="*/ 418060 w 605879"/>
                    <a:gd name="connsiteY11" fmla="*/ 365267 h 437224"/>
                    <a:gd name="connsiteX12" fmla="*/ 488218 w 605879"/>
                    <a:gd name="connsiteY12" fmla="*/ 410360 h 437224"/>
                    <a:gd name="connsiteX13" fmla="*/ 474214 w 605879"/>
                    <a:gd name="connsiteY13" fmla="*/ 363348 h 437224"/>
                    <a:gd name="connsiteX14" fmla="*/ 482039 w 605879"/>
                    <a:gd name="connsiteY14" fmla="*/ 349916 h 437224"/>
                    <a:gd name="connsiteX15" fmla="*/ 583363 w 605879"/>
                    <a:gd name="connsiteY15" fmla="*/ 244928 h 437224"/>
                    <a:gd name="connsiteX16" fmla="*/ 421630 w 605879"/>
                    <a:gd name="connsiteY16" fmla="*/ 131441 h 437224"/>
                    <a:gd name="connsiteX17" fmla="*/ 75898 w 605879"/>
                    <a:gd name="connsiteY17" fmla="*/ 120173 h 437224"/>
                    <a:gd name="connsiteX18" fmla="*/ 340509 w 605879"/>
                    <a:gd name="connsiteY18" fmla="*/ 120173 h 437224"/>
                    <a:gd name="connsiteX19" fmla="*/ 351769 w 605879"/>
                    <a:gd name="connsiteY19" fmla="*/ 131428 h 437224"/>
                    <a:gd name="connsiteX20" fmla="*/ 340509 w 605879"/>
                    <a:gd name="connsiteY20" fmla="*/ 142683 h 437224"/>
                    <a:gd name="connsiteX21" fmla="*/ 75898 w 605879"/>
                    <a:gd name="connsiteY21" fmla="*/ 142683 h 437224"/>
                    <a:gd name="connsiteX22" fmla="*/ 64638 w 605879"/>
                    <a:gd name="connsiteY22" fmla="*/ 131428 h 437224"/>
                    <a:gd name="connsiteX23" fmla="*/ 75898 w 605879"/>
                    <a:gd name="connsiteY23" fmla="*/ 120173 h 437224"/>
                    <a:gd name="connsiteX24" fmla="*/ 210609 w 605879"/>
                    <a:gd name="connsiteY24" fmla="*/ 22478 h 437224"/>
                    <a:gd name="connsiteX25" fmla="*/ 22516 w 605879"/>
                    <a:gd name="connsiteY25" fmla="*/ 153508 h 437224"/>
                    <a:gd name="connsiteX26" fmla="*/ 139216 w 605879"/>
                    <a:gd name="connsiteY26" fmla="*/ 274807 h 437224"/>
                    <a:gd name="connsiteX27" fmla="*/ 147042 w 605879"/>
                    <a:gd name="connsiteY27" fmla="*/ 288102 h 437224"/>
                    <a:gd name="connsiteX28" fmla="*/ 130017 w 605879"/>
                    <a:gd name="connsiteY28" fmla="*/ 344297 h 437224"/>
                    <a:gd name="connsiteX29" fmla="*/ 214041 w 605879"/>
                    <a:gd name="connsiteY29" fmla="*/ 291254 h 437224"/>
                    <a:gd name="connsiteX30" fmla="*/ 223927 w 605879"/>
                    <a:gd name="connsiteY30" fmla="*/ 284264 h 437224"/>
                    <a:gd name="connsiteX31" fmla="*/ 398839 w 605879"/>
                    <a:gd name="connsiteY31" fmla="*/ 152960 h 437224"/>
                    <a:gd name="connsiteX32" fmla="*/ 369596 w 605879"/>
                    <a:gd name="connsiteY32" fmla="*/ 80592 h 437224"/>
                    <a:gd name="connsiteX33" fmla="*/ 210609 w 605879"/>
                    <a:gd name="connsiteY33" fmla="*/ 22478 h 437224"/>
                    <a:gd name="connsiteX34" fmla="*/ 210609 w 605879"/>
                    <a:gd name="connsiteY34" fmla="*/ 0 h 437224"/>
                    <a:gd name="connsiteX35" fmla="*/ 385796 w 605879"/>
                    <a:gd name="connsiteY35" fmla="*/ 64967 h 437224"/>
                    <a:gd name="connsiteX36" fmla="*/ 414079 w 605879"/>
                    <a:gd name="connsiteY36" fmla="*/ 109100 h 437224"/>
                    <a:gd name="connsiteX37" fmla="*/ 419845 w 605879"/>
                    <a:gd name="connsiteY37" fmla="*/ 108963 h 437224"/>
                    <a:gd name="connsiteX38" fmla="*/ 605879 w 605879"/>
                    <a:gd name="connsiteY38" fmla="*/ 244928 h 437224"/>
                    <a:gd name="connsiteX39" fmla="*/ 498515 w 605879"/>
                    <a:gd name="connsiteY39" fmla="*/ 368420 h 437224"/>
                    <a:gd name="connsiteX40" fmla="*/ 516088 w 605879"/>
                    <a:gd name="connsiteY40" fmla="*/ 414609 h 437224"/>
                    <a:gd name="connsiteX41" fmla="*/ 522953 w 605879"/>
                    <a:gd name="connsiteY41" fmla="*/ 428178 h 437224"/>
                    <a:gd name="connsiteX42" fmla="*/ 510185 w 605879"/>
                    <a:gd name="connsiteY42" fmla="*/ 437224 h 437224"/>
                    <a:gd name="connsiteX43" fmla="*/ 400487 w 605879"/>
                    <a:gd name="connsiteY43" fmla="*/ 380344 h 437224"/>
                    <a:gd name="connsiteX44" fmla="*/ 250836 w 605879"/>
                    <a:gd name="connsiteY44" fmla="*/ 304275 h 437224"/>
                    <a:gd name="connsiteX45" fmla="*/ 231752 w 605879"/>
                    <a:gd name="connsiteY45" fmla="*/ 306331 h 437224"/>
                    <a:gd name="connsiteX46" fmla="*/ 107639 w 605879"/>
                    <a:gd name="connsiteY46" fmla="*/ 371161 h 437224"/>
                    <a:gd name="connsiteX47" fmla="*/ 94596 w 605879"/>
                    <a:gd name="connsiteY47" fmla="*/ 361978 h 437224"/>
                    <a:gd name="connsiteX48" fmla="*/ 102009 w 605879"/>
                    <a:gd name="connsiteY48" fmla="*/ 348135 h 437224"/>
                    <a:gd name="connsiteX49" fmla="*/ 122741 w 605879"/>
                    <a:gd name="connsiteY49" fmla="*/ 293173 h 437224"/>
                    <a:gd name="connsiteX50" fmla="*/ 0 w 605879"/>
                    <a:gd name="connsiteY50" fmla="*/ 153508 h 437224"/>
                    <a:gd name="connsiteX51" fmla="*/ 210609 w 605879"/>
                    <a:gd name="connsiteY51" fmla="*/ 0 h 437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05879" h="437224">
                      <a:moveTo>
                        <a:pt x="91000" y="173662"/>
                      </a:moveTo>
                      <a:lnTo>
                        <a:pt x="331193" y="173662"/>
                      </a:lnTo>
                      <a:cubicBezTo>
                        <a:pt x="337373" y="173662"/>
                        <a:pt x="342454" y="178725"/>
                        <a:pt x="342454" y="184882"/>
                      </a:cubicBezTo>
                      <a:cubicBezTo>
                        <a:pt x="342454" y="191040"/>
                        <a:pt x="337373" y="196102"/>
                        <a:pt x="331193" y="196102"/>
                      </a:cubicBezTo>
                      <a:lnTo>
                        <a:pt x="91000" y="196102"/>
                      </a:lnTo>
                      <a:cubicBezTo>
                        <a:pt x="84683" y="196102"/>
                        <a:pt x="79739" y="191040"/>
                        <a:pt x="79739" y="184882"/>
                      </a:cubicBezTo>
                      <a:cubicBezTo>
                        <a:pt x="79739" y="178725"/>
                        <a:pt x="84683" y="173662"/>
                        <a:pt x="91000" y="173662"/>
                      </a:cubicBezTo>
                      <a:close/>
                      <a:moveTo>
                        <a:pt x="421630" y="131441"/>
                      </a:moveTo>
                      <a:cubicBezTo>
                        <a:pt x="423003" y="138294"/>
                        <a:pt x="423552" y="145284"/>
                        <a:pt x="423552" y="152274"/>
                      </a:cubicBezTo>
                      <a:cubicBezTo>
                        <a:pt x="423552" y="220668"/>
                        <a:pt x="362456" y="281249"/>
                        <a:pt x="275961" y="300986"/>
                      </a:cubicBezTo>
                      <a:cubicBezTo>
                        <a:pt x="302047" y="334017"/>
                        <a:pt x="350924" y="355536"/>
                        <a:pt x="408175" y="358277"/>
                      </a:cubicBezTo>
                      <a:cubicBezTo>
                        <a:pt x="412569" y="358551"/>
                        <a:pt x="416413" y="361293"/>
                        <a:pt x="418060" y="365267"/>
                      </a:cubicBezTo>
                      <a:cubicBezTo>
                        <a:pt x="427259" y="388019"/>
                        <a:pt x="463505" y="403370"/>
                        <a:pt x="488218" y="410360"/>
                      </a:cubicBezTo>
                      <a:cubicBezTo>
                        <a:pt x="483962" y="399944"/>
                        <a:pt x="479156" y="385004"/>
                        <a:pt x="474214" y="363348"/>
                      </a:cubicBezTo>
                      <a:cubicBezTo>
                        <a:pt x="472841" y="357455"/>
                        <a:pt x="476273" y="351698"/>
                        <a:pt x="482039" y="349916"/>
                      </a:cubicBezTo>
                      <a:cubicBezTo>
                        <a:pt x="543685" y="332236"/>
                        <a:pt x="583500" y="290980"/>
                        <a:pt x="583363" y="244928"/>
                      </a:cubicBezTo>
                      <a:cubicBezTo>
                        <a:pt x="583363" y="182839"/>
                        <a:pt x="511009" y="132126"/>
                        <a:pt x="421630" y="131441"/>
                      </a:cubicBezTo>
                      <a:close/>
                      <a:moveTo>
                        <a:pt x="75898" y="120173"/>
                      </a:moveTo>
                      <a:lnTo>
                        <a:pt x="340509" y="120173"/>
                      </a:lnTo>
                      <a:cubicBezTo>
                        <a:pt x="346826" y="120173"/>
                        <a:pt x="351769" y="125114"/>
                        <a:pt x="351769" y="131428"/>
                      </a:cubicBezTo>
                      <a:cubicBezTo>
                        <a:pt x="351769" y="137604"/>
                        <a:pt x="346826" y="142683"/>
                        <a:pt x="340509" y="142683"/>
                      </a:cubicBezTo>
                      <a:lnTo>
                        <a:pt x="75898" y="142683"/>
                      </a:lnTo>
                      <a:cubicBezTo>
                        <a:pt x="69719" y="142683"/>
                        <a:pt x="64638" y="137604"/>
                        <a:pt x="64638" y="131428"/>
                      </a:cubicBezTo>
                      <a:cubicBezTo>
                        <a:pt x="64638" y="125114"/>
                        <a:pt x="69719" y="120173"/>
                        <a:pt x="75898" y="120173"/>
                      </a:cubicBezTo>
                      <a:close/>
                      <a:moveTo>
                        <a:pt x="210609" y="22478"/>
                      </a:moveTo>
                      <a:cubicBezTo>
                        <a:pt x="106952" y="22478"/>
                        <a:pt x="22516" y="81277"/>
                        <a:pt x="22516" y="153508"/>
                      </a:cubicBezTo>
                      <a:cubicBezTo>
                        <a:pt x="22516" y="206688"/>
                        <a:pt x="68372" y="254385"/>
                        <a:pt x="139216" y="274807"/>
                      </a:cubicBezTo>
                      <a:cubicBezTo>
                        <a:pt x="144983" y="276452"/>
                        <a:pt x="148415" y="282208"/>
                        <a:pt x="147042" y="288102"/>
                      </a:cubicBezTo>
                      <a:cubicBezTo>
                        <a:pt x="140864" y="314966"/>
                        <a:pt x="135097" y="332647"/>
                        <a:pt x="130017" y="344297"/>
                      </a:cubicBezTo>
                      <a:cubicBezTo>
                        <a:pt x="158437" y="336622"/>
                        <a:pt x="203058" y="318667"/>
                        <a:pt x="214041" y="291254"/>
                      </a:cubicBezTo>
                      <a:cubicBezTo>
                        <a:pt x="215689" y="287280"/>
                        <a:pt x="219533" y="284538"/>
                        <a:pt x="223927" y="284264"/>
                      </a:cubicBezTo>
                      <a:cubicBezTo>
                        <a:pt x="320170" y="279604"/>
                        <a:pt x="395407" y="223135"/>
                        <a:pt x="398839" y="152960"/>
                      </a:cubicBezTo>
                      <a:cubicBezTo>
                        <a:pt x="400075" y="126918"/>
                        <a:pt x="389915" y="101836"/>
                        <a:pt x="369596" y="80592"/>
                      </a:cubicBezTo>
                      <a:cubicBezTo>
                        <a:pt x="334860" y="44133"/>
                        <a:pt x="275412" y="22478"/>
                        <a:pt x="210609" y="22478"/>
                      </a:cubicBezTo>
                      <a:close/>
                      <a:moveTo>
                        <a:pt x="210609" y="0"/>
                      </a:moveTo>
                      <a:cubicBezTo>
                        <a:pt x="281453" y="0"/>
                        <a:pt x="346942" y="24260"/>
                        <a:pt x="385796" y="64967"/>
                      </a:cubicBezTo>
                      <a:cubicBezTo>
                        <a:pt x="398702" y="78536"/>
                        <a:pt x="408175" y="93338"/>
                        <a:pt x="414079" y="109100"/>
                      </a:cubicBezTo>
                      <a:cubicBezTo>
                        <a:pt x="416001" y="108963"/>
                        <a:pt x="417923" y="108963"/>
                        <a:pt x="419845" y="108963"/>
                      </a:cubicBezTo>
                      <a:cubicBezTo>
                        <a:pt x="522404" y="108963"/>
                        <a:pt x="606016" y="169955"/>
                        <a:pt x="605879" y="244928"/>
                      </a:cubicBezTo>
                      <a:cubicBezTo>
                        <a:pt x="605879" y="298519"/>
                        <a:pt x="564141" y="346079"/>
                        <a:pt x="498515" y="368420"/>
                      </a:cubicBezTo>
                      <a:cubicBezTo>
                        <a:pt x="506066" y="398025"/>
                        <a:pt x="512931" y="412279"/>
                        <a:pt x="516088" y="414609"/>
                      </a:cubicBezTo>
                      <a:cubicBezTo>
                        <a:pt x="524601" y="418858"/>
                        <a:pt x="523228" y="426671"/>
                        <a:pt x="522953" y="428178"/>
                      </a:cubicBezTo>
                      <a:cubicBezTo>
                        <a:pt x="522541" y="429686"/>
                        <a:pt x="520207" y="437224"/>
                        <a:pt x="510185" y="437224"/>
                      </a:cubicBezTo>
                      <a:cubicBezTo>
                        <a:pt x="497828" y="437224"/>
                        <a:pt x="423689" y="421325"/>
                        <a:pt x="400487" y="380344"/>
                      </a:cubicBezTo>
                      <a:cubicBezTo>
                        <a:pt x="333899" y="375410"/>
                        <a:pt x="277746" y="346764"/>
                        <a:pt x="250836" y="304275"/>
                      </a:cubicBezTo>
                      <a:cubicBezTo>
                        <a:pt x="244521" y="305098"/>
                        <a:pt x="238205" y="305783"/>
                        <a:pt x="231752" y="306331"/>
                      </a:cubicBezTo>
                      <a:cubicBezTo>
                        <a:pt x="206216" y="353069"/>
                        <a:pt x="121643" y="371161"/>
                        <a:pt x="107639" y="371161"/>
                      </a:cubicBezTo>
                      <a:cubicBezTo>
                        <a:pt x="97616" y="371161"/>
                        <a:pt x="95145" y="364171"/>
                        <a:pt x="94596" y="361978"/>
                      </a:cubicBezTo>
                      <a:cubicBezTo>
                        <a:pt x="94184" y="360470"/>
                        <a:pt x="92948" y="352658"/>
                        <a:pt x="102009" y="348135"/>
                      </a:cubicBezTo>
                      <a:cubicBezTo>
                        <a:pt x="105030" y="345942"/>
                        <a:pt x="113130" y="331550"/>
                        <a:pt x="122741" y="293173"/>
                      </a:cubicBezTo>
                      <a:cubicBezTo>
                        <a:pt x="47778" y="268228"/>
                        <a:pt x="0" y="214226"/>
                        <a:pt x="0" y="153508"/>
                      </a:cubicBezTo>
                      <a:cubicBezTo>
                        <a:pt x="0" y="68804"/>
                        <a:pt x="94458" y="0"/>
                        <a:pt x="21060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26" name="is1ïďe"/>
              <p:cNvGrpSpPr/>
              <p:nvPr/>
            </p:nvGrpSpPr>
            <p:grpSpPr>
              <a:xfrm>
                <a:off x="8130565" y="1365407"/>
                <a:ext cx="3389923" cy="1062720"/>
                <a:chOff x="831802" y="3912072"/>
                <a:chExt cx="2474198" cy="1062720"/>
              </a:xfrm>
            </p:grpSpPr>
            <p:sp>
              <p:nvSpPr>
                <p:cNvPr id="27" name="ïṡ1îḓè"/>
                <p:cNvSpPr/>
                <p:nvPr/>
              </p:nvSpPr>
              <p:spPr>
                <a:xfrm>
                  <a:off x="831802" y="4364531"/>
                  <a:ext cx="2474198" cy="610261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ln>
                  <a:noFill/>
                </a:ln>
              </p:spPr>
              <p:txBody>
                <a:bodyPr wrap="square" anchor="t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Supporting text here.</a:t>
                  </a:r>
                  <a:endParaRPr lang="zh-CN" altLang="en-US" sz="900" dirty="0"/>
                </a:p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When you copy &amp; paste, choose "keep text only" option.</a:t>
                  </a:r>
                  <a:endParaRPr lang="zh-CN" altLang="en-US" sz="900" dirty="0"/>
                </a:p>
              </p:txBody>
            </p:sp>
            <p:sp>
              <p:nvSpPr>
                <p:cNvPr id="28" name="iṥḻide"/>
                <p:cNvSpPr txBox="1"/>
                <p:nvPr/>
              </p:nvSpPr>
              <p:spPr bwMode="auto">
                <a:xfrm>
                  <a:off x="831802" y="3912072"/>
                  <a:ext cx="2474198" cy="436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solidFill>
                        <a:schemeClr val="accent2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7" name="íṣľiḓé"/>
            <p:cNvGrpSpPr/>
            <p:nvPr/>
          </p:nvGrpSpPr>
          <p:grpSpPr>
            <a:xfrm>
              <a:off x="7412166" y="3620233"/>
              <a:ext cx="4040698" cy="1062720"/>
              <a:chOff x="7479790" y="1365407"/>
              <a:chExt cx="4040698" cy="1062720"/>
            </a:xfrm>
          </p:grpSpPr>
          <p:grpSp>
            <p:nvGrpSpPr>
              <p:cNvPr id="19" name="ïślíďe"/>
              <p:cNvGrpSpPr/>
              <p:nvPr/>
            </p:nvGrpSpPr>
            <p:grpSpPr>
              <a:xfrm>
                <a:off x="7479790" y="1541479"/>
                <a:ext cx="475490" cy="475488"/>
                <a:chOff x="5839622" y="2191652"/>
                <a:chExt cx="522378" cy="522378"/>
              </a:xfrm>
            </p:grpSpPr>
            <p:sp>
              <p:nvSpPr>
                <p:cNvPr id="23" name="ïşļíḋè"/>
                <p:cNvSpPr/>
                <p:nvPr/>
              </p:nvSpPr>
              <p:spPr>
                <a:xfrm>
                  <a:off x="5839622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24" name="îṣ1íḓe"/>
                <p:cNvSpPr/>
                <p:nvPr/>
              </p:nvSpPr>
              <p:spPr bwMode="auto">
                <a:xfrm>
                  <a:off x="5954521" y="2306741"/>
                  <a:ext cx="292579" cy="292194"/>
                </a:xfrm>
                <a:custGeom>
                  <a:avLst/>
                  <a:gdLst>
                    <a:gd name="connsiteX0" fmla="*/ 86413 w 591547"/>
                    <a:gd name="connsiteY0" fmla="*/ 515758 h 590770"/>
                    <a:gd name="connsiteX1" fmla="*/ 171919 w 591547"/>
                    <a:gd name="connsiteY1" fmla="*/ 515758 h 590770"/>
                    <a:gd name="connsiteX2" fmla="*/ 171919 w 591547"/>
                    <a:gd name="connsiteY2" fmla="*/ 537523 h 590770"/>
                    <a:gd name="connsiteX3" fmla="*/ 86413 w 591547"/>
                    <a:gd name="connsiteY3" fmla="*/ 537523 h 590770"/>
                    <a:gd name="connsiteX4" fmla="*/ 86413 w 591547"/>
                    <a:gd name="connsiteY4" fmla="*/ 461733 h 590770"/>
                    <a:gd name="connsiteX5" fmla="*/ 171919 w 591547"/>
                    <a:gd name="connsiteY5" fmla="*/ 461733 h 590770"/>
                    <a:gd name="connsiteX6" fmla="*/ 171919 w 591547"/>
                    <a:gd name="connsiteY6" fmla="*/ 483498 h 590770"/>
                    <a:gd name="connsiteX7" fmla="*/ 86413 w 591547"/>
                    <a:gd name="connsiteY7" fmla="*/ 483498 h 590770"/>
                    <a:gd name="connsiteX8" fmla="*/ 86413 w 591547"/>
                    <a:gd name="connsiteY8" fmla="*/ 408616 h 590770"/>
                    <a:gd name="connsiteX9" fmla="*/ 171919 w 591547"/>
                    <a:gd name="connsiteY9" fmla="*/ 408616 h 590770"/>
                    <a:gd name="connsiteX10" fmla="*/ 171919 w 591547"/>
                    <a:gd name="connsiteY10" fmla="*/ 429474 h 590770"/>
                    <a:gd name="connsiteX11" fmla="*/ 86413 w 591547"/>
                    <a:gd name="connsiteY11" fmla="*/ 429474 h 590770"/>
                    <a:gd name="connsiteX12" fmla="*/ 204177 w 591547"/>
                    <a:gd name="connsiteY12" fmla="*/ 357041 h 590770"/>
                    <a:gd name="connsiteX13" fmla="*/ 204177 w 591547"/>
                    <a:gd name="connsiteY13" fmla="*/ 569815 h 590770"/>
                    <a:gd name="connsiteX14" fmla="*/ 333300 w 591547"/>
                    <a:gd name="connsiteY14" fmla="*/ 569815 h 590770"/>
                    <a:gd name="connsiteX15" fmla="*/ 333300 w 591547"/>
                    <a:gd name="connsiteY15" fmla="*/ 382026 h 590770"/>
                    <a:gd name="connsiteX16" fmla="*/ 183194 w 591547"/>
                    <a:gd name="connsiteY16" fmla="*/ 357041 h 590770"/>
                    <a:gd name="connsiteX17" fmla="*/ 75053 w 591547"/>
                    <a:gd name="connsiteY17" fmla="*/ 382026 h 590770"/>
                    <a:gd name="connsiteX18" fmla="*/ 75053 w 591547"/>
                    <a:gd name="connsiteY18" fmla="*/ 569815 h 590770"/>
                    <a:gd name="connsiteX19" fmla="*/ 183194 w 591547"/>
                    <a:gd name="connsiteY19" fmla="*/ 569815 h 590770"/>
                    <a:gd name="connsiteX20" fmla="*/ 247709 w 591547"/>
                    <a:gd name="connsiteY20" fmla="*/ 311838 h 590770"/>
                    <a:gd name="connsiteX21" fmla="*/ 322851 w 591547"/>
                    <a:gd name="connsiteY21" fmla="*/ 311838 h 590770"/>
                    <a:gd name="connsiteX22" fmla="*/ 322851 w 591547"/>
                    <a:gd name="connsiteY22" fmla="*/ 332826 h 590770"/>
                    <a:gd name="connsiteX23" fmla="*/ 247709 w 591547"/>
                    <a:gd name="connsiteY23" fmla="*/ 332826 h 590770"/>
                    <a:gd name="connsiteX24" fmla="*/ 247709 w 591547"/>
                    <a:gd name="connsiteY24" fmla="*/ 257944 h 590770"/>
                    <a:gd name="connsiteX25" fmla="*/ 322851 w 591547"/>
                    <a:gd name="connsiteY25" fmla="*/ 257944 h 590770"/>
                    <a:gd name="connsiteX26" fmla="*/ 322851 w 591547"/>
                    <a:gd name="connsiteY26" fmla="*/ 279580 h 590770"/>
                    <a:gd name="connsiteX27" fmla="*/ 247709 w 591547"/>
                    <a:gd name="connsiteY27" fmla="*/ 279580 h 590770"/>
                    <a:gd name="connsiteX28" fmla="*/ 247709 w 591547"/>
                    <a:gd name="connsiteY28" fmla="*/ 203919 h 590770"/>
                    <a:gd name="connsiteX29" fmla="*/ 322851 w 591547"/>
                    <a:gd name="connsiteY29" fmla="*/ 203919 h 590770"/>
                    <a:gd name="connsiteX30" fmla="*/ 322851 w 591547"/>
                    <a:gd name="connsiteY30" fmla="*/ 225684 h 590770"/>
                    <a:gd name="connsiteX31" fmla="*/ 247709 w 591547"/>
                    <a:gd name="connsiteY31" fmla="*/ 225684 h 590770"/>
                    <a:gd name="connsiteX32" fmla="*/ 247709 w 591547"/>
                    <a:gd name="connsiteY32" fmla="*/ 150672 h 590770"/>
                    <a:gd name="connsiteX33" fmla="*/ 322851 w 591547"/>
                    <a:gd name="connsiteY33" fmla="*/ 150672 h 590770"/>
                    <a:gd name="connsiteX34" fmla="*/ 322851 w 591547"/>
                    <a:gd name="connsiteY34" fmla="*/ 171660 h 590770"/>
                    <a:gd name="connsiteX35" fmla="*/ 247709 w 591547"/>
                    <a:gd name="connsiteY35" fmla="*/ 171660 h 590770"/>
                    <a:gd name="connsiteX36" fmla="*/ 355090 w 591547"/>
                    <a:gd name="connsiteY36" fmla="*/ 102357 h 590770"/>
                    <a:gd name="connsiteX37" fmla="*/ 355090 w 591547"/>
                    <a:gd name="connsiteY37" fmla="*/ 373160 h 590770"/>
                    <a:gd name="connsiteX38" fmla="*/ 355090 w 591547"/>
                    <a:gd name="connsiteY38" fmla="*/ 376384 h 590770"/>
                    <a:gd name="connsiteX39" fmla="*/ 355090 w 591547"/>
                    <a:gd name="connsiteY39" fmla="*/ 569815 h 590770"/>
                    <a:gd name="connsiteX40" fmla="*/ 484213 w 591547"/>
                    <a:gd name="connsiteY40" fmla="*/ 569815 h 590770"/>
                    <a:gd name="connsiteX41" fmla="*/ 484213 w 591547"/>
                    <a:gd name="connsiteY41" fmla="*/ 154744 h 590770"/>
                    <a:gd name="connsiteX42" fmla="*/ 333300 w 591547"/>
                    <a:gd name="connsiteY42" fmla="*/ 99939 h 590770"/>
                    <a:gd name="connsiteX43" fmla="*/ 236458 w 591547"/>
                    <a:gd name="connsiteY43" fmla="*/ 125730 h 590770"/>
                    <a:gd name="connsiteX44" fmla="*/ 236458 w 591547"/>
                    <a:gd name="connsiteY44" fmla="*/ 341728 h 590770"/>
                    <a:gd name="connsiteX45" fmla="*/ 333300 w 591547"/>
                    <a:gd name="connsiteY45" fmla="*/ 360265 h 590770"/>
                    <a:gd name="connsiteX46" fmla="*/ 397862 w 591547"/>
                    <a:gd name="connsiteY46" fmla="*/ 21761 h 590770"/>
                    <a:gd name="connsiteX47" fmla="*/ 387371 w 591547"/>
                    <a:gd name="connsiteY47" fmla="*/ 32238 h 590770"/>
                    <a:gd name="connsiteX48" fmla="*/ 397862 w 591547"/>
                    <a:gd name="connsiteY48" fmla="*/ 42716 h 590770"/>
                    <a:gd name="connsiteX49" fmla="*/ 409160 w 591547"/>
                    <a:gd name="connsiteY49" fmla="*/ 32238 h 590770"/>
                    <a:gd name="connsiteX50" fmla="*/ 397862 w 591547"/>
                    <a:gd name="connsiteY50" fmla="*/ 21761 h 590770"/>
                    <a:gd name="connsiteX51" fmla="*/ 397862 w 591547"/>
                    <a:gd name="connsiteY51" fmla="*/ 0 h 590770"/>
                    <a:gd name="connsiteX52" fmla="*/ 430143 w 591547"/>
                    <a:gd name="connsiteY52" fmla="*/ 32238 h 590770"/>
                    <a:gd name="connsiteX53" fmla="*/ 409160 w 591547"/>
                    <a:gd name="connsiteY53" fmla="*/ 62865 h 590770"/>
                    <a:gd name="connsiteX54" fmla="*/ 409160 w 591547"/>
                    <a:gd name="connsiteY54" fmla="*/ 100745 h 590770"/>
                    <a:gd name="connsiteX55" fmla="*/ 498740 w 591547"/>
                    <a:gd name="connsiteY55" fmla="*/ 137819 h 590770"/>
                    <a:gd name="connsiteX56" fmla="*/ 506003 w 591547"/>
                    <a:gd name="connsiteY56" fmla="*/ 147491 h 590770"/>
                    <a:gd name="connsiteX57" fmla="*/ 506003 w 591547"/>
                    <a:gd name="connsiteY57" fmla="*/ 569815 h 590770"/>
                    <a:gd name="connsiteX58" fmla="*/ 591547 w 591547"/>
                    <a:gd name="connsiteY58" fmla="*/ 569815 h 590770"/>
                    <a:gd name="connsiteX59" fmla="*/ 591547 w 591547"/>
                    <a:gd name="connsiteY59" fmla="*/ 590770 h 590770"/>
                    <a:gd name="connsiteX60" fmla="*/ 494705 w 591547"/>
                    <a:gd name="connsiteY60" fmla="*/ 590770 h 590770"/>
                    <a:gd name="connsiteX61" fmla="*/ 344598 w 591547"/>
                    <a:gd name="connsiteY61" fmla="*/ 590770 h 590770"/>
                    <a:gd name="connsiteX62" fmla="*/ 193685 w 591547"/>
                    <a:gd name="connsiteY62" fmla="*/ 590770 h 590770"/>
                    <a:gd name="connsiteX63" fmla="*/ 64562 w 591547"/>
                    <a:gd name="connsiteY63" fmla="*/ 590770 h 590770"/>
                    <a:gd name="connsiteX64" fmla="*/ 0 w 591547"/>
                    <a:gd name="connsiteY64" fmla="*/ 590770 h 590770"/>
                    <a:gd name="connsiteX65" fmla="*/ 0 w 591547"/>
                    <a:gd name="connsiteY65" fmla="*/ 569815 h 590770"/>
                    <a:gd name="connsiteX66" fmla="*/ 54070 w 591547"/>
                    <a:gd name="connsiteY66" fmla="*/ 569815 h 590770"/>
                    <a:gd name="connsiteX67" fmla="*/ 54070 w 591547"/>
                    <a:gd name="connsiteY67" fmla="*/ 373160 h 590770"/>
                    <a:gd name="connsiteX68" fmla="*/ 62141 w 591547"/>
                    <a:gd name="connsiteY68" fmla="*/ 362683 h 590770"/>
                    <a:gd name="connsiteX69" fmla="*/ 191264 w 591547"/>
                    <a:gd name="connsiteY69" fmla="*/ 333668 h 590770"/>
                    <a:gd name="connsiteX70" fmla="*/ 195299 w 591547"/>
                    <a:gd name="connsiteY70" fmla="*/ 333668 h 590770"/>
                    <a:gd name="connsiteX71" fmla="*/ 196106 w 591547"/>
                    <a:gd name="connsiteY71" fmla="*/ 333668 h 590770"/>
                    <a:gd name="connsiteX72" fmla="*/ 215475 w 591547"/>
                    <a:gd name="connsiteY72" fmla="*/ 336892 h 590770"/>
                    <a:gd name="connsiteX73" fmla="*/ 215475 w 591547"/>
                    <a:gd name="connsiteY73" fmla="*/ 116864 h 590770"/>
                    <a:gd name="connsiteX74" fmla="*/ 223545 w 591547"/>
                    <a:gd name="connsiteY74" fmla="*/ 106387 h 590770"/>
                    <a:gd name="connsiteX75" fmla="*/ 341370 w 591547"/>
                    <a:gd name="connsiteY75" fmla="*/ 75760 h 590770"/>
                    <a:gd name="connsiteX76" fmla="*/ 342984 w 591547"/>
                    <a:gd name="connsiteY76" fmla="*/ 75760 h 590770"/>
                    <a:gd name="connsiteX77" fmla="*/ 345405 w 591547"/>
                    <a:gd name="connsiteY77" fmla="*/ 75760 h 590770"/>
                    <a:gd name="connsiteX78" fmla="*/ 347020 w 591547"/>
                    <a:gd name="connsiteY78" fmla="*/ 75760 h 590770"/>
                    <a:gd name="connsiteX79" fmla="*/ 348634 w 591547"/>
                    <a:gd name="connsiteY79" fmla="*/ 75760 h 590770"/>
                    <a:gd name="connsiteX80" fmla="*/ 387371 w 591547"/>
                    <a:gd name="connsiteY80" fmla="*/ 91879 h 590770"/>
                    <a:gd name="connsiteX81" fmla="*/ 387371 w 591547"/>
                    <a:gd name="connsiteY81" fmla="*/ 62865 h 590770"/>
                    <a:gd name="connsiteX82" fmla="*/ 365581 w 591547"/>
                    <a:gd name="connsiteY82" fmla="*/ 32238 h 590770"/>
                    <a:gd name="connsiteX83" fmla="*/ 397862 w 591547"/>
                    <a:gd name="connsiteY83" fmla="*/ 0 h 590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591547" h="590770">
                      <a:moveTo>
                        <a:pt x="86413" y="515758"/>
                      </a:moveTo>
                      <a:lnTo>
                        <a:pt x="171919" y="515758"/>
                      </a:lnTo>
                      <a:lnTo>
                        <a:pt x="171919" y="537523"/>
                      </a:lnTo>
                      <a:lnTo>
                        <a:pt x="86413" y="537523"/>
                      </a:lnTo>
                      <a:close/>
                      <a:moveTo>
                        <a:pt x="86413" y="461733"/>
                      </a:moveTo>
                      <a:lnTo>
                        <a:pt x="171919" y="461733"/>
                      </a:lnTo>
                      <a:lnTo>
                        <a:pt x="171919" y="483498"/>
                      </a:lnTo>
                      <a:lnTo>
                        <a:pt x="86413" y="483498"/>
                      </a:lnTo>
                      <a:close/>
                      <a:moveTo>
                        <a:pt x="86413" y="408616"/>
                      </a:moveTo>
                      <a:lnTo>
                        <a:pt x="171919" y="408616"/>
                      </a:lnTo>
                      <a:lnTo>
                        <a:pt x="171919" y="429474"/>
                      </a:lnTo>
                      <a:lnTo>
                        <a:pt x="86413" y="429474"/>
                      </a:lnTo>
                      <a:close/>
                      <a:moveTo>
                        <a:pt x="204177" y="357041"/>
                      </a:moveTo>
                      <a:lnTo>
                        <a:pt x="204177" y="569815"/>
                      </a:lnTo>
                      <a:lnTo>
                        <a:pt x="333300" y="569815"/>
                      </a:lnTo>
                      <a:lnTo>
                        <a:pt x="333300" y="382026"/>
                      </a:lnTo>
                      <a:close/>
                      <a:moveTo>
                        <a:pt x="183194" y="357041"/>
                      </a:moveTo>
                      <a:lnTo>
                        <a:pt x="75053" y="382026"/>
                      </a:lnTo>
                      <a:lnTo>
                        <a:pt x="75053" y="569815"/>
                      </a:lnTo>
                      <a:lnTo>
                        <a:pt x="183194" y="569815"/>
                      </a:lnTo>
                      <a:close/>
                      <a:moveTo>
                        <a:pt x="247709" y="311838"/>
                      </a:moveTo>
                      <a:lnTo>
                        <a:pt x="322851" y="311838"/>
                      </a:lnTo>
                      <a:lnTo>
                        <a:pt x="322851" y="332826"/>
                      </a:lnTo>
                      <a:lnTo>
                        <a:pt x="247709" y="332826"/>
                      </a:lnTo>
                      <a:close/>
                      <a:moveTo>
                        <a:pt x="247709" y="257944"/>
                      </a:moveTo>
                      <a:lnTo>
                        <a:pt x="322851" y="257944"/>
                      </a:lnTo>
                      <a:lnTo>
                        <a:pt x="322851" y="279580"/>
                      </a:lnTo>
                      <a:lnTo>
                        <a:pt x="247709" y="279580"/>
                      </a:lnTo>
                      <a:close/>
                      <a:moveTo>
                        <a:pt x="247709" y="203919"/>
                      </a:moveTo>
                      <a:lnTo>
                        <a:pt x="322851" y="203919"/>
                      </a:lnTo>
                      <a:lnTo>
                        <a:pt x="322851" y="225684"/>
                      </a:lnTo>
                      <a:lnTo>
                        <a:pt x="247709" y="225684"/>
                      </a:lnTo>
                      <a:close/>
                      <a:moveTo>
                        <a:pt x="247709" y="150672"/>
                      </a:moveTo>
                      <a:lnTo>
                        <a:pt x="322851" y="150672"/>
                      </a:lnTo>
                      <a:lnTo>
                        <a:pt x="322851" y="171660"/>
                      </a:lnTo>
                      <a:lnTo>
                        <a:pt x="247709" y="171660"/>
                      </a:lnTo>
                      <a:close/>
                      <a:moveTo>
                        <a:pt x="355090" y="102357"/>
                      </a:moveTo>
                      <a:lnTo>
                        <a:pt x="355090" y="373160"/>
                      </a:lnTo>
                      <a:lnTo>
                        <a:pt x="355090" y="376384"/>
                      </a:lnTo>
                      <a:lnTo>
                        <a:pt x="355090" y="569815"/>
                      </a:lnTo>
                      <a:lnTo>
                        <a:pt x="484213" y="569815"/>
                      </a:lnTo>
                      <a:lnTo>
                        <a:pt x="484213" y="154744"/>
                      </a:lnTo>
                      <a:close/>
                      <a:moveTo>
                        <a:pt x="333300" y="99939"/>
                      </a:moveTo>
                      <a:lnTo>
                        <a:pt x="236458" y="125730"/>
                      </a:lnTo>
                      <a:lnTo>
                        <a:pt x="236458" y="341728"/>
                      </a:lnTo>
                      <a:lnTo>
                        <a:pt x="333300" y="360265"/>
                      </a:lnTo>
                      <a:close/>
                      <a:moveTo>
                        <a:pt x="397862" y="21761"/>
                      </a:moveTo>
                      <a:cubicBezTo>
                        <a:pt x="392213" y="21761"/>
                        <a:pt x="387371" y="26596"/>
                        <a:pt x="387371" y="32238"/>
                      </a:cubicBezTo>
                      <a:cubicBezTo>
                        <a:pt x="387371" y="37880"/>
                        <a:pt x="392213" y="42716"/>
                        <a:pt x="397862" y="42716"/>
                      </a:cubicBezTo>
                      <a:cubicBezTo>
                        <a:pt x="404318" y="42716"/>
                        <a:pt x="409160" y="37880"/>
                        <a:pt x="409160" y="32238"/>
                      </a:cubicBezTo>
                      <a:cubicBezTo>
                        <a:pt x="409160" y="26596"/>
                        <a:pt x="404318" y="21761"/>
                        <a:pt x="397862" y="21761"/>
                      </a:cubicBezTo>
                      <a:close/>
                      <a:moveTo>
                        <a:pt x="397862" y="0"/>
                      </a:moveTo>
                      <a:cubicBezTo>
                        <a:pt x="415616" y="0"/>
                        <a:pt x="430143" y="14507"/>
                        <a:pt x="430143" y="32238"/>
                      </a:cubicBezTo>
                      <a:cubicBezTo>
                        <a:pt x="430143" y="45940"/>
                        <a:pt x="421266" y="58029"/>
                        <a:pt x="409160" y="62865"/>
                      </a:cubicBezTo>
                      <a:lnTo>
                        <a:pt x="409160" y="100745"/>
                      </a:lnTo>
                      <a:lnTo>
                        <a:pt x="498740" y="137819"/>
                      </a:lnTo>
                      <a:cubicBezTo>
                        <a:pt x="502775" y="139431"/>
                        <a:pt x="506003" y="143461"/>
                        <a:pt x="506003" y="147491"/>
                      </a:cubicBezTo>
                      <a:lnTo>
                        <a:pt x="506003" y="569815"/>
                      </a:lnTo>
                      <a:lnTo>
                        <a:pt x="591547" y="569815"/>
                      </a:lnTo>
                      <a:lnTo>
                        <a:pt x="591547" y="590770"/>
                      </a:lnTo>
                      <a:lnTo>
                        <a:pt x="494705" y="590770"/>
                      </a:lnTo>
                      <a:lnTo>
                        <a:pt x="344598" y="590770"/>
                      </a:lnTo>
                      <a:lnTo>
                        <a:pt x="193685" y="590770"/>
                      </a:lnTo>
                      <a:lnTo>
                        <a:pt x="64562" y="590770"/>
                      </a:lnTo>
                      <a:lnTo>
                        <a:pt x="0" y="590770"/>
                      </a:lnTo>
                      <a:lnTo>
                        <a:pt x="0" y="569815"/>
                      </a:lnTo>
                      <a:lnTo>
                        <a:pt x="54070" y="569815"/>
                      </a:lnTo>
                      <a:lnTo>
                        <a:pt x="54070" y="373160"/>
                      </a:lnTo>
                      <a:cubicBezTo>
                        <a:pt x="54070" y="368324"/>
                        <a:pt x="57298" y="364294"/>
                        <a:pt x="62141" y="362683"/>
                      </a:cubicBezTo>
                      <a:lnTo>
                        <a:pt x="191264" y="333668"/>
                      </a:lnTo>
                      <a:cubicBezTo>
                        <a:pt x="192878" y="332862"/>
                        <a:pt x="194492" y="332862"/>
                        <a:pt x="195299" y="333668"/>
                      </a:cubicBezTo>
                      <a:cubicBezTo>
                        <a:pt x="196106" y="333668"/>
                        <a:pt x="196106" y="333668"/>
                        <a:pt x="196106" y="333668"/>
                      </a:cubicBezTo>
                      <a:lnTo>
                        <a:pt x="215475" y="336892"/>
                      </a:lnTo>
                      <a:lnTo>
                        <a:pt x="215475" y="116864"/>
                      </a:lnTo>
                      <a:cubicBezTo>
                        <a:pt x="215475" y="112028"/>
                        <a:pt x="218703" y="107999"/>
                        <a:pt x="223545" y="106387"/>
                      </a:cubicBezTo>
                      <a:lnTo>
                        <a:pt x="341370" y="75760"/>
                      </a:lnTo>
                      <a:cubicBezTo>
                        <a:pt x="342177" y="75760"/>
                        <a:pt x="342177" y="75760"/>
                        <a:pt x="342984" y="75760"/>
                      </a:cubicBezTo>
                      <a:cubicBezTo>
                        <a:pt x="343791" y="75760"/>
                        <a:pt x="344598" y="74954"/>
                        <a:pt x="345405" y="75760"/>
                      </a:cubicBezTo>
                      <a:cubicBezTo>
                        <a:pt x="346213" y="75760"/>
                        <a:pt x="347020" y="75760"/>
                        <a:pt x="347020" y="75760"/>
                      </a:cubicBezTo>
                      <a:cubicBezTo>
                        <a:pt x="347827" y="75760"/>
                        <a:pt x="347827" y="75760"/>
                        <a:pt x="348634" y="75760"/>
                      </a:cubicBezTo>
                      <a:lnTo>
                        <a:pt x="387371" y="91879"/>
                      </a:lnTo>
                      <a:lnTo>
                        <a:pt x="387371" y="62865"/>
                      </a:lnTo>
                      <a:cubicBezTo>
                        <a:pt x="375265" y="58029"/>
                        <a:pt x="365581" y="45940"/>
                        <a:pt x="365581" y="32238"/>
                      </a:cubicBezTo>
                      <a:cubicBezTo>
                        <a:pt x="365581" y="14507"/>
                        <a:pt x="380107" y="0"/>
                        <a:pt x="39786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20" name="iṡ1íḍé"/>
              <p:cNvGrpSpPr/>
              <p:nvPr/>
            </p:nvGrpSpPr>
            <p:grpSpPr>
              <a:xfrm>
                <a:off x="8130565" y="1365407"/>
                <a:ext cx="3389923" cy="1062720"/>
                <a:chOff x="831802" y="3912072"/>
                <a:chExt cx="2474198" cy="1062720"/>
              </a:xfrm>
            </p:grpSpPr>
            <p:sp>
              <p:nvSpPr>
                <p:cNvPr id="21" name="îṣ1íďè"/>
                <p:cNvSpPr/>
                <p:nvPr/>
              </p:nvSpPr>
              <p:spPr>
                <a:xfrm>
                  <a:off x="831802" y="4364531"/>
                  <a:ext cx="2474198" cy="610261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ln>
                  <a:noFill/>
                </a:ln>
              </p:spPr>
              <p:txBody>
                <a:bodyPr wrap="square" lIns="90000" tIns="46800" rIns="90000" bIns="46800" anchor="t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Supporting text here.</a:t>
                  </a:r>
                  <a:endParaRPr lang="zh-CN" altLang="en-US" sz="900" dirty="0"/>
                </a:p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900" dirty="0"/>
                    <a:t>When you copy &amp; paste, choose "keep text only" option.</a:t>
                  </a:r>
                  <a:endParaRPr lang="zh-CN" altLang="en-US" sz="900" dirty="0"/>
                </a:p>
              </p:txBody>
            </p:sp>
            <p:sp>
              <p:nvSpPr>
                <p:cNvPr id="22" name="ïŝļiḍe"/>
                <p:cNvSpPr txBox="1"/>
                <p:nvPr/>
              </p:nvSpPr>
              <p:spPr bwMode="auto">
                <a:xfrm>
                  <a:off x="831802" y="3912072"/>
                  <a:ext cx="2474198" cy="436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solidFill>
                        <a:schemeClr val="accent3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8" name="í$ḷîďe"/>
            <p:cNvGrpSpPr/>
            <p:nvPr/>
          </p:nvGrpSpPr>
          <p:grpSpPr>
            <a:xfrm>
              <a:off x="7412166" y="4800550"/>
              <a:ext cx="4040698" cy="1062720"/>
              <a:chOff x="7479790" y="1365407"/>
              <a:chExt cx="4040698" cy="1062720"/>
            </a:xfrm>
          </p:grpSpPr>
          <p:grpSp>
            <p:nvGrpSpPr>
              <p:cNvPr id="13" name="işľîďè"/>
              <p:cNvGrpSpPr/>
              <p:nvPr/>
            </p:nvGrpSpPr>
            <p:grpSpPr>
              <a:xfrm>
                <a:off x="7479790" y="1541479"/>
                <a:ext cx="475490" cy="475488"/>
                <a:chOff x="5839622" y="2191652"/>
                <a:chExt cx="522378" cy="522378"/>
              </a:xfrm>
            </p:grpSpPr>
            <p:sp>
              <p:nvSpPr>
                <p:cNvPr id="17" name="iŝ1îḍé"/>
                <p:cNvSpPr/>
                <p:nvPr/>
              </p:nvSpPr>
              <p:spPr>
                <a:xfrm>
                  <a:off x="5839622" y="2191652"/>
                  <a:ext cx="522378" cy="522378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8" name="iş1îďè"/>
                <p:cNvSpPr/>
                <p:nvPr/>
              </p:nvSpPr>
              <p:spPr bwMode="auto">
                <a:xfrm>
                  <a:off x="5954521" y="2350040"/>
                  <a:ext cx="292579" cy="205596"/>
                </a:xfrm>
                <a:custGeom>
                  <a:avLst/>
                  <a:gdLst>
                    <a:gd name="connsiteX0" fmla="*/ 450100 w 607639"/>
                    <a:gd name="connsiteY0" fmla="*/ 313203 h 426991"/>
                    <a:gd name="connsiteX1" fmla="*/ 450100 w 607639"/>
                    <a:gd name="connsiteY1" fmla="*/ 403167 h 426991"/>
                    <a:gd name="connsiteX2" fmla="*/ 585744 w 607639"/>
                    <a:gd name="connsiteY2" fmla="*/ 403167 h 426991"/>
                    <a:gd name="connsiteX3" fmla="*/ 586100 w 607639"/>
                    <a:gd name="connsiteY3" fmla="*/ 313203 h 426991"/>
                    <a:gd name="connsiteX4" fmla="*/ 530294 w 607639"/>
                    <a:gd name="connsiteY4" fmla="*/ 313203 h 426991"/>
                    <a:gd name="connsiteX5" fmla="*/ 530116 w 607639"/>
                    <a:gd name="connsiteY5" fmla="*/ 313203 h 426991"/>
                    <a:gd name="connsiteX6" fmla="*/ 529760 w 607639"/>
                    <a:gd name="connsiteY6" fmla="*/ 313203 h 426991"/>
                    <a:gd name="connsiteX7" fmla="*/ 450901 w 607639"/>
                    <a:gd name="connsiteY7" fmla="*/ 313203 h 426991"/>
                    <a:gd name="connsiteX8" fmla="*/ 236309 w 607639"/>
                    <a:gd name="connsiteY8" fmla="*/ 313203 h 426991"/>
                    <a:gd name="connsiteX9" fmla="*/ 236309 w 607639"/>
                    <a:gd name="connsiteY9" fmla="*/ 403167 h 426991"/>
                    <a:gd name="connsiteX10" fmla="*/ 371953 w 607639"/>
                    <a:gd name="connsiteY10" fmla="*/ 403167 h 426991"/>
                    <a:gd name="connsiteX11" fmla="*/ 372754 w 607639"/>
                    <a:gd name="connsiteY11" fmla="*/ 313203 h 426991"/>
                    <a:gd name="connsiteX12" fmla="*/ 237110 w 607639"/>
                    <a:gd name="connsiteY12" fmla="*/ 313203 h 426991"/>
                    <a:gd name="connsiteX13" fmla="*/ 22519 w 607639"/>
                    <a:gd name="connsiteY13" fmla="*/ 313203 h 426991"/>
                    <a:gd name="connsiteX14" fmla="*/ 22519 w 607639"/>
                    <a:gd name="connsiteY14" fmla="*/ 403167 h 426991"/>
                    <a:gd name="connsiteX15" fmla="*/ 158163 w 607639"/>
                    <a:gd name="connsiteY15" fmla="*/ 403167 h 426991"/>
                    <a:gd name="connsiteX16" fmla="*/ 158964 w 607639"/>
                    <a:gd name="connsiteY16" fmla="*/ 313203 h 426991"/>
                    <a:gd name="connsiteX17" fmla="*/ 91498 w 607639"/>
                    <a:gd name="connsiteY17" fmla="*/ 313203 h 426991"/>
                    <a:gd name="connsiteX18" fmla="*/ 91231 w 607639"/>
                    <a:gd name="connsiteY18" fmla="*/ 313203 h 426991"/>
                    <a:gd name="connsiteX19" fmla="*/ 90964 w 607639"/>
                    <a:gd name="connsiteY19" fmla="*/ 313203 h 426991"/>
                    <a:gd name="connsiteX20" fmla="*/ 23320 w 607639"/>
                    <a:gd name="connsiteY20" fmla="*/ 313203 h 426991"/>
                    <a:gd name="connsiteX21" fmla="*/ 91409 w 607639"/>
                    <a:gd name="connsiteY21" fmla="*/ 224751 h 426991"/>
                    <a:gd name="connsiteX22" fmla="*/ 530294 w 607639"/>
                    <a:gd name="connsiteY22" fmla="*/ 224751 h 426991"/>
                    <a:gd name="connsiteX23" fmla="*/ 540084 w 607639"/>
                    <a:gd name="connsiteY23" fmla="*/ 234530 h 426991"/>
                    <a:gd name="connsiteX24" fmla="*/ 540084 w 607639"/>
                    <a:gd name="connsiteY24" fmla="*/ 292135 h 426991"/>
                    <a:gd name="connsiteX25" fmla="*/ 586456 w 607639"/>
                    <a:gd name="connsiteY25" fmla="*/ 292135 h 426991"/>
                    <a:gd name="connsiteX26" fmla="*/ 607639 w 607639"/>
                    <a:gd name="connsiteY26" fmla="*/ 313203 h 426991"/>
                    <a:gd name="connsiteX27" fmla="*/ 607639 w 607639"/>
                    <a:gd name="connsiteY27" fmla="*/ 403167 h 426991"/>
                    <a:gd name="connsiteX28" fmla="*/ 586456 w 607639"/>
                    <a:gd name="connsiteY28" fmla="*/ 426991 h 426991"/>
                    <a:gd name="connsiteX29" fmla="*/ 451524 w 607639"/>
                    <a:gd name="connsiteY29" fmla="*/ 426991 h 426991"/>
                    <a:gd name="connsiteX30" fmla="*/ 427582 w 607639"/>
                    <a:gd name="connsiteY30" fmla="*/ 403167 h 426991"/>
                    <a:gd name="connsiteX31" fmla="*/ 427582 w 607639"/>
                    <a:gd name="connsiteY31" fmla="*/ 313203 h 426991"/>
                    <a:gd name="connsiteX32" fmla="*/ 451524 w 607639"/>
                    <a:gd name="connsiteY32" fmla="*/ 292135 h 426991"/>
                    <a:gd name="connsiteX33" fmla="*/ 517566 w 607639"/>
                    <a:gd name="connsiteY33" fmla="*/ 292135 h 426991"/>
                    <a:gd name="connsiteX34" fmla="*/ 517566 w 607639"/>
                    <a:gd name="connsiteY34" fmla="*/ 247242 h 426991"/>
                    <a:gd name="connsiteX35" fmla="*/ 315079 w 607639"/>
                    <a:gd name="connsiteY35" fmla="*/ 247242 h 426991"/>
                    <a:gd name="connsiteX36" fmla="*/ 315079 w 607639"/>
                    <a:gd name="connsiteY36" fmla="*/ 292135 h 426991"/>
                    <a:gd name="connsiteX37" fmla="*/ 372665 w 607639"/>
                    <a:gd name="connsiteY37" fmla="*/ 292135 h 426991"/>
                    <a:gd name="connsiteX38" fmla="*/ 393849 w 607639"/>
                    <a:gd name="connsiteY38" fmla="*/ 313203 h 426991"/>
                    <a:gd name="connsiteX39" fmla="*/ 393849 w 607639"/>
                    <a:gd name="connsiteY39" fmla="*/ 403167 h 426991"/>
                    <a:gd name="connsiteX40" fmla="*/ 372665 w 607639"/>
                    <a:gd name="connsiteY40" fmla="*/ 426991 h 426991"/>
                    <a:gd name="connsiteX41" fmla="*/ 237733 w 607639"/>
                    <a:gd name="connsiteY41" fmla="*/ 426991 h 426991"/>
                    <a:gd name="connsiteX42" fmla="*/ 213791 w 607639"/>
                    <a:gd name="connsiteY42" fmla="*/ 403167 h 426991"/>
                    <a:gd name="connsiteX43" fmla="*/ 213791 w 607639"/>
                    <a:gd name="connsiteY43" fmla="*/ 313203 h 426991"/>
                    <a:gd name="connsiteX44" fmla="*/ 237733 w 607639"/>
                    <a:gd name="connsiteY44" fmla="*/ 292135 h 426991"/>
                    <a:gd name="connsiteX45" fmla="*/ 292561 w 607639"/>
                    <a:gd name="connsiteY45" fmla="*/ 292135 h 426991"/>
                    <a:gd name="connsiteX46" fmla="*/ 292561 w 607639"/>
                    <a:gd name="connsiteY46" fmla="*/ 247242 h 426991"/>
                    <a:gd name="connsiteX47" fmla="*/ 101288 w 607639"/>
                    <a:gd name="connsiteY47" fmla="*/ 247242 h 426991"/>
                    <a:gd name="connsiteX48" fmla="*/ 101288 w 607639"/>
                    <a:gd name="connsiteY48" fmla="*/ 292135 h 426991"/>
                    <a:gd name="connsiteX49" fmla="*/ 158875 w 607639"/>
                    <a:gd name="connsiteY49" fmla="*/ 292135 h 426991"/>
                    <a:gd name="connsiteX50" fmla="*/ 180058 w 607639"/>
                    <a:gd name="connsiteY50" fmla="*/ 313203 h 426991"/>
                    <a:gd name="connsiteX51" fmla="*/ 180058 w 607639"/>
                    <a:gd name="connsiteY51" fmla="*/ 403167 h 426991"/>
                    <a:gd name="connsiteX52" fmla="*/ 158875 w 607639"/>
                    <a:gd name="connsiteY52" fmla="*/ 426991 h 426991"/>
                    <a:gd name="connsiteX53" fmla="*/ 24032 w 607639"/>
                    <a:gd name="connsiteY53" fmla="*/ 426991 h 426991"/>
                    <a:gd name="connsiteX54" fmla="*/ 0 w 607639"/>
                    <a:gd name="connsiteY54" fmla="*/ 403167 h 426991"/>
                    <a:gd name="connsiteX55" fmla="*/ 0 w 607639"/>
                    <a:gd name="connsiteY55" fmla="*/ 313203 h 426991"/>
                    <a:gd name="connsiteX56" fmla="*/ 24032 w 607639"/>
                    <a:gd name="connsiteY56" fmla="*/ 292135 h 426991"/>
                    <a:gd name="connsiteX57" fmla="*/ 78770 w 607639"/>
                    <a:gd name="connsiteY57" fmla="*/ 292135 h 426991"/>
                    <a:gd name="connsiteX58" fmla="*/ 78770 w 607639"/>
                    <a:gd name="connsiteY58" fmla="*/ 234530 h 426991"/>
                    <a:gd name="connsiteX59" fmla="*/ 91409 w 607639"/>
                    <a:gd name="connsiteY59" fmla="*/ 224751 h 426991"/>
                    <a:gd name="connsiteX60" fmla="*/ 236326 w 607639"/>
                    <a:gd name="connsiteY60" fmla="*/ 21066 h 426991"/>
                    <a:gd name="connsiteX61" fmla="*/ 236326 w 607639"/>
                    <a:gd name="connsiteY61" fmla="*/ 111021 h 426991"/>
                    <a:gd name="connsiteX62" fmla="*/ 371758 w 607639"/>
                    <a:gd name="connsiteY62" fmla="*/ 111021 h 426991"/>
                    <a:gd name="connsiteX63" fmla="*/ 372380 w 607639"/>
                    <a:gd name="connsiteY63" fmla="*/ 21066 h 426991"/>
                    <a:gd name="connsiteX64" fmla="*/ 237127 w 607639"/>
                    <a:gd name="connsiteY64" fmla="*/ 21066 h 426991"/>
                    <a:gd name="connsiteX65" fmla="*/ 237750 w 607639"/>
                    <a:gd name="connsiteY65" fmla="*/ 0 h 426991"/>
                    <a:gd name="connsiteX66" fmla="*/ 372647 w 607639"/>
                    <a:gd name="connsiteY66" fmla="*/ 0 h 426991"/>
                    <a:gd name="connsiteX67" fmla="*/ 393825 w 607639"/>
                    <a:gd name="connsiteY67" fmla="*/ 21066 h 426991"/>
                    <a:gd name="connsiteX68" fmla="*/ 393825 w 607639"/>
                    <a:gd name="connsiteY68" fmla="*/ 111021 h 426991"/>
                    <a:gd name="connsiteX69" fmla="*/ 372647 w 607639"/>
                    <a:gd name="connsiteY69" fmla="*/ 134843 h 426991"/>
                    <a:gd name="connsiteX70" fmla="*/ 315076 w 607639"/>
                    <a:gd name="connsiteY70" fmla="*/ 134843 h 426991"/>
                    <a:gd name="connsiteX71" fmla="*/ 315076 w 607639"/>
                    <a:gd name="connsiteY71" fmla="*/ 191020 h 426991"/>
                    <a:gd name="connsiteX72" fmla="*/ 292563 w 607639"/>
                    <a:gd name="connsiteY72" fmla="*/ 191020 h 426991"/>
                    <a:gd name="connsiteX73" fmla="*/ 292563 w 607639"/>
                    <a:gd name="connsiteY73" fmla="*/ 134843 h 426991"/>
                    <a:gd name="connsiteX74" fmla="*/ 237750 w 607639"/>
                    <a:gd name="connsiteY74" fmla="*/ 134843 h 426991"/>
                    <a:gd name="connsiteX75" fmla="*/ 213813 w 607639"/>
                    <a:gd name="connsiteY75" fmla="*/ 111021 h 426991"/>
                    <a:gd name="connsiteX76" fmla="*/ 213813 w 607639"/>
                    <a:gd name="connsiteY76" fmla="*/ 21066 h 426991"/>
                    <a:gd name="connsiteX77" fmla="*/ 237750 w 607639"/>
                    <a:gd name="connsiteY77" fmla="*/ 0 h 426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607639" h="426991">
                      <a:moveTo>
                        <a:pt x="450100" y="313203"/>
                      </a:moveTo>
                      <a:lnTo>
                        <a:pt x="450100" y="403167"/>
                      </a:lnTo>
                      <a:lnTo>
                        <a:pt x="585744" y="403167"/>
                      </a:lnTo>
                      <a:lnTo>
                        <a:pt x="586100" y="313203"/>
                      </a:lnTo>
                      <a:lnTo>
                        <a:pt x="530294" y="313203"/>
                      </a:lnTo>
                      <a:cubicBezTo>
                        <a:pt x="530294" y="313203"/>
                        <a:pt x="530116" y="313203"/>
                        <a:pt x="530116" y="313203"/>
                      </a:cubicBezTo>
                      <a:cubicBezTo>
                        <a:pt x="530027" y="313203"/>
                        <a:pt x="529849" y="313203"/>
                        <a:pt x="529760" y="313203"/>
                      </a:cubicBezTo>
                      <a:lnTo>
                        <a:pt x="450901" y="313203"/>
                      </a:lnTo>
                      <a:close/>
                      <a:moveTo>
                        <a:pt x="236309" y="313203"/>
                      </a:moveTo>
                      <a:lnTo>
                        <a:pt x="236309" y="403167"/>
                      </a:lnTo>
                      <a:lnTo>
                        <a:pt x="371953" y="403167"/>
                      </a:lnTo>
                      <a:lnTo>
                        <a:pt x="372754" y="313203"/>
                      </a:lnTo>
                      <a:lnTo>
                        <a:pt x="237110" y="313203"/>
                      </a:lnTo>
                      <a:close/>
                      <a:moveTo>
                        <a:pt x="22519" y="313203"/>
                      </a:moveTo>
                      <a:lnTo>
                        <a:pt x="22519" y="403167"/>
                      </a:lnTo>
                      <a:lnTo>
                        <a:pt x="158163" y="403167"/>
                      </a:lnTo>
                      <a:lnTo>
                        <a:pt x="158964" y="313203"/>
                      </a:lnTo>
                      <a:lnTo>
                        <a:pt x="91498" y="313203"/>
                      </a:lnTo>
                      <a:cubicBezTo>
                        <a:pt x="91409" y="313203"/>
                        <a:pt x="91320" y="313203"/>
                        <a:pt x="91231" y="313203"/>
                      </a:cubicBezTo>
                      <a:cubicBezTo>
                        <a:pt x="91231" y="313203"/>
                        <a:pt x="90964" y="313203"/>
                        <a:pt x="90964" y="313203"/>
                      </a:cubicBezTo>
                      <a:lnTo>
                        <a:pt x="23320" y="313203"/>
                      </a:lnTo>
                      <a:close/>
                      <a:moveTo>
                        <a:pt x="91409" y="224751"/>
                      </a:moveTo>
                      <a:lnTo>
                        <a:pt x="530294" y="224751"/>
                      </a:lnTo>
                      <a:cubicBezTo>
                        <a:pt x="536435" y="224751"/>
                        <a:pt x="540084" y="228396"/>
                        <a:pt x="540084" y="234530"/>
                      </a:cubicBezTo>
                      <a:lnTo>
                        <a:pt x="540084" y="292135"/>
                      </a:lnTo>
                      <a:lnTo>
                        <a:pt x="586456" y="292135"/>
                      </a:lnTo>
                      <a:cubicBezTo>
                        <a:pt x="598917" y="292135"/>
                        <a:pt x="607639" y="300847"/>
                        <a:pt x="607639" y="313203"/>
                      </a:cubicBezTo>
                      <a:lnTo>
                        <a:pt x="607639" y="403167"/>
                      </a:lnTo>
                      <a:cubicBezTo>
                        <a:pt x="607639" y="415524"/>
                        <a:pt x="598917" y="426991"/>
                        <a:pt x="586456" y="426991"/>
                      </a:cubicBezTo>
                      <a:lnTo>
                        <a:pt x="451524" y="426991"/>
                      </a:lnTo>
                      <a:cubicBezTo>
                        <a:pt x="439152" y="426991"/>
                        <a:pt x="427582" y="415524"/>
                        <a:pt x="427582" y="403167"/>
                      </a:cubicBezTo>
                      <a:lnTo>
                        <a:pt x="427582" y="313203"/>
                      </a:lnTo>
                      <a:cubicBezTo>
                        <a:pt x="427582" y="300847"/>
                        <a:pt x="439152" y="292135"/>
                        <a:pt x="451524" y="292135"/>
                      </a:cubicBezTo>
                      <a:lnTo>
                        <a:pt x="517566" y="292135"/>
                      </a:lnTo>
                      <a:lnTo>
                        <a:pt x="517566" y="247242"/>
                      </a:lnTo>
                      <a:lnTo>
                        <a:pt x="315079" y="247242"/>
                      </a:lnTo>
                      <a:lnTo>
                        <a:pt x="315079" y="292135"/>
                      </a:lnTo>
                      <a:lnTo>
                        <a:pt x="372665" y="292135"/>
                      </a:lnTo>
                      <a:cubicBezTo>
                        <a:pt x="385126" y="292135"/>
                        <a:pt x="393849" y="300847"/>
                        <a:pt x="393849" y="313203"/>
                      </a:cubicBezTo>
                      <a:lnTo>
                        <a:pt x="393849" y="403167"/>
                      </a:lnTo>
                      <a:cubicBezTo>
                        <a:pt x="393849" y="415524"/>
                        <a:pt x="385126" y="426991"/>
                        <a:pt x="372665" y="426991"/>
                      </a:cubicBezTo>
                      <a:lnTo>
                        <a:pt x="237733" y="426991"/>
                      </a:lnTo>
                      <a:cubicBezTo>
                        <a:pt x="225362" y="426991"/>
                        <a:pt x="213791" y="415524"/>
                        <a:pt x="213791" y="403167"/>
                      </a:cubicBezTo>
                      <a:lnTo>
                        <a:pt x="213791" y="313203"/>
                      </a:lnTo>
                      <a:cubicBezTo>
                        <a:pt x="213791" y="300847"/>
                        <a:pt x="225362" y="292135"/>
                        <a:pt x="237733" y="292135"/>
                      </a:cubicBezTo>
                      <a:lnTo>
                        <a:pt x="292561" y="292135"/>
                      </a:lnTo>
                      <a:lnTo>
                        <a:pt x="292561" y="247242"/>
                      </a:lnTo>
                      <a:lnTo>
                        <a:pt x="101288" y="247242"/>
                      </a:lnTo>
                      <a:lnTo>
                        <a:pt x="101288" y="292135"/>
                      </a:lnTo>
                      <a:lnTo>
                        <a:pt x="158875" y="292135"/>
                      </a:lnTo>
                      <a:cubicBezTo>
                        <a:pt x="171335" y="292135"/>
                        <a:pt x="180058" y="300847"/>
                        <a:pt x="180058" y="313203"/>
                      </a:cubicBezTo>
                      <a:lnTo>
                        <a:pt x="180058" y="403167"/>
                      </a:lnTo>
                      <a:cubicBezTo>
                        <a:pt x="180058" y="415524"/>
                        <a:pt x="171335" y="426991"/>
                        <a:pt x="158875" y="426991"/>
                      </a:cubicBezTo>
                      <a:lnTo>
                        <a:pt x="24032" y="426991"/>
                      </a:lnTo>
                      <a:cubicBezTo>
                        <a:pt x="11571" y="426991"/>
                        <a:pt x="0" y="415524"/>
                        <a:pt x="0" y="403167"/>
                      </a:cubicBezTo>
                      <a:lnTo>
                        <a:pt x="0" y="313203"/>
                      </a:lnTo>
                      <a:cubicBezTo>
                        <a:pt x="0" y="300847"/>
                        <a:pt x="11571" y="292135"/>
                        <a:pt x="24032" y="292135"/>
                      </a:cubicBezTo>
                      <a:lnTo>
                        <a:pt x="78770" y="292135"/>
                      </a:lnTo>
                      <a:lnTo>
                        <a:pt x="78770" y="234530"/>
                      </a:lnTo>
                      <a:cubicBezTo>
                        <a:pt x="78770" y="228396"/>
                        <a:pt x="85178" y="224751"/>
                        <a:pt x="91409" y="224751"/>
                      </a:cubicBezTo>
                      <a:close/>
                      <a:moveTo>
                        <a:pt x="236326" y="21066"/>
                      </a:moveTo>
                      <a:lnTo>
                        <a:pt x="236326" y="111021"/>
                      </a:lnTo>
                      <a:lnTo>
                        <a:pt x="371758" y="111021"/>
                      </a:lnTo>
                      <a:lnTo>
                        <a:pt x="372380" y="21066"/>
                      </a:lnTo>
                      <a:lnTo>
                        <a:pt x="237127" y="21066"/>
                      </a:lnTo>
                      <a:close/>
                      <a:moveTo>
                        <a:pt x="237750" y="0"/>
                      </a:moveTo>
                      <a:lnTo>
                        <a:pt x="372647" y="0"/>
                      </a:lnTo>
                      <a:cubicBezTo>
                        <a:pt x="385105" y="0"/>
                        <a:pt x="393825" y="8711"/>
                        <a:pt x="393825" y="21066"/>
                      </a:cubicBezTo>
                      <a:lnTo>
                        <a:pt x="393825" y="111021"/>
                      </a:lnTo>
                      <a:cubicBezTo>
                        <a:pt x="393825" y="123376"/>
                        <a:pt x="385105" y="134843"/>
                        <a:pt x="372647" y="134843"/>
                      </a:cubicBezTo>
                      <a:lnTo>
                        <a:pt x="315076" y="134843"/>
                      </a:lnTo>
                      <a:lnTo>
                        <a:pt x="315076" y="191020"/>
                      </a:lnTo>
                      <a:lnTo>
                        <a:pt x="292563" y="191020"/>
                      </a:lnTo>
                      <a:lnTo>
                        <a:pt x="292563" y="134843"/>
                      </a:lnTo>
                      <a:lnTo>
                        <a:pt x="237750" y="134843"/>
                      </a:lnTo>
                      <a:cubicBezTo>
                        <a:pt x="225381" y="134843"/>
                        <a:pt x="213813" y="123376"/>
                        <a:pt x="213813" y="111021"/>
                      </a:cubicBezTo>
                      <a:lnTo>
                        <a:pt x="213813" y="21066"/>
                      </a:lnTo>
                      <a:cubicBezTo>
                        <a:pt x="213813" y="8711"/>
                        <a:pt x="225381" y="0"/>
                        <a:pt x="2377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4" name="ïṣlíḑé"/>
              <p:cNvGrpSpPr/>
              <p:nvPr/>
            </p:nvGrpSpPr>
            <p:grpSpPr>
              <a:xfrm>
                <a:off x="8130565" y="1365407"/>
                <a:ext cx="3389923" cy="1062720"/>
                <a:chOff x="831802" y="3912072"/>
                <a:chExt cx="2474198" cy="1062720"/>
              </a:xfrm>
            </p:grpSpPr>
            <p:sp>
              <p:nvSpPr>
                <p:cNvPr id="15" name="íṩļïdè"/>
                <p:cNvSpPr/>
                <p:nvPr/>
              </p:nvSpPr>
              <p:spPr>
                <a:xfrm>
                  <a:off x="831802" y="4364531"/>
                  <a:ext cx="2474198" cy="610261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  <a:ln>
                  <a:noFill/>
                </a:ln>
              </p:spPr>
              <p:txBody>
                <a:bodyPr wrap="square" anchor="t">
                  <a:normAutofit fontScale="925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Supporting text here.</a:t>
                  </a:r>
                  <a:endParaRPr lang="zh-CN" altLang="en-US" sz="1000" dirty="0"/>
                </a:p>
                <a:p>
                  <a:pPr marL="171450" indent="-171450">
                    <a:lnSpc>
                      <a:spcPct val="17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When you copy &amp; paste, choose "keep text only" option.</a:t>
                  </a:r>
                  <a:endParaRPr lang="zh-CN" altLang="en-US" sz="1000" dirty="0"/>
                </a:p>
              </p:txBody>
            </p:sp>
            <p:sp>
              <p:nvSpPr>
                <p:cNvPr id="16" name="îṩļïde"/>
                <p:cNvSpPr txBox="1"/>
                <p:nvPr/>
              </p:nvSpPr>
              <p:spPr bwMode="auto">
                <a:xfrm>
                  <a:off x="831802" y="3912072"/>
                  <a:ext cx="2474198" cy="436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solidFill>
                        <a:schemeClr val="accent4"/>
                      </a:solidFill>
                    </a:rPr>
                    <a:t>Text here</a:t>
                  </a:r>
                </a:p>
              </p:txBody>
            </p:sp>
          </p:grpSp>
        </p:grpSp>
        <p:cxnSp>
          <p:nvCxnSpPr>
            <p:cNvPr id="9" name="直接连接符 8"/>
            <p:cNvCxnSpPr/>
            <p:nvPr/>
          </p:nvCxnSpPr>
          <p:spPr>
            <a:xfrm>
              <a:off x="8121000" y="2368037"/>
              <a:ext cx="339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121000" y="3529325"/>
              <a:ext cx="339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121000" y="4690613"/>
              <a:ext cx="339948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1" name="流程图: 对照 50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de2957c-41a6-4efc-9d05-3e49b3770d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07937" y="1192976"/>
            <a:ext cx="9976126" cy="4801024"/>
            <a:chOff x="1107937" y="1192976"/>
            <a:chExt cx="9976126" cy="4801024"/>
          </a:xfrm>
        </p:grpSpPr>
        <p:sp>
          <p:nvSpPr>
            <p:cNvPr id="4" name="íšḻïďê"/>
            <p:cNvSpPr/>
            <p:nvPr/>
          </p:nvSpPr>
          <p:spPr>
            <a:xfrm flipV="1">
              <a:off x="3938760" y="3269548"/>
              <a:ext cx="1691792" cy="14309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ṡ1iďe"/>
            <p:cNvSpPr/>
            <p:nvPr/>
          </p:nvSpPr>
          <p:spPr bwMode="auto">
            <a:xfrm>
              <a:off x="4479992" y="3129808"/>
              <a:ext cx="609329" cy="609329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ḷíḑé"/>
            <p:cNvSpPr txBox="1"/>
            <p:nvPr/>
          </p:nvSpPr>
          <p:spPr bwMode="auto">
            <a:xfrm>
              <a:off x="4483292" y="2648349"/>
              <a:ext cx="602729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>
                  <a:solidFill>
                    <a:schemeClr val="accent2"/>
                  </a:solidFill>
                  <a:effectLst/>
                  <a:latin typeface="Impact" panose="020B0806030902050204" pitchFamily="34" charset="0"/>
                </a:rPr>
                <a:t>2018</a:t>
              </a:r>
            </a:p>
          </p:txBody>
        </p:sp>
        <p:grpSp>
          <p:nvGrpSpPr>
            <p:cNvPr id="7" name="iṡļiḓe"/>
            <p:cNvGrpSpPr/>
            <p:nvPr/>
          </p:nvGrpSpPr>
          <p:grpSpPr>
            <a:xfrm>
              <a:off x="3730625" y="4325964"/>
              <a:ext cx="2108063" cy="944997"/>
              <a:chOff x="1326000" y="4868424"/>
              <a:chExt cx="2108063" cy="944997"/>
            </a:xfrm>
          </p:grpSpPr>
          <p:sp>
            <p:nvSpPr>
              <p:cNvPr id="26" name="îṣḷíďé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i$lïḑe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8" name="ïṧḷîďè"/>
            <p:cNvSpPr/>
            <p:nvPr/>
          </p:nvSpPr>
          <p:spPr>
            <a:xfrm flipV="1">
              <a:off x="9184135" y="1820127"/>
              <a:ext cx="1691792" cy="14309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ṡlïdé"/>
            <p:cNvSpPr/>
            <p:nvPr/>
          </p:nvSpPr>
          <p:spPr bwMode="auto">
            <a:xfrm>
              <a:off x="9725367" y="1688331"/>
              <a:ext cx="609329" cy="60932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íḑe"/>
            <p:cNvSpPr txBox="1"/>
            <p:nvPr/>
          </p:nvSpPr>
          <p:spPr bwMode="auto">
            <a:xfrm>
              <a:off x="9729468" y="1192976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4"/>
                  </a:solidFill>
                  <a:effectLst/>
                  <a:latin typeface="Impact" panose="020B0806030902050204" pitchFamily="34" charset="0"/>
                </a:rPr>
                <a:t>2020</a:t>
              </a:r>
            </a:p>
          </p:txBody>
        </p:sp>
        <p:grpSp>
          <p:nvGrpSpPr>
            <p:cNvPr id="11" name="îšľíḑê"/>
            <p:cNvGrpSpPr/>
            <p:nvPr/>
          </p:nvGrpSpPr>
          <p:grpSpPr>
            <a:xfrm>
              <a:off x="8976000" y="2876543"/>
              <a:ext cx="2108063" cy="944997"/>
              <a:chOff x="1326000" y="4868424"/>
              <a:chExt cx="2108063" cy="944997"/>
            </a:xfrm>
          </p:grpSpPr>
          <p:sp>
            <p:nvSpPr>
              <p:cNvPr id="24" name="îṡ1îḓ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îsḻiḓê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2" name="îṧḷïḋe"/>
            <p:cNvSpPr/>
            <p:nvPr/>
          </p:nvSpPr>
          <p:spPr>
            <a:xfrm flipV="1">
              <a:off x="6561448" y="2547047"/>
              <a:ext cx="1691792" cy="14309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ḻíḓè"/>
            <p:cNvSpPr/>
            <p:nvPr/>
          </p:nvSpPr>
          <p:spPr bwMode="auto">
            <a:xfrm>
              <a:off x="7102680" y="2351017"/>
              <a:ext cx="609329" cy="609329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ŝļídê"/>
            <p:cNvSpPr txBox="1"/>
            <p:nvPr/>
          </p:nvSpPr>
          <p:spPr bwMode="auto">
            <a:xfrm>
              <a:off x="7129223" y="1922464"/>
              <a:ext cx="556243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3"/>
                  </a:solidFill>
                  <a:effectLst/>
                  <a:latin typeface="Impact" panose="020B0806030902050204" pitchFamily="34" charset="0"/>
                </a:rPr>
                <a:t>2019</a:t>
              </a:r>
            </a:p>
          </p:txBody>
        </p:sp>
        <p:grpSp>
          <p:nvGrpSpPr>
            <p:cNvPr id="15" name="iṣḷídê"/>
            <p:cNvGrpSpPr/>
            <p:nvPr/>
          </p:nvGrpSpPr>
          <p:grpSpPr>
            <a:xfrm>
              <a:off x="6353313" y="3603463"/>
              <a:ext cx="2108063" cy="944997"/>
              <a:chOff x="1326000" y="4868424"/>
              <a:chExt cx="2108063" cy="944997"/>
            </a:xfrm>
          </p:grpSpPr>
          <p:sp>
            <p:nvSpPr>
              <p:cNvPr id="22" name="îṧļiḋe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3" name="iśḻïḓê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6" name="îṥļíḋe"/>
            <p:cNvSpPr/>
            <p:nvPr/>
          </p:nvSpPr>
          <p:spPr>
            <a:xfrm flipV="1">
              <a:off x="1316072" y="3992587"/>
              <a:ext cx="1691792" cy="14309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ḷidè"/>
            <p:cNvSpPr/>
            <p:nvPr/>
          </p:nvSpPr>
          <p:spPr bwMode="auto">
            <a:xfrm>
              <a:off x="1857304" y="3784124"/>
              <a:ext cx="609329" cy="609329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śḷîḋe"/>
            <p:cNvSpPr txBox="1"/>
            <p:nvPr/>
          </p:nvSpPr>
          <p:spPr bwMode="auto">
            <a:xfrm>
              <a:off x="1861405" y="3368478"/>
              <a:ext cx="601127" cy="369332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ko-KR" sz="2400" b="0" dirty="0">
                  <a:solidFill>
                    <a:schemeClr val="accent1"/>
                  </a:solidFill>
                  <a:effectLst/>
                  <a:latin typeface="Impact" panose="020B0806030902050204" pitchFamily="34" charset="0"/>
                </a:rPr>
                <a:t>2017</a:t>
              </a:r>
            </a:p>
          </p:txBody>
        </p:sp>
        <p:grpSp>
          <p:nvGrpSpPr>
            <p:cNvPr id="19" name="îṥ1ïḍè"/>
            <p:cNvGrpSpPr/>
            <p:nvPr/>
          </p:nvGrpSpPr>
          <p:grpSpPr>
            <a:xfrm>
              <a:off x="1107937" y="5049003"/>
              <a:ext cx="2108063" cy="944997"/>
              <a:chOff x="1326000" y="4868424"/>
              <a:chExt cx="2108063" cy="944997"/>
            </a:xfrm>
          </p:grpSpPr>
          <p:sp>
            <p:nvSpPr>
              <p:cNvPr id="20" name="íṩḻïḑê"/>
              <p:cNvSpPr/>
              <p:nvPr/>
            </p:nvSpPr>
            <p:spPr bwMode="auto">
              <a:xfrm>
                <a:off x="1326000" y="5256022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1" name="iṡľîḑê"/>
              <p:cNvSpPr txBox="1"/>
              <p:nvPr/>
            </p:nvSpPr>
            <p:spPr bwMode="auto">
              <a:xfrm>
                <a:off x="1326000" y="4868424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  <p:sp>
        <p:nvSpPr>
          <p:cNvPr id="28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9" name="流程图: 对照 28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320555" y="1950705"/>
            <a:ext cx="3101615" cy="2956591"/>
            <a:chOff x="2814798" y="2478576"/>
            <a:chExt cx="1639137" cy="1562495"/>
          </a:xfrm>
        </p:grpSpPr>
        <p:sp>
          <p:nvSpPr>
            <p:cNvPr id="45" name="isľiḓé"/>
            <p:cNvSpPr/>
            <p:nvPr/>
          </p:nvSpPr>
          <p:spPr bwMode="auto">
            <a:xfrm>
              <a:off x="3037860" y="3099480"/>
              <a:ext cx="627727" cy="62772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$ḻíḍê"/>
            <p:cNvSpPr/>
            <p:nvPr/>
          </p:nvSpPr>
          <p:spPr bwMode="auto">
            <a:xfrm>
              <a:off x="3113327" y="2485986"/>
              <a:ext cx="761143" cy="76114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ḷîḑe"/>
            <p:cNvSpPr/>
            <p:nvPr/>
          </p:nvSpPr>
          <p:spPr bwMode="auto">
            <a:xfrm>
              <a:off x="3406536" y="2712111"/>
              <a:ext cx="935868" cy="935869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6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48" name="işḷïde"/>
            <p:cNvSpPr/>
            <p:nvPr/>
          </p:nvSpPr>
          <p:spPr bwMode="auto">
            <a:xfrm>
              <a:off x="3775211" y="3727207"/>
              <a:ext cx="313864" cy="31386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ṣlíḑé"/>
            <p:cNvSpPr/>
            <p:nvPr/>
          </p:nvSpPr>
          <p:spPr bwMode="auto">
            <a:xfrm>
              <a:off x="2814798" y="2987948"/>
              <a:ext cx="223062" cy="2230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ṡlide"/>
            <p:cNvSpPr/>
            <p:nvPr/>
          </p:nvSpPr>
          <p:spPr bwMode="auto">
            <a:xfrm>
              <a:off x="4230873" y="2478576"/>
              <a:ext cx="223062" cy="22306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7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2" name="CustomText2"/>
          <p:cNvSpPr/>
          <p:nvPr/>
        </p:nvSpPr>
        <p:spPr>
          <a:xfrm>
            <a:off x="6350006" y="2524215"/>
            <a:ext cx="3521439" cy="904785"/>
          </a:xfrm>
          <a:prstGeom prst="rect">
            <a:avLst/>
          </a:prstGeom>
          <a:noFill/>
        </p:spPr>
        <p:txBody>
          <a:bodyPr wrap="none" lIns="0" r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lt"/>
                <a:ea typeface="+mj-ea"/>
              </a:rPr>
              <a:t>PART TWO</a:t>
            </a:r>
            <a:endParaRPr lang="en-US" altLang="zh-CN" sz="4800" b="1" dirty="0">
              <a:solidFill>
                <a:srgbClr val="3A4554"/>
              </a:solidFill>
              <a:latin typeface="+mj-lt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23712" y="3609482"/>
            <a:ext cx="3269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Unified fonts make reading more fluent. Theme color makes PPT more convenient to change. Adjust the spacing to adapt to Chinese typesetting.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80d3f6f-d5f1-4382-b936-45a6fb4fd8a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14087"/>
            <a:chOff x="660400" y="1130300"/>
            <a:chExt cx="10858500" cy="5014087"/>
          </a:xfrm>
        </p:grpSpPr>
        <p:sp>
          <p:nvSpPr>
            <p:cNvPr id="4" name="íṡ1ïḍê"/>
            <p:cNvSpPr/>
            <p:nvPr/>
          </p:nvSpPr>
          <p:spPr>
            <a:xfrm>
              <a:off x="5448301" y="113030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" name="îṡľiḋê"/>
            <p:cNvSpPr/>
            <p:nvPr/>
          </p:nvSpPr>
          <p:spPr>
            <a:xfrm>
              <a:off x="9226153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" name="îṣḷïḍê"/>
            <p:cNvSpPr/>
            <p:nvPr/>
          </p:nvSpPr>
          <p:spPr>
            <a:xfrm>
              <a:off x="1672829" y="1800450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ṡļiḋe"/>
            <p:cNvSpPr/>
            <p:nvPr/>
          </p:nvSpPr>
          <p:spPr>
            <a:xfrm>
              <a:off x="8016875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03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ṣļídê"/>
            <p:cNvSpPr/>
            <p:nvPr/>
          </p:nvSpPr>
          <p:spPr>
            <a:xfrm>
              <a:off x="660400" y="2038574"/>
              <a:ext cx="3502025" cy="3538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STEP 02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ṩḷiḍe"/>
            <p:cNvSpPr/>
            <p:nvPr/>
          </p:nvSpPr>
          <p:spPr>
            <a:xfrm>
              <a:off x="4162425" y="1411829"/>
              <a:ext cx="3867150" cy="4732558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5EAC"/>
                  </a:solidFill>
                  <a:effectLst/>
                  <a:uLnTx/>
                  <a:uFillTx/>
                </a:rPr>
                <a:t>STEP 01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ṩľíḓé"/>
            <p:cNvSpPr/>
            <p:nvPr/>
          </p:nvSpPr>
          <p:spPr>
            <a:xfrm>
              <a:off x="5581650" y="113030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îṧľïďe"/>
            <p:cNvSpPr/>
            <p:nvPr/>
          </p:nvSpPr>
          <p:spPr bwMode="auto">
            <a:xfrm>
              <a:off x="5883515" y="1428969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ṩļïḑé"/>
            <p:cNvSpPr/>
            <p:nvPr/>
          </p:nvSpPr>
          <p:spPr>
            <a:xfrm>
              <a:off x="9358312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is1ïďê"/>
            <p:cNvSpPr/>
            <p:nvPr/>
          </p:nvSpPr>
          <p:spPr bwMode="auto">
            <a:xfrm>
              <a:off x="9660176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í$lîḑê"/>
            <p:cNvSpPr/>
            <p:nvPr/>
          </p:nvSpPr>
          <p:spPr>
            <a:xfrm>
              <a:off x="1804988" y="1800450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iṣlîḍê"/>
            <p:cNvSpPr/>
            <p:nvPr/>
          </p:nvSpPr>
          <p:spPr bwMode="auto">
            <a:xfrm>
              <a:off x="2106852" y="2098616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ṥļïḑé"/>
            <p:cNvSpPr/>
            <p:nvPr/>
          </p:nvSpPr>
          <p:spPr bwMode="auto">
            <a:xfrm>
              <a:off x="4162426" y="2547578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7" name="ïşļíḍé"/>
            <p:cNvSpPr/>
            <p:nvPr/>
          </p:nvSpPr>
          <p:spPr bwMode="auto">
            <a:xfrm>
              <a:off x="829901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iṣḷiďe"/>
            <p:cNvSpPr/>
            <p:nvPr/>
          </p:nvSpPr>
          <p:spPr bwMode="auto">
            <a:xfrm>
              <a:off x="8186377" y="2931937"/>
              <a:ext cx="3175722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 Theme color makes PPT more convenient to change. Adjust the spacing to adapt to Chinese typesetting, use the reference line in PPT.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CustomText2"/>
          <p:cNvSpPr/>
          <p:nvPr/>
        </p:nvSpPr>
        <p:spPr>
          <a:xfrm>
            <a:off x="1069552" y="772542"/>
            <a:ext cx="3190152" cy="441772"/>
          </a:xfrm>
          <a:prstGeom prst="rect">
            <a:avLst/>
          </a:prstGeom>
          <a:noFill/>
        </p:spPr>
        <p:txBody>
          <a:bodyPr wrap="none" lIns="0" rIns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  <a:latin typeface="+mj-ea"/>
                <a:ea typeface="+mj-ea"/>
              </a:rPr>
              <a:t>请在此处输入标题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A4554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流程图: 对照 19"/>
          <p:cNvSpPr/>
          <p:nvPr/>
        </p:nvSpPr>
        <p:spPr>
          <a:xfrm>
            <a:off x="764752" y="764313"/>
            <a:ext cx="304800" cy="420906"/>
          </a:xfrm>
          <a:prstGeom prst="flowChartCollate">
            <a:avLst/>
          </a:prstGeom>
          <a:solidFill>
            <a:srgbClr val="005E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F0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商务工作总结计划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65392a-8ea3-4bc6-98a0-3f48b6734b1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d22db3-dbfd-4536-8aa8-ca79463f591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7a9c8e-24fb-46fd-8bfb-5697e463b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1366ba-7641-464a-932f-5d857f1af7e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bba2635-672c-44a3-9a32-a22c2432cc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a67b8f-5b07-4b0f-aa0f-f9df4a084a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080ed04-1edc-4dd9-911b-25d66feac7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52c0673-ff9c-4f93-9053-9c791c29a2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0bca05-7efe-4b36-a9ae-f1484367d7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35520a0-6744-49c1-b19b-78f83e8aeee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e2957c-41a6-4efc-9d05-3e49b3770d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80d3f6f-d5f1-4382-b936-45a6fb4fd8a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7e0b69-8920-4265-9cf1-6dea7c5dd26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28d0f0-01e9-4274-ac9e-86770759eb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heme/theme1.xml><?xml version="1.0" encoding="utf-8"?>
<a:theme xmlns:a="http://schemas.openxmlformats.org/drawingml/2006/main" name="Office 主题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中文：微软雅黑 西文：Arial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1657</Words>
  <Application>Microsoft Office PowerPoint</Application>
  <PresentationFormat>宽屏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微软雅黑 Light</vt:lpstr>
      <vt:lpstr>Arial</vt:lpstr>
      <vt:lpstr>Arial Black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蓝色商务工作总结计划汇报PPT模板</dc:title>
  <dc:creator>yeshaojun5056@163.com</dc:creator>
  <cp:lastModifiedBy>祁 思敏</cp:lastModifiedBy>
  <cp:revision>65</cp:revision>
  <dcterms:created xsi:type="dcterms:W3CDTF">2015-07-27T07:00:00Z</dcterms:created>
  <dcterms:modified xsi:type="dcterms:W3CDTF">2019-02-03T07:50:34Z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