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8" r:id="rId3"/>
    <p:sldId id="257" r:id="rId4"/>
    <p:sldId id="259" r:id="rId5"/>
    <p:sldId id="260" r:id="rId6"/>
    <p:sldId id="261" r:id="rId7"/>
    <p:sldId id="262" r:id="rId8"/>
    <p:sldId id="275" r:id="rId9"/>
    <p:sldId id="263" r:id="rId10"/>
    <p:sldId id="264" r:id="rId11"/>
    <p:sldId id="265" r:id="rId12"/>
    <p:sldId id="266" r:id="rId13"/>
    <p:sldId id="276" r:id="rId14"/>
    <p:sldId id="267" r:id="rId15"/>
    <p:sldId id="268" r:id="rId16"/>
    <p:sldId id="269" r:id="rId17"/>
    <p:sldId id="270" r:id="rId18"/>
    <p:sldId id="277" r:id="rId19"/>
    <p:sldId id="271" r:id="rId20"/>
    <p:sldId id="272" r:id="rId21"/>
    <p:sldId id="273" r:id="rId22"/>
    <p:sldId id="274" r:id="rId23"/>
    <p:sldId id="278" r:id="rId24"/>
    <p:sldId id="279" r:id="rId25"/>
  </p:sldIdLst>
  <p:sldSz cx="12192000" cy="6858000"/>
  <p:notesSz cx="6858000" cy="9144000"/>
  <p:embeddedFontLst>
    <p:embeddedFont>
      <p:font typeface="字魂36号-正文宋楷" panose="02000000000000000000" pitchFamily="2" charset="-122"/>
      <p:regular r:id="rId27"/>
    </p:embeddedFont>
    <p:embeddedFont>
      <p:font typeface="Segoe UI Light" panose="020B0502040204020203" pitchFamily="34" charset="0"/>
      <p:regular r:id="rId28"/>
      <p:italic r:id="rId29"/>
    </p:embeddedFont>
    <p:embeddedFont>
      <p:font typeface="Calibri Light" panose="020F0302020204030204" pitchFamily="34" charset="0"/>
      <p:regular r:id="rId30"/>
      <p:italic r:id="rId31"/>
    </p:embeddedFont>
    <p:embeddedFont>
      <p:font typeface="微软雅黑" panose="020B0503020204020204" pitchFamily="34" charset="-122"/>
      <p:regular r:id="rId32"/>
      <p:bold r:id="rId33"/>
    </p:embeddedFont>
    <p:embeddedFont>
      <p:font typeface="Calibri" panose="020F0502020204030204" pitchFamily="34" charset="0"/>
      <p:regular r:id="rId34"/>
      <p:bold r:id="rId35"/>
      <p:italic r:id="rId36"/>
      <p:boldItalic r:id="rId37"/>
    </p:embeddedFont>
  </p:embeddedFontLst>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8F17"/>
    <a:srgbClr val="919191"/>
    <a:srgbClr val="E7C036"/>
    <a:srgbClr val="E8C347"/>
    <a:srgbClr val="E5BF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showGuides="1">
      <p:cViewPr varScale="1">
        <p:scale>
          <a:sx n="81" d="100"/>
          <a:sy n="81" d="100"/>
        </p:scale>
        <p:origin x="158" y="58"/>
      </p:cViewPr>
      <p:guideLst>
        <p:guide orient="horz" pos="345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28690745640599E-2"/>
          <c:y val="4.1719864714897213E-2"/>
          <c:w val="0.73723022729446264"/>
          <c:h val="0.86060112032975744"/>
        </c:manualLayout>
      </c:layout>
      <c:barChart>
        <c:barDir val="col"/>
        <c:grouping val="clustered"/>
        <c:varyColors val="0"/>
        <c:ser>
          <c:idx val="0"/>
          <c:order val="0"/>
          <c:tx>
            <c:strRef>
              <c:f>Sheet1!$B$1</c:f>
              <c:strCache>
                <c:ptCount val="1"/>
                <c:pt idx="0">
                  <c:v>实际完成</c:v>
                </c:pt>
              </c:strCache>
            </c:strRef>
          </c:tx>
          <c:spPr>
            <a:solidFill>
              <a:srgbClr val="E8C347"/>
            </a:solidFill>
            <a:ln>
              <a:noFill/>
            </a:ln>
            <a:effectLst/>
          </c:spPr>
          <c:invertIfNegative val="0"/>
          <c:dPt>
            <c:idx val="0"/>
            <c:invertIfNegative val="0"/>
            <c:bubble3D val="0"/>
            <c:spPr>
              <a:solidFill>
                <a:srgbClr val="E8C347"/>
              </a:solidFill>
              <a:ln>
                <a:noFill/>
              </a:ln>
              <a:effectLst/>
            </c:spPr>
            <c:extLst xmlns:c16r2="http://schemas.microsoft.com/office/drawing/2015/06/chart">
              <c:ext xmlns:c16="http://schemas.microsoft.com/office/drawing/2014/chart" uri="{C3380CC4-5D6E-409C-BE32-E72D297353CC}">
                <c16:uniqueId val="{00000001-9651-4291-AB50-98A1EFD37367}"/>
              </c:ext>
            </c:extLst>
          </c:dPt>
          <c:cat>
            <c:strRef>
              <c:f>Sheet1!$A$2:$A$5</c:f>
              <c:strCache>
                <c:ptCount val="4"/>
                <c:pt idx="0">
                  <c:v>标题1</c:v>
                </c:pt>
                <c:pt idx="1">
                  <c:v>标题2</c:v>
                </c:pt>
                <c:pt idx="2">
                  <c:v>标题3</c:v>
                </c:pt>
                <c:pt idx="3">
                  <c:v>标题4</c:v>
                </c:pt>
              </c:strCache>
            </c:strRef>
          </c:cat>
          <c:val>
            <c:numRef>
              <c:f>Sheet1!$B$2:$B$5</c:f>
              <c:numCache>
                <c:formatCode>General</c:formatCode>
                <c:ptCount val="4"/>
                <c:pt idx="0">
                  <c:v>8</c:v>
                </c:pt>
                <c:pt idx="1">
                  <c:v>4</c:v>
                </c:pt>
                <c:pt idx="2">
                  <c:v>6</c:v>
                </c:pt>
                <c:pt idx="3">
                  <c:v>3</c:v>
                </c:pt>
              </c:numCache>
            </c:numRef>
          </c:val>
          <c:extLst xmlns:c16r2="http://schemas.microsoft.com/office/drawing/2015/06/chart">
            <c:ext xmlns:c16="http://schemas.microsoft.com/office/drawing/2014/chart" uri="{C3380CC4-5D6E-409C-BE32-E72D297353CC}">
              <c16:uniqueId val="{00000000-BCAD-4BE6-8859-196A5E6F9EEE}"/>
            </c:ext>
          </c:extLst>
        </c:ser>
        <c:ser>
          <c:idx val="2"/>
          <c:order val="1"/>
          <c:tx>
            <c:strRef>
              <c:f>Sheet1!$D$1</c:f>
              <c:strCache>
                <c:ptCount val="1"/>
                <c:pt idx="0">
                  <c:v>计划完成</c:v>
                </c:pt>
              </c:strCache>
            </c:strRef>
          </c:tx>
          <c:spPr>
            <a:solidFill>
              <a:srgbClr val="DB8F17"/>
            </a:solidFill>
            <a:ln>
              <a:noFill/>
            </a:ln>
            <a:effectLst/>
          </c:spPr>
          <c:invertIfNegative val="0"/>
          <c:cat>
            <c:strRef>
              <c:f>Sheet1!$A$2:$A$5</c:f>
              <c:strCache>
                <c:ptCount val="4"/>
                <c:pt idx="0">
                  <c:v>标题1</c:v>
                </c:pt>
                <c:pt idx="1">
                  <c:v>标题2</c:v>
                </c:pt>
                <c:pt idx="2">
                  <c:v>标题3</c:v>
                </c:pt>
                <c:pt idx="3">
                  <c:v>标题4</c:v>
                </c:pt>
              </c:strCache>
            </c:strRef>
          </c:cat>
          <c:val>
            <c:numRef>
              <c:f>Sheet1!$D$2:$D$5</c:f>
              <c:numCache>
                <c:formatCode>General</c:formatCode>
                <c:ptCount val="4"/>
                <c:pt idx="0">
                  <c:v>2.5</c:v>
                </c:pt>
                <c:pt idx="1">
                  <c:v>2.1</c:v>
                </c:pt>
                <c:pt idx="2">
                  <c:v>3.1</c:v>
                </c:pt>
                <c:pt idx="3">
                  <c:v>4.2</c:v>
                </c:pt>
              </c:numCache>
            </c:numRef>
          </c:val>
          <c:extLst xmlns:c16r2="http://schemas.microsoft.com/office/drawing/2015/06/chart">
            <c:ext xmlns:c16="http://schemas.microsoft.com/office/drawing/2014/chart" uri="{C3380CC4-5D6E-409C-BE32-E72D297353CC}">
              <c16:uniqueId val="{00000002-BCAD-4BE6-8859-196A5E6F9EEE}"/>
            </c:ext>
          </c:extLst>
        </c:ser>
        <c:dLbls>
          <c:showLegendKey val="0"/>
          <c:showVal val="0"/>
          <c:showCatName val="0"/>
          <c:showSerName val="0"/>
          <c:showPercent val="0"/>
          <c:showBubbleSize val="0"/>
        </c:dLbls>
        <c:gapWidth val="243"/>
        <c:axId val="629002352"/>
        <c:axId val="628998432"/>
      </c:barChart>
      <c:catAx>
        <c:axId val="6290023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思源黑体 CN Normal" panose="020B0400000000000000" pitchFamily="34" charset="-122"/>
                <a:ea typeface="思源黑体 CN Normal" panose="020B0400000000000000" pitchFamily="34" charset="-122"/>
                <a:cs typeface="+mn-cs"/>
              </a:defRPr>
            </a:pPr>
            <a:endParaRPr lang="zh-CN"/>
          </a:p>
        </c:txPr>
        <c:crossAx val="628998432"/>
        <c:crosses val="autoZero"/>
        <c:auto val="1"/>
        <c:lblAlgn val="ctr"/>
        <c:lblOffset val="100"/>
        <c:noMultiLvlLbl val="0"/>
      </c:catAx>
      <c:valAx>
        <c:axId val="628998432"/>
        <c:scaling>
          <c:orientation val="minMax"/>
        </c:scaling>
        <c:delete val="0"/>
        <c:axPos val="l"/>
        <c:majorGridlines>
          <c:spPr>
            <a:ln w="12700" cap="flat" cmpd="sng" algn="ctr">
              <a:solidFill>
                <a:schemeClr val="bg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思源黑体 CN Normal" panose="020B0400000000000000" pitchFamily="34" charset="-122"/>
                <a:ea typeface="思源黑体 CN Normal" panose="020B0400000000000000" pitchFamily="34" charset="-122"/>
                <a:cs typeface="+mn-cs"/>
              </a:defRPr>
            </a:pPr>
            <a:endParaRPr lang="zh-CN"/>
          </a:p>
        </c:txPr>
        <c:crossAx val="629002352"/>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latin typeface="思源黑体 CN Normal" panose="020B0400000000000000" pitchFamily="34" charset="-122"/>
          <a:ea typeface="思源黑体 CN Normal" panose="020B0400000000000000"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A67A1-1FF0-4CD3-9E09-44B83B591616}" type="datetimeFigureOut">
              <a:rPr lang="zh-CN" altLang="en-US" smtClean="0"/>
              <a:t>2019/3/29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76DEF-F0E8-49CD-8102-C196E7E5417E}" type="slidenum">
              <a:rPr lang="zh-CN" altLang="en-US" smtClean="0"/>
              <a:t>‹#›</a:t>
            </a:fld>
            <a:endParaRPr lang="zh-CN" altLang="en-US"/>
          </a:p>
        </p:txBody>
      </p:sp>
    </p:spTree>
    <p:extLst>
      <p:ext uri="{BB962C8B-B14F-4D97-AF65-F5344CB8AC3E}">
        <p14:creationId xmlns:p14="http://schemas.microsoft.com/office/powerpoint/2010/main" val="202165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a:t>
            </a:fld>
            <a:endParaRPr lang="zh-CN" altLang="en-US"/>
          </a:p>
        </p:txBody>
      </p:sp>
    </p:spTree>
    <p:extLst>
      <p:ext uri="{BB962C8B-B14F-4D97-AF65-F5344CB8AC3E}">
        <p14:creationId xmlns:p14="http://schemas.microsoft.com/office/powerpoint/2010/main" val="224987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10</a:t>
            </a:fld>
            <a:endParaRPr lang="zh-CN" altLang="en-US"/>
          </a:p>
        </p:txBody>
      </p:sp>
    </p:spTree>
    <p:extLst>
      <p:ext uri="{BB962C8B-B14F-4D97-AF65-F5344CB8AC3E}">
        <p14:creationId xmlns:p14="http://schemas.microsoft.com/office/powerpoint/2010/main" val="971357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11</a:t>
            </a:fld>
            <a:endParaRPr lang="zh-CN" altLang="en-US"/>
          </a:p>
        </p:txBody>
      </p:sp>
    </p:spTree>
    <p:extLst>
      <p:ext uri="{BB962C8B-B14F-4D97-AF65-F5344CB8AC3E}">
        <p14:creationId xmlns:p14="http://schemas.microsoft.com/office/powerpoint/2010/main" val="2573489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12</a:t>
            </a:fld>
            <a:endParaRPr lang="zh-CN" altLang="en-US"/>
          </a:p>
        </p:txBody>
      </p:sp>
    </p:spTree>
    <p:extLst>
      <p:ext uri="{BB962C8B-B14F-4D97-AF65-F5344CB8AC3E}">
        <p14:creationId xmlns:p14="http://schemas.microsoft.com/office/powerpoint/2010/main" val="1467511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13</a:t>
            </a:fld>
            <a:endParaRPr lang="zh-CN" altLang="en-US"/>
          </a:p>
        </p:txBody>
      </p:sp>
    </p:spTree>
    <p:extLst>
      <p:ext uri="{BB962C8B-B14F-4D97-AF65-F5344CB8AC3E}">
        <p14:creationId xmlns:p14="http://schemas.microsoft.com/office/powerpoint/2010/main" val="184215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14</a:t>
            </a:fld>
            <a:endParaRPr lang="zh-CN" altLang="en-US"/>
          </a:p>
        </p:txBody>
      </p:sp>
    </p:spTree>
    <p:extLst>
      <p:ext uri="{BB962C8B-B14F-4D97-AF65-F5344CB8AC3E}">
        <p14:creationId xmlns:p14="http://schemas.microsoft.com/office/powerpoint/2010/main" val="2595974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15</a:t>
            </a:fld>
            <a:endParaRPr lang="zh-CN" altLang="en-US"/>
          </a:p>
        </p:txBody>
      </p:sp>
    </p:spTree>
    <p:extLst>
      <p:ext uri="{BB962C8B-B14F-4D97-AF65-F5344CB8AC3E}">
        <p14:creationId xmlns:p14="http://schemas.microsoft.com/office/powerpoint/2010/main" val="2249886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16</a:t>
            </a:fld>
            <a:endParaRPr lang="zh-CN" altLang="en-US"/>
          </a:p>
        </p:txBody>
      </p:sp>
    </p:spTree>
    <p:extLst>
      <p:ext uri="{BB962C8B-B14F-4D97-AF65-F5344CB8AC3E}">
        <p14:creationId xmlns:p14="http://schemas.microsoft.com/office/powerpoint/2010/main" val="1762787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17</a:t>
            </a:fld>
            <a:endParaRPr lang="zh-CN" altLang="en-US"/>
          </a:p>
        </p:txBody>
      </p:sp>
    </p:spTree>
    <p:extLst>
      <p:ext uri="{BB962C8B-B14F-4D97-AF65-F5344CB8AC3E}">
        <p14:creationId xmlns:p14="http://schemas.microsoft.com/office/powerpoint/2010/main" val="2727854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18</a:t>
            </a:fld>
            <a:endParaRPr lang="zh-CN" altLang="en-US"/>
          </a:p>
        </p:txBody>
      </p:sp>
    </p:spTree>
    <p:extLst>
      <p:ext uri="{BB962C8B-B14F-4D97-AF65-F5344CB8AC3E}">
        <p14:creationId xmlns:p14="http://schemas.microsoft.com/office/powerpoint/2010/main" val="3556805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19</a:t>
            </a:fld>
            <a:endParaRPr lang="zh-CN" altLang="en-US"/>
          </a:p>
        </p:txBody>
      </p:sp>
    </p:spTree>
    <p:extLst>
      <p:ext uri="{BB962C8B-B14F-4D97-AF65-F5344CB8AC3E}">
        <p14:creationId xmlns:p14="http://schemas.microsoft.com/office/powerpoint/2010/main" val="210370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2</a:t>
            </a:fld>
            <a:endParaRPr lang="zh-CN" altLang="en-US"/>
          </a:p>
        </p:txBody>
      </p:sp>
    </p:spTree>
    <p:extLst>
      <p:ext uri="{BB962C8B-B14F-4D97-AF65-F5344CB8AC3E}">
        <p14:creationId xmlns:p14="http://schemas.microsoft.com/office/powerpoint/2010/main" val="2381518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20</a:t>
            </a:fld>
            <a:endParaRPr lang="zh-CN" altLang="en-US"/>
          </a:p>
        </p:txBody>
      </p:sp>
    </p:spTree>
    <p:extLst>
      <p:ext uri="{BB962C8B-B14F-4D97-AF65-F5344CB8AC3E}">
        <p14:creationId xmlns:p14="http://schemas.microsoft.com/office/powerpoint/2010/main" val="391851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21</a:t>
            </a:fld>
            <a:endParaRPr lang="zh-CN" altLang="en-US"/>
          </a:p>
        </p:txBody>
      </p:sp>
    </p:spTree>
    <p:extLst>
      <p:ext uri="{BB962C8B-B14F-4D97-AF65-F5344CB8AC3E}">
        <p14:creationId xmlns:p14="http://schemas.microsoft.com/office/powerpoint/2010/main" val="3578093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22</a:t>
            </a:fld>
            <a:endParaRPr lang="zh-CN" altLang="en-US"/>
          </a:p>
        </p:txBody>
      </p:sp>
    </p:spTree>
    <p:extLst>
      <p:ext uri="{BB962C8B-B14F-4D97-AF65-F5344CB8AC3E}">
        <p14:creationId xmlns:p14="http://schemas.microsoft.com/office/powerpoint/2010/main" val="3315247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23</a:t>
            </a:fld>
            <a:endParaRPr lang="zh-CN" altLang="en-US"/>
          </a:p>
        </p:txBody>
      </p:sp>
    </p:spTree>
    <p:extLst>
      <p:ext uri="{BB962C8B-B14F-4D97-AF65-F5344CB8AC3E}">
        <p14:creationId xmlns:p14="http://schemas.microsoft.com/office/powerpoint/2010/main" val="1070244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24</a:t>
            </a:fld>
            <a:endParaRPr lang="zh-CN" altLang="en-US"/>
          </a:p>
        </p:txBody>
      </p:sp>
    </p:spTree>
    <p:extLst>
      <p:ext uri="{BB962C8B-B14F-4D97-AF65-F5344CB8AC3E}">
        <p14:creationId xmlns:p14="http://schemas.microsoft.com/office/powerpoint/2010/main" val="3872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3</a:t>
            </a:fld>
            <a:endParaRPr lang="zh-CN" altLang="en-US"/>
          </a:p>
        </p:txBody>
      </p:sp>
    </p:spTree>
    <p:extLst>
      <p:ext uri="{BB962C8B-B14F-4D97-AF65-F5344CB8AC3E}">
        <p14:creationId xmlns:p14="http://schemas.microsoft.com/office/powerpoint/2010/main" val="152435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4</a:t>
            </a:fld>
            <a:endParaRPr lang="zh-CN" altLang="en-US"/>
          </a:p>
        </p:txBody>
      </p:sp>
    </p:spTree>
    <p:extLst>
      <p:ext uri="{BB962C8B-B14F-4D97-AF65-F5344CB8AC3E}">
        <p14:creationId xmlns:p14="http://schemas.microsoft.com/office/powerpoint/2010/main" val="382452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5</a:t>
            </a:fld>
            <a:endParaRPr lang="zh-CN" altLang="en-US"/>
          </a:p>
        </p:txBody>
      </p:sp>
    </p:spTree>
    <p:extLst>
      <p:ext uri="{BB962C8B-B14F-4D97-AF65-F5344CB8AC3E}">
        <p14:creationId xmlns:p14="http://schemas.microsoft.com/office/powerpoint/2010/main" val="136147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6</a:t>
            </a:fld>
            <a:endParaRPr lang="zh-CN" altLang="en-US"/>
          </a:p>
        </p:txBody>
      </p:sp>
    </p:spTree>
    <p:extLst>
      <p:ext uri="{BB962C8B-B14F-4D97-AF65-F5344CB8AC3E}">
        <p14:creationId xmlns:p14="http://schemas.microsoft.com/office/powerpoint/2010/main" val="1827456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7</a:t>
            </a:fld>
            <a:endParaRPr lang="zh-CN" altLang="en-US"/>
          </a:p>
        </p:txBody>
      </p:sp>
    </p:spTree>
    <p:extLst>
      <p:ext uri="{BB962C8B-B14F-4D97-AF65-F5344CB8AC3E}">
        <p14:creationId xmlns:p14="http://schemas.microsoft.com/office/powerpoint/2010/main" val="2092322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8</a:t>
            </a:fld>
            <a:endParaRPr lang="zh-CN" altLang="en-US"/>
          </a:p>
        </p:txBody>
      </p:sp>
    </p:spTree>
    <p:extLst>
      <p:ext uri="{BB962C8B-B14F-4D97-AF65-F5344CB8AC3E}">
        <p14:creationId xmlns:p14="http://schemas.microsoft.com/office/powerpoint/2010/main" val="231438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676DEF-F0E8-49CD-8102-C196E7E5417E}" type="slidenum">
              <a:rPr lang="zh-CN" altLang="en-US" smtClean="0"/>
              <a:t>9</a:t>
            </a:fld>
            <a:endParaRPr lang="zh-CN" altLang="en-US"/>
          </a:p>
        </p:txBody>
      </p:sp>
    </p:spTree>
    <p:extLst>
      <p:ext uri="{BB962C8B-B14F-4D97-AF65-F5344CB8AC3E}">
        <p14:creationId xmlns:p14="http://schemas.microsoft.com/office/powerpoint/2010/main" val="330725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1336705021"/>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97093843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52204402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20971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46212595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54333974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318325737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68892096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146722331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14235224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209204555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711E84-29D9-4570-BAEE-5A50B407091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99390620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11E84-29D9-4570-BAEE-5A50B4070910}" type="datetimeFigureOut">
              <a:rPr lang="zh-CN" altLang="en-US" smtClean="0"/>
              <a:t>2019/3/29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BDFCD-4B18-4B69-8EF4-80D90AA99C67}" type="slidenum">
              <a:rPr lang="zh-CN" altLang="en-US" smtClean="0"/>
              <a:t>‹#›</a:t>
            </a:fld>
            <a:endParaRPr lang="zh-CN" altLang="en-US"/>
          </a:p>
        </p:txBody>
      </p:sp>
    </p:spTree>
    <p:extLst>
      <p:ext uri="{BB962C8B-B14F-4D97-AF65-F5344CB8AC3E}">
        <p14:creationId xmlns:p14="http://schemas.microsoft.com/office/powerpoint/2010/main" val="336980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201364" cy="1722134"/>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72423"/>
            <a:ext cx="12192000" cy="1485577"/>
          </a:xfrm>
          <a:prstGeom prst="rect">
            <a:avLst/>
          </a:prstGeom>
        </p:spPr>
      </p:pic>
      <p:grpSp>
        <p:nvGrpSpPr>
          <p:cNvPr id="6" name="组合 5"/>
          <p:cNvGrpSpPr/>
          <p:nvPr/>
        </p:nvGrpSpPr>
        <p:grpSpPr>
          <a:xfrm>
            <a:off x="1343223" y="1519105"/>
            <a:ext cx="9505554" cy="3819790"/>
            <a:chOff x="1343223" y="1531823"/>
            <a:chExt cx="9505554" cy="3819790"/>
          </a:xfrm>
        </p:grpSpPr>
        <p:sp>
          <p:nvSpPr>
            <p:cNvPr id="7" name="文本">
              <a:extLst>
                <a:ext uri="{FF2B5EF4-FFF2-40B4-BE49-F238E27FC236}">
                  <a16:creationId xmlns:a16="http://schemas.microsoft.com/office/drawing/2014/main" xmlns="" id="{8E769A39-7160-4AFF-A130-D74AB1C7566E}"/>
                </a:ext>
              </a:extLst>
            </p:cNvPr>
            <p:cNvSpPr/>
            <p:nvPr/>
          </p:nvSpPr>
          <p:spPr>
            <a:xfrm>
              <a:off x="3383360" y="1531823"/>
              <a:ext cx="5425281" cy="1862048"/>
            </a:xfrm>
            <a:prstGeom prst="rect">
              <a:avLst/>
            </a:prstGeom>
          </p:spPr>
          <p:txBody>
            <a:bodyPr wrap="square">
              <a:spAutoFit/>
            </a:bodyPr>
            <a:lstStyle/>
            <a:p>
              <a:pPr algn="ctr"/>
              <a:r>
                <a:rPr lang="en-US" altLang="zh-CN" sz="11500" b="1" dirty="0" smtClean="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rPr>
                <a:t>202X</a:t>
              </a:r>
              <a:endParaRPr lang="en-US" sz="115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sp>
          <p:nvSpPr>
            <p:cNvPr id="8" name="文本">
              <a:extLst>
                <a:ext uri="{FF2B5EF4-FFF2-40B4-BE49-F238E27FC236}">
                  <a16:creationId xmlns:a16="http://schemas.microsoft.com/office/drawing/2014/main" xmlns="" id="{F84A77D9-8ADB-4711-ACCB-A0F8C8A0CF28}"/>
                </a:ext>
              </a:extLst>
            </p:cNvPr>
            <p:cNvSpPr/>
            <p:nvPr/>
          </p:nvSpPr>
          <p:spPr>
            <a:xfrm>
              <a:off x="1343223" y="3392054"/>
              <a:ext cx="9505554" cy="923330"/>
            </a:xfrm>
            <a:prstGeom prst="rect">
              <a:avLst/>
            </a:prstGeom>
          </p:spPr>
          <p:txBody>
            <a:bodyPr wrap="square">
              <a:spAutoFit/>
            </a:bodyPr>
            <a:lstStyle/>
            <a:p>
              <a:pPr algn="ctr"/>
              <a:r>
                <a:rPr lang="zh-CN" altLang="en-US" sz="5400" b="1"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rPr>
                <a:t>企业产品介绍</a:t>
              </a:r>
              <a:r>
                <a:rPr lang="en-US" altLang="zh-CN" sz="5400" b="1"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rPr>
                <a:t>PPT</a:t>
              </a:r>
              <a:r>
                <a:rPr lang="zh-CN" altLang="en-US" sz="5400" b="1"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rPr>
                <a:t>模板</a:t>
              </a:r>
              <a:endParaRPr lang="en-US" altLang="zh-CN" sz="5400" b="1"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sp>
          <p:nvSpPr>
            <p:cNvPr id="9" name="文本">
              <a:extLst>
                <a:ext uri="{FF2B5EF4-FFF2-40B4-BE49-F238E27FC236}">
                  <a16:creationId xmlns:a16="http://schemas.microsoft.com/office/drawing/2014/main" xmlns="" id="{62D1E87C-BC14-4859-8578-B9B853A0E595}"/>
                </a:ext>
              </a:extLst>
            </p:cNvPr>
            <p:cNvSpPr/>
            <p:nvPr/>
          </p:nvSpPr>
          <p:spPr>
            <a:xfrm>
              <a:off x="2717227" y="4319335"/>
              <a:ext cx="6757547" cy="307777"/>
            </a:xfrm>
            <a:prstGeom prst="rect">
              <a:avLst/>
            </a:prstGeom>
            <a:noFill/>
          </p:spPr>
          <p:txBody>
            <a:bodyPr wrap="square">
              <a:spAutoFit/>
            </a:bodyPr>
            <a:lstStyle/>
            <a:p>
              <a:pPr algn="dist"/>
              <a:r>
                <a:rPr lang="en-US" altLang="zh-CN" sz="14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PPT Template for Enterprise Product Introduction</a:t>
              </a:r>
            </a:p>
          </p:txBody>
        </p:sp>
        <p:grpSp>
          <p:nvGrpSpPr>
            <p:cNvPr id="10" name="组合 9">
              <a:extLst>
                <a:ext uri="{FF2B5EF4-FFF2-40B4-BE49-F238E27FC236}">
                  <a16:creationId xmlns:a16="http://schemas.microsoft.com/office/drawing/2014/main" xmlns="" id="{9EDE25DF-FBDB-4F15-A0DF-9EFE3FFD35F7}"/>
                </a:ext>
              </a:extLst>
            </p:cNvPr>
            <p:cNvGrpSpPr/>
            <p:nvPr/>
          </p:nvGrpSpPr>
          <p:grpSpPr>
            <a:xfrm>
              <a:off x="3622576" y="4946388"/>
              <a:ext cx="2369742" cy="405225"/>
              <a:chOff x="3861792" y="4946388"/>
              <a:chExt cx="2369742" cy="405225"/>
            </a:xfrm>
          </p:grpSpPr>
          <p:sp>
            <p:nvSpPr>
              <p:cNvPr id="14" name="矩形: 圆角 9">
                <a:extLst>
                  <a:ext uri="{FF2B5EF4-FFF2-40B4-BE49-F238E27FC236}">
                    <a16:creationId xmlns:a16="http://schemas.microsoft.com/office/drawing/2014/main" xmlns="" id="{54CFBBDD-792F-499E-88A9-E43A8B1AB05A}"/>
                  </a:ext>
                </a:extLst>
              </p:cNvPr>
              <p:cNvSpPr/>
              <p:nvPr/>
            </p:nvSpPr>
            <p:spPr>
              <a:xfrm>
                <a:off x="3991475" y="4946388"/>
                <a:ext cx="2110377" cy="405225"/>
              </a:xfrm>
              <a:prstGeom prst="roundRect">
                <a:avLst>
                  <a:gd name="adj" fmla="val 50000"/>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思源黑体 CN Normal" panose="020B0400000000000000" pitchFamily="34" charset="-122"/>
                  <a:ea typeface="思源黑体 CN Normal" panose="020B0400000000000000" pitchFamily="34" charset="-122"/>
                </a:endParaRPr>
              </a:p>
            </p:txBody>
          </p:sp>
          <p:sp>
            <p:nvSpPr>
              <p:cNvPr id="15" name="文本">
                <a:extLst>
                  <a:ext uri="{FF2B5EF4-FFF2-40B4-BE49-F238E27FC236}">
                    <a16:creationId xmlns:a16="http://schemas.microsoft.com/office/drawing/2014/main" xmlns="" id="{E62815E6-6656-4E5F-A0C7-1DCAC290EF6E}"/>
                  </a:ext>
                </a:extLst>
              </p:cNvPr>
              <p:cNvSpPr/>
              <p:nvPr/>
            </p:nvSpPr>
            <p:spPr>
              <a:xfrm>
                <a:off x="3861792" y="4964334"/>
                <a:ext cx="2369742" cy="338554"/>
              </a:xfrm>
              <a:prstGeom prst="rect">
                <a:avLst/>
              </a:prstGeom>
            </p:spPr>
            <p:txBody>
              <a:bodyPr wrap="square">
                <a:spAutoFit/>
              </a:bodyPr>
              <a:lstStyle/>
              <a:p>
                <a:pPr algn="ctr"/>
                <a:r>
                  <a:rPr lang="zh-CN" alt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汇报人</a:t>
                </a:r>
                <a:r>
                  <a:rPr lang="zh-CN" altLang="en-US" sz="1600" dirty="0" smtClean="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a:t>
                </a:r>
                <a:r>
                  <a:rPr lang="zh-CN" alt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千库网</a:t>
                </a:r>
                <a:endParaRPr 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grpSp>
        <p:grpSp>
          <p:nvGrpSpPr>
            <p:cNvPr id="11" name="组合 10">
              <a:extLst>
                <a:ext uri="{FF2B5EF4-FFF2-40B4-BE49-F238E27FC236}">
                  <a16:creationId xmlns:a16="http://schemas.microsoft.com/office/drawing/2014/main" xmlns="" id="{22726EFB-E6B8-4259-9BEC-3FD9963ED8D5}"/>
                </a:ext>
              </a:extLst>
            </p:cNvPr>
            <p:cNvGrpSpPr/>
            <p:nvPr/>
          </p:nvGrpSpPr>
          <p:grpSpPr>
            <a:xfrm>
              <a:off x="6199683" y="4946388"/>
              <a:ext cx="2369742" cy="405225"/>
              <a:chOff x="5971205" y="4946388"/>
              <a:chExt cx="2369742" cy="405225"/>
            </a:xfrm>
          </p:grpSpPr>
          <p:sp>
            <p:nvSpPr>
              <p:cNvPr id="12" name="矩形: 圆角 12">
                <a:extLst>
                  <a:ext uri="{FF2B5EF4-FFF2-40B4-BE49-F238E27FC236}">
                    <a16:creationId xmlns:a16="http://schemas.microsoft.com/office/drawing/2014/main" xmlns="" id="{C0FDF898-BFAC-4047-AEBB-540D49E4CEE3}"/>
                  </a:ext>
                </a:extLst>
              </p:cNvPr>
              <p:cNvSpPr/>
              <p:nvPr/>
            </p:nvSpPr>
            <p:spPr>
              <a:xfrm>
                <a:off x="6100888" y="4946388"/>
                <a:ext cx="2110377" cy="405225"/>
              </a:xfrm>
              <a:prstGeom prst="roundRect">
                <a:avLst>
                  <a:gd name="adj" fmla="val 50000"/>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思源黑体 CN Normal" panose="020B0400000000000000" pitchFamily="34" charset="-122"/>
                  <a:ea typeface="思源黑体 CN Normal" panose="020B0400000000000000" pitchFamily="34" charset="-122"/>
                </a:endParaRPr>
              </a:p>
            </p:txBody>
          </p:sp>
          <p:sp>
            <p:nvSpPr>
              <p:cNvPr id="13" name="文本">
                <a:extLst>
                  <a:ext uri="{FF2B5EF4-FFF2-40B4-BE49-F238E27FC236}">
                    <a16:creationId xmlns:a16="http://schemas.microsoft.com/office/drawing/2014/main" xmlns="" id="{ECB3D2AA-15E5-46AD-9C9C-923E2E6C2752}"/>
                  </a:ext>
                </a:extLst>
              </p:cNvPr>
              <p:cNvSpPr/>
              <p:nvPr/>
            </p:nvSpPr>
            <p:spPr>
              <a:xfrm>
                <a:off x="5971205" y="4964334"/>
                <a:ext cx="2369742" cy="338554"/>
              </a:xfrm>
              <a:prstGeom prst="rect">
                <a:avLst/>
              </a:prstGeom>
            </p:spPr>
            <p:txBody>
              <a:bodyPr wrap="square">
                <a:spAutoFit/>
              </a:bodyPr>
              <a:lstStyle/>
              <a:p>
                <a:pPr algn="ctr"/>
                <a:r>
                  <a:rPr lang="zh-CN" alt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部门：某某某</a:t>
                </a:r>
                <a:endParaRPr 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grpSp>
      </p:grpSp>
    </p:spTree>
    <p:extLst>
      <p:ext uri="{BB962C8B-B14F-4D97-AF65-F5344CB8AC3E}">
        <p14:creationId xmlns:p14="http://schemas.microsoft.com/office/powerpoint/2010/main" val="228401616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sp>
        <p:nvSpPr>
          <p:cNvPr id="3" name="矩形 2"/>
          <p:cNvSpPr/>
          <p:nvPr/>
        </p:nvSpPr>
        <p:spPr>
          <a:xfrm>
            <a:off x="561970" y="1318483"/>
            <a:ext cx="2694443" cy="2475846"/>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399"/>
          </a:p>
        </p:txBody>
      </p:sp>
      <p:sp>
        <p:nvSpPr>
          <p:cNvPr id="4" name="矩形 3"/>
          <p:cNvSpPr/>
          <p:nvPr/>
        </p:nvSpPr>
        <p:spPr>
          <a:xfrm>
            <a:off x="3358013" y="1318483"/>
            <a:ext cx="2694443" cy="2475846"/>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399"/>
          </a:p>
        </p:txBody>
      </p:sp>
      <p:sp>
        <p:nvSpPr>
          <p:cNvPr id="5" name="矩形 4"/>
          <p:cNvSpPr/>
          <p:nvPr/>
        </p:nvSpPr>
        <p:spPr>
          <a:xfrm>
            <a:off x="6154057" y="1318483"/>
            <a:ext cx="5388887" cy="2475846"/>
          </a:xfrm>
          <a:prstGeom prst="rect">
            <a:avLst/>
          </a:prstGeom>
          <a:solidFill>
            <a:srgbClr val="E8C3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561970" y="3895927"/>
            <a:ext cx="5388887" cy="2475846"/>
          </a:xfrm>
          <a:prstGeom prst="rect">
            <a:avLst/>
          </a:prstGeom>
          <a:solidFill>
            <a:srgbClr val="DB8F1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399"/>
          </a:p>
        </p:txBody>
      </p:sp>
      <p:sp>
        <p:nvSpPr>
          <p:cNvPr id="7" name="矩形 6"/>
          <p:cNvSpPr/>
          <p:nvPr/>
        </p:nvSpPr>
        <p:spPr>
          <a:xfrm>
            <a:off x="6052457" y="3895927"/>
            <a:ext cx="2694443" cy="247584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399"/>
          </a:p>
        </p:txBody>
      </p:sp>
      <p:sp>
        <p:nvSpPr>
          <p:cNvPr id="8" name="矩形 7"/>
          <p:cNvSpPr/>
          <p:nvPr/>
        </p:nvSpPr>
        <p:spPr>
          <a:xfrm>
            <a:off x="8848500" y="3895927"/>
            <a:ext cx="2694443" cy="2475846"/>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399"/>
          </a:p>
        </p:txBody>
      </p:sp>
      <p:grpSp>
        <p:nvGrpSpPr>
          <p:cNvPr id="9" name="Group 4"/>
          <p:cNvGrpSpPr/>
          <p:nvPr/>
        </p:nvGrpSpPr>
        <p:grpSpPr>
          <a:xfrm>
            <a:off x="6273272" y="1619193"/>
            <a:ext cx="686966" cy="686966"/>
            <a:chOff x="875113" y="2012837"/>
            <a:chExt cx="687003" cy="687003"/>
          </a:xfrm>
          <a:solidFill>
            <a:srgbClr val="0B6863"/>
          </a:solidFill>
        </p:grpSpPr>
        <p:sp>
          <p:nvSpPr>
            <p:cNvPr id="10" name="Rectangle 6"/>
            <p:cNvSpPr/>
            <p:nvPr/>
          </p:nvSpPr>
          <p:spPr>
            <a:xfrm>
              <a:off x="875113" y="2012837"/>
              <a:ext cx="687003" cy="687003"/>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399">
                <a:solidFill>
                  <a:schemeClr val="bg1"/>
                </a:solidFill>
                <a:sym typeface="Arial" panose="020B0604020202020204" pitchFamily="34" charset="0"/>
              </a:endParaRPr>
            </a:p>
          </p:txBody>
        </p:sp>
        <p:sp>
          <p:nvSpPr>
            <p:cNvPr id="11" name="Freeform 12"/>
            <p:cNvSpPr>
              <a:spLocks noEditPoints="1"/>
            </p:cNvSpPr>
            <p:nvPr/>
          </p:nvSpPr>
          <p:spPr bwMode="auto">
            <a:xfrm>
              <a:off x="1045913" y="2205582"/>
              <a:ext cx="345401" cy="301511"/>
            </a:xfrm>
            <a:custGeom>
              <a:avLst/>
              <a:gdLst>
                <a:gd name="T0" fmla="*/ 18 w 84"/>
                <a:gd name="T1" fmla="*/ 0 h 73"/>
                <a:gd name="T2" fmla="*/ 26 w 84"/>
                <a:gd name="T3" fmla="*/ 7 h 73"/>
                <a:gd name="T4" fmla="*/ 10 w 84"/>
                <a:gd name="T5" fmla="*/ 7 h 73"/>
                <a:gd name="T6" fmla="*/ 18 w 84"/>
                <a:gd name="T7" fmla="*/ 0 h 73"/>
                <a:gd name="T8" fmla="*/ 49 w 84"/>
                <a:gd name="T9" fmla="*/ 15 h 73"/>
                <a:gd name="T10" fmla="*/ 67 w 84"/>
                <a:gd name="T11" fmla="*/ 22 h 73"/>
                <a:gd name="T12" fmla="*/ 75 w 84"/>
                <a:gd name="T13" fmla="*/ 41 h 73"/>
                <a:gd name="T14" fmla="*/ 67 w 84"/>
                <a:gd name="T15" fmla="*/ 60 h 73"/>
                <a:gd name="T16" fmla="*/ 49 w 84"/>
                <a:gd name="T17" fmla="*/ 67 h 73"/>
                <a:gd name="T18" fmla="*/ 30 w 84"/>
                <a:gd name="T19" fmla="*/ 60 h 73"/>
                <a:gd name="T20" fmla="*/ 22 w 84"/>
                <a:gd name="T21" fmla="*/ 41 h 73"/>
                <a:gd name="T22" fmla="*/ 30 w 84"/>
                <a:gd name="T23" fmla="*/ 22 h 73"/>
                <a:gd name="T24" fmla="*/ 49 w 84"/>
                <a:gd name="T25" fmla="*/ 15 h 73"/>
                <a:gd name="T26" fmla="*/ 45 w 84"/>
                <a:gd name="T27" fmla="*/ 28 h 73"/>
                <a:gd name="T28" fmla="*/ 35 w 84"/>
                <a:gd name="T29" fmla="*/ 33 h 73"/>
                <a:gd name="T30" fmla="*/ 36 w 84"/>
                <a:gd name="T31" fmla="*/ 44 h 73"/>
                <a:gd name="T32" fmla="*/ 44 w 84"/>
                <a:gd name="T33" fmla="*/ 38 h 73"/>
                <a:gd name="T34" fmla="*/ 45 w 84"/>
                <a:gd name="T35" fmla="*/ 28 h 73"/>
                <a:gd name="T36" fmla="*/ 62 w 84"/>
                <a:gd name="T37" fmla="*/ 28 h 73"/>
                <a:gd name="T38" fmla="*/ 49 w 84"/>
                <a:gd name="T39" fmla="*/ 23 h 73"/>
                <a:gd name="T40" fmla="*/ 36 w 84"/>
                <a:gd name="T41" fmla="*/ 28 h 73"/>
                <a:gd name="T42" fmla="*/ 31 w 84"/>
                <a:gd name="T43" fmla="*/ 41 h 73"/>
                <a:gd name="T44" fmla="*/ 36 w 84"/>
                <a:gd name="T45" fmla="*/ 54 h 73"/>
                <a:gd name="T46" fmla="*/ 49 w 84"/>
                <a:gd name="T47" fmla="*/ 59 h 73"/>
                <a:gd name="T48" fmla="*/ 62 w 84"/>
                <a:gd name="T49" fmla="*/ 54 h 73"/>
                <a:gd name="T50" fmla="*/ 67 w 84"/>
                <a:gd name="T51" fmla="*/ 41 h 73"/>
                <a:gd name="T52" fmla="*/ 62 w 84"/>
                <a:gd name="T53" fmla="*/ 28 h 73"/>
                <a:gd name="T54" fmla="*/ 35 w 84"/>
                <a:gd name="T55" fmla="*/ 0 h 73"/>
                <a:gd name="T56" fmla="*/ 29 w 84"/>
                <a:gd name="T57" fmla="*/ 11 h 73"/>
                <a:gd name="T58" fmla="*/ 9 w 84"/>
                <a:gd name="T59" fmla="*/ 11 h 73"/>
                <a:gd name="T60" fmla="*/ 0 w 84"/>
                <a:gd name="T61" fmla="*/ 21 h 73"/>
                <a:gd name="T62" fmla="*/ 0 w 84"/>
                <a:gd name="T63" fmla="*/ 63 h 73"/>
                <a:gd name="T64" fmla="*/ 9 w 84"/>
                <a:gd name="T65" fmla="*/ 73 h 73"/>
                <a:gd name="T66" fmla="*/ 74 w 84"/>
                <a:gd name="T67" fmla="*/ 73 h 73"/>
                <a:gd name="T68" fmla="*/ 84 w 84"/>
                <a:gd name="T69" fmla="*/ 63 h 73"/>
                <a:gd name="T70" fmla="*/ 84 w 84"/>
                <a:gd name="T71" fmla="*/ 21 h 73"/>
                <a:gd name="T72" fmla="*/ 74 w 84"/>
                <a:gd name="T73" fmla="*/ 11 h 73"/>
                <a:gd name="T74" fmla="*/ 71 w 84"/>
                <a:gd name="T75" fmla="*/ 11 h 73"/>
                <a:gd name="T76" fmla="*/ 64 w 84"/>
                <a:gd name="T77" fmla="*/ 0 h 73"/>
                <a:gd name="T78" fmla="*/ 35 w 84"/>
                <a:gd name="T7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 h="73">
                  <a:moveTo>
                    <a:pt x="18" y="0"/>
                  </a:moveTo>
                  <a:cubicBezTo>
                    <a:pt x="22" y="0"/>
                    <a:pt x="25" y="3"/>
                    <a:pt x="26" y="7"/>
                  </a:cubicBezTo>
                  <a:cubicBezTo>
                    <a:pt x="10" y="7"/>
                    <a:pt x="10" y="7"/>
                    <a:pt x="10" y="7"/>
                  </a:cubicBezTo>
                  <a:cubicBezTo>
                    <a:pt x="10" y="3"/>
                    <a:pt x="14" y="0"/>
                    <a:pt x="18" y="0"/>
                  </a:cubicBezTo>
                  <a:close/>
                  <a:moveTo>
                    <a:pt x="49" y="15"/>
                  </a:moveTo>
                  <a:cubicBezTo>
                    <a:pt x="56" y="15"/>
                    <a:pt x="63" y="18"/>
                    <a:pt x="67" y="22"/>
                  </a:cubicBezTo>
                  <a:cubicBezTo>
                    <a:pt x="72" y="27"/>
                    <a:pt x="75" y="34"/>
                    <a:pt x="75" y="41"/>
                  </a:cubicBezTo>
                  <a:cubicBezTo>
                    <a:pt x="75" y="48"/>
                    <a:pt x="72" y="55"/>
                    <a:pt x="67" y="60"/>
                  </a:cubicBezTo>
                  <a:cubicBezTo>
                    <a:pt x="63" y="64"/>
                    <a:pt x="56" y="67"/>
                    <a:pt x="49" y="67"/>
                  </a:cubicBezTo>
                  <a:cubicBezTo>
                    <a:pt x="41" y="67"/>
                    <a:pt x="35" y="64"/>
                    <a:pt x="30" y="60"/>
                  </a:cubicBezTo>
                  <a:cubicBezTo>
                    <a:pt x="25" y="55"/>
                    <a:pt x="22" y="48"/>
                    <a:pt x="22" y="41"/>
                  </a:cubicBezTo>
                  <a:cubicBezTo>
                    <a:pt x="22" y="34"/>
                    <a:pt x="25" y="27"/>
                    <a:pt x="30" y="22"/>
                  </a:cubicBezTo>
                  <a:cubicBezTo>
                    <a:pt x="35" y="18"/>
                    <a:pt x="41" y="15"/>
                    <a:pt x="49" y="15"/>
                  </a:cubicBezTo>
                  <a:close/>
                  <a:moveTo>
                    <a:pt x="45" y="28"/>
                  </a:moveTo>
                  <a:cubicBezTo>
                    <a:pt x="42" y="26"/>
                    <a:pt x="37" y="28"/>
                    <a:pt x="35" y="33"/>
                  </a:cubicBezTo>
                  <a:cubicBezTo>
                    <a:pt x="32" y="37"/>
                    <a:pt x="33" y="42"/>
                    <a:pt x="36" y="44"/>
                  </a:cubicBezTo>
                  <a:cubicBezTo>
                    <a:pt x="40" y="46"/>
                    <a:pt x="41" y="42"/>
                    <a:pt x="44" y="38"/>
                  </a:cubicBezTo>
                  <a:cubicBezTo>
                    <a:pt x="46" y="33"/>
                    <a:pt x="49" y="30"/>
                    <a:pt x="45" y="28"/>
                  </a:cubicBezTo>
                  <a:close/>
                  <a:moveTo>
                    <a:pt x="62" y="28"/>
                  </a:moveTo>
                  <a:cubicBezTo>
                    <a:pt x="58" y="25"/>
                    <a:pt x="54" y="23"/>
                    <a:pt x="49" y="23"/>
                  </a:cubicBezTo>
                  <a:cubicBezTo>
                    <a:pt x="44" y="23"/>
                    <a:pt x="39" y="25"/>
                    <a:pt x="36" y="28"/>
                  </a:cubicBezTo>
                  <a:cubicBezTo>
                    <a:pt x="33" y="31"/>
                    <a:pt x="31" y="36"/>
                    <a:pt x="31" y="41"/>
                  </a:cubicBezTo>
                  <a:cubicBezTo>
                    <a:pt x="31" y="46"/>
                    <a:pt x="33" y="50"/>
                    <a:pt x="36" y="54"/>
                  </a:cubicBezTo>
                  <a:cubicBezTo>
                    <a:pt x="39" y="57"/>
                    <a:pt x="44" y="59"/>
                    <a:pt x="49" y="59"/>
                  </a:cubicBezTo>
                  <a:cubicBezTo>
                    <a:pt x="54" y="59"/>
                    <a:pt x="58" y="57"/>
                    <a:pt x="62" y="54"/>
                  </a:cubicBezTo>
                  <a:cubicBezTo>
                    <a:pt x="65" y="50"/>
                    <a:pt x="67" y="46"/>
                    <a:pt x="67" y="41"/>
                  </a:cubicBezTo>
                  <a:cubicBezTo>
                    <a:pt x="67" y="36"/>
                    <a:pt x="65" y="31"/>
                    <a:pt x="62" y="28"/>
                  </a:cubicBezTo>
                  <a:close/>
                  <a:moveTo>
                    <a:pt x="35" y="0"/>
                  </a:moveTo>
                  <a:cubicBezTo>
                    <a:pt x="29" y="11"/>
                    <a:pt x="29" y="11"/>
                    <a:pt x="29" y="11"/>
                  </a:cubicBezTo>
                  <a:cubicBezTo>
                    <a:pt x="9" y="11"/>
                    <a:pt x="9" y="11"/>
                    <a:pt x="9" y="11"/>
                  </a:cubicBezTo>
                  <a:cubicBezTo>
                    <a:pt x="4" y="11"/>
                    <a:pt x="0" y="15"/>
                    <a:pt x="0" y="21"/>
                  </a:cubicBezTo>
                  <a:cubicBezTo>
                    <a:pt x="0" y="63"/>
                    <a:pt x="0" y="63"/>
                    <a:pt x="0" y="63"/>
                  </a:cubicBezTo>
                  <a:cubicBezTo>
                    <a:pt x="0" y="69"/>
                    <a:pt x="4" y="73"/>
                    <a:pt x="9" y="73"/>
                  </a:cubicBezTo>
                  <a:cubicBezTo>
                    <a:pt x="74" y="73"/>
                    <a:pt x="74" y="73"/>
                    <a:pt x="74" y="73"/>
                  </a:cubicBezTo>
                  <a:cubicBezTo>
                    <a:pt x="79" y="73"/>
                    <a:pt x="84" y="69"/>
                    <a:pt x="84" y="63"/>
                  </a:cubicBezTo>
                  <a:cubicBezTo>
                    <a:pt x="84" y="21"/>
                    <a:pt x="84" y="21"/>
                    <a:pt x="84" y="21"/>
                  </a:cubicBezTo>
                  <a:cubicBezTo>
                    <a:pt x="84" y="15"/>
                    <a:pt x="79" y="11"/>
                    <a:pt x="74" y="11"/>
                  </a:cubicBezTo>
                  <a:cubicBezTo>
                    <a:pt x="71" y="11"/>
                    <a:pt x="71" y="11"/>
                    <a:pt x="71" y="11"/>
                  </a:cubicBezTo>
                  <a:cubicBezTo>
                    <a:pt x="64" y="0"/>
                    <a:pt x="64" y="0"/>
                    <a:pt x="64" y="0"/>
                  </a:cubicBezTo>
                  <a:lnTo>
                    <a:pt x="35" y="0"/>
                  </a:lnTo>
                  <a:close/>
                </a:path>
              </a:pathLst>
            </a:custGeom>
            <a:solidFill>
              <a:srgbClr val="E8C347"/>
            </a:solidFill>
            <a:ln>
              <a:noFill/>
            </a:ln>
          </p:spPr>
          <p:txBody>
            <a:bodyPr vert="horz" wrap="square" lIns="91435" tIns="45718" rIns="91435" bIns="457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799">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5"/>
          <p:cNvGrpSpPr/>
          <p:nvPr/>
        </p:nvGrpSpPr>
        <p:grpSpPr>
          <a:xfrm>
            <a:off x="6273272" y="2816338"/>
            <a:ext cx="686966" cy="686966"/>
            <a:chOff x="875113" y="2983507"/>
            <a:chExt cx="687003" cy="687003"/>
          </a:xfrm>
          <a:solidFill>
            <a:srgbClr val="0B6863"/>
          </a:solidFill>
        </p:grpSpPr>
        <p:sp>
          <p:nvSpPr>
            <p:cNvPr id="13" name="Rectangle 7"/>
            <p:cNvSpPr/>
            <p:nvPr/>
          </p:nvSpPr>
          <p:spPr>
            <a:xfrm>
              <a:off x="875113" y="2983507"/>
              <a:ext cx="687003" cy="687003"/>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399">
                <a:solidFill>
                  <a:schemeClr val="bg1"/>
                </a:solidFill>
                <a:sym typeface="Arial" panose="020B0604020202020204" pitchFamily="34" charset="0"/>
              </a:endParaRPr>
            </a:p>
          </p:txBody>
        </p:sp>
        <p:sp>
          <p:nvSpPr>
            <p:cNvPr id="14"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rgbClr val="E8C347"/>
            </a:solidFill>
            <a:ln>
              <a:noFill/>
            </a:ln>
          </p:spPr>
          <p:txBody>
            <a:bodyPr vert="horz" wrap="square" lIns="91435" tIns="45718" rIns="91435" bIns="457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799">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a:off x="7019634" y="1481664"/>
            <a:ext cx="4463913" cy="962022"/>
            <a:chOff x="7419438" y="3906391"/>
            <a:chExt cx="4463913" cy="962022"/>
          </a:xfrm>
        </p:grpSpPr>
        <p:sp>
          <p:nvSpPr>
            <p:cNvPr id="23" name="矩形 22"/>
            <p:cNvSpPr/>
            <p:nvPr/>
          </p:nvSpPr>
          <p:spPr>
            <a:xfrm>
              <a:off x="7419438" y="4259015"/>
              <a:ext cx="4463913" cy="609398"/>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4" name="矩形 23"/>
            <p:cNvSpPr/>
            <p:nvPr/>
          </p:nvSpPr>
          <p:spPr>
            <a:xfrm>
              <a:off x="7419438" y="3906391"/>
              <a:ext cx="3327637" cy="387798"/>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25" name="组合 24"/>
          <p:cNvGrpSpPr/>
          <p:nvPr/>
        </p:nvGrpSpPr>
        <p:grpSpPr>
          <a:xfrm>
            <a:off x="7019633" y="2620176"/>
            <a:ext cx="4463913" cy="962022"/>
            <a:chOff x="7419438" y="3906391"/>
            <a:chExt cx="4463913" cy="962022"/>
          </a:xfrm>
        </p:grpSpPr>
        <p:sp>
          <p:nvSpPr>
            <p:cNvPr id="26" name="矩形 25"/>
            <p:cNvSpPr/>
            <p:nvPr/>
          </p:nvSpPr>
          <p:spPr>
            <a:xfrm>
              <a:off x="7419438" y="4259015"/>
              <a:ext cx="4463913" cy="609398"/>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7" name="矩形 26"/>
            <p:cNvSpPr/>
            <p:nvPr/>
          </p:nvSpPr>
          <p:spPr>
            <a:xfrm>
              <a:off x="7419438" y="3906391"/>
              <a:ext cx="3327637" cy="387798"/>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标题文字添加</a:t>
              </a:r>
            </a:p>
          </p:txBody>
        </p:sp>
      </p:grpSp>
      <p:sp>
        <p:nvSpPr>
          <p:cNvPr id="29" name="矩形 28"/>
          <p:cNvSpPr/>
          <p:nvPr/>
        </p:nvSpPr>
        <p:spPr>
          <a:xfrm>
            <a:off x="1024456" y="4192559"/>
            <a:ext cx="4463913" cy="190205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a:t>
            </a:r>
            <a:r>
              <a:rPr kumimoji="0" lang="zh-CN" altLang="en-US" sz="1400" b="0" i="0" u="none" strike="noStrike" kern="1200" cap="none" spc="0" normalizeH="0" baseline="0" noProof="0" dirty="0" smtClean="0">
                <a:ln>
                  <a:noFill/>
                </a:ln>
                <a:solidFill>
                  <a:schemeClr val="bg1"/>
                </a:solidFill>
                <a:effectLst/>
                <a:uLnTx/>
                <a:uFillTx/>
                <a:latin typeface="思源黑体 CN Normal" panose="020B0400000000000000" pitchFamily="34" charset="-122"/>
                <a:ea typeface="思源黑体 CN Normal" panose="020B0400000000000000" pitchFamily="34" charset="-122"/>
              </a:rPr>
              <a:t>中</a:t>
            </a:r>
            <a:endParaRPr kumimoji="0" lang="en-US" altLang="zh-CN" sz="1400" b="0" i="0" u="none" strike="noStrike" kern="1200" cap="none" spc="0" normalizeH="0" baseline="0" noProof="0" dirty="0" smtClean="0">
              <a:ln>
                <a:noFill/>
              </a:ln>
              <a:solidFill>
                <a:schemeClr val="bg1"/>
              </a:solidFill>
              <a:effectLst/>
              <a:uLnTx/>
              <a:uFillTx/>
              <a:latin typeface="思源黑体 CN Normal" panose="020B0400000000000000" pitchFamily="34" charset="-122"/>
              <a:ea typeface="思源黑体 CN Normal" panose="020B0400000000000000" pitchFamily="34" charset="-122"/>
            </a:endParaRPr>
          </a:p>
          <a:p>
            <a:pPr algn="just">
              <a:lnSpc>
                <a:spcPct val="120000"/>
              </a:lnSpc>
              <a:defRPr/>
            </a:pPr>
            <a:r>
              <a:rPr lang="zh-CN" altLang="en-US" sz="1400" dirty="0">
                <a:solidFill>
                  <a:schemeClr val="bg1"/>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chemeClr val="bg1"/>
              </a:solidFill>
              <a:effectLst/>
              <a:uLnTx/>
              <a:uFillTx/>
              <a:latin typeface="思源黑体 CN Normal" panose="020B0400000000000000" pitchFamily="34" charset="-122"/>
              <a:ea typeface="思源黑体 CN Normal" panose="020B0400000000000000" pitchFamily="34" charset="-122"/>
            </a:endParaRPr>
          </a:p>
          <a:p>
            <a:pPr algn="just">
              <a:lnSpc>
                <a:spcPct val="120000"/>
              </a:lnSpc>
              <a:defRPr/>
            </a:pPr>
            <a:r>
              <a:rPr lang="zh-CN" altLang="en-US" sz="1400" dirty="0">
                <a:solidFill>
                  <a:schemeClr val="bg1"/>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a:t>
            </a:r>
            <a:r>
              <a:rPr lang="zh-CN" altLang="en-US" sz="1400" dirty="0" smtClean="0">
                <a:solidFill>
                  <a:schemeClr val="bg1"/>
                </a:solidFill>
                <a:latin typeface="思源黑体 CN Normal" panose="020B0400000000000000" pitchFamily="34" charset="-122"/>
                <a:ea typeface="思源黑体 CN Normal" panose="020B0400000000000000" pitchFamily="34" charset="-122"/>
              </a:rPr>
              <a:t>中</a:t>
            </a:r>
            <a:endParaRPr lang="zh-CN" altLang="en-US" sz="1400" dirty="0">
              <a:solidFill>
                <a:schemeClr val="bg1"/>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170364054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56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6000">
                                          <p:cBhvr additive="base">
                                            <p:cTn id="7" dur="1000" fill="hold"/>
                                            <p:tgtEl>
                                              <p:spTgt spid="3"/>
                                            </p:tgtEl>
                                            <p:attrNameLst>
                                              <p:attrName>ppt_x</p:attrName>
                                            </p:attrNameLst>
                                          </p:cBhvr>
                                          <p:tavLst>
                                            <p:tav tm="0">
                                              <p:val>
                                                <p:strVal val="0-#ppt_w/2"/>
                                              </p:val>
                                            </p:tav>
                                            <p:tav tm="100000">
                                              <p:val>
                                                <p:strVal val="#ppt_x"/>
                                              </p:val>
                                            </p:tav>
                                          </p:tavLst>
                                        </p:anim>
                                        <p:anim calcmode="lin" valueType="num" p14:bounceEnd="56000">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56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56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56000">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56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56000">
                                          <p:cBhvr additive="base">
                                            <p:cTn id="15" dur="1000" fill="hold"/>
                                            <p:tgtEl>
                                              <p:spTgt spid="5"/>
                                            </p:tgtEl>
                                            <p:attrNameLst>
                                              <p:attrName>ppt_x</p:attrName>
                                            </p:attrNameLst>
                                          </p:cBhvr>
                                          <p:tavLst>
                                            <p:tav tm="0">
                                              <p:val>
                                                <p:strVal val="1+#ppt_w/2"/>
                                              </p:val>
                                            </p:tav>
                                            <p:tav tm="100000">
                                              <p:val>
                                                <p:strVal val="#ppt_x"/>
                                              </p:val>
                                            </p:tav>
                                          </p:tavLst>
                                        </p:anim>
                                        <p:anim calcmode="lin" valueType="num" p14:bounceEnd="56000">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2" fill="hold" grpId="0" nodeType="withEffect" p14:presetBounceEnd="56000">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14:bounceEnd="56000">
                                          <p:cBhvr additive="base">
                                            <p:cTn id="19" dur="1000" fill="hold"/>
                                            <p:tgtEl>
                                              <p:spTgt spid="6"/>
                                            </p:tgtEl>
                                            <p:attrNameLst>
                                              <p:attrName>ppt_x</p:attrName>
                                            </p:attrNameLst>
                                          </p:cBhvr>
                                          <p:tavLst>
                                            <p:tav tm="0">
                                              <p:val>
                                                <p:strVal val="0-#ppt_w/2"/>
                                              </p:val>
                                            </p:tav>
                                            <p:tav tm="100000">
                                              <p:val>
                                                <p:strVal val="#ppt_x"/>
                                              </p:val>
                                            </p:tav>
                                          </p:tavLst>
                                        </p:anim>
                                        <p:anim calcmode="lin" valueType="num" p14:bounceEnd="56000">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6000">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14:bounceEnd="56000">
                                          <p:cBhvr additive="base">
                                            <p:cTn id="23" dur="1000" fill="hold"/>
                                            <p:tgtEl>
                                              <p:spTgt spid="7"/>
                                            </p:tgtEl>
                                            <p:attrNameLst>
                                              <p:attrName>ppt_x</p:attrName>
                                            </p:attrNameLst>
                                          </p:cBhvr>
                                          <p:tavLst>
                                            <p:tav tm="0">
                                              <p:val>
                                                <p:strVal val="#ppt_x"/>
                                              </p:val>
                                            </p:tav>
                                            <p:tav tm="100000">
                                              <p:val>
                                                <p:strVal val="#ppt_x"/>
                                              </p:val>
                                            </p:tav>
                                          </p:tavLst>
                                        </p:anim>
                                        <p:anim calcmode="lin" valueType="num" p14:bounceEnd="56000">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14:presetBounceEnd="56000">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14:bounceEnd="56000">
                                          <p:cBhvr additive="base">
                                            <p:cTn id="27" dur="1000" fill="hold"/>
                                            <p:tgtEl>
                                              <p:spTgt spid="8"/>
                                            </p:tgtEl>
                                            <p:attrNameLst>
                                              <p:attrName>ppt_x</p:attrName>
                                            </p:attrNameLst>
                                          </p:cBhvr>
                                          <p:tavLst>
                                            <p:tav tm="0">
                                              <p:val>
                                                <p:strVal val="1+#ppt_w/2"/>
                                              </p:val>
                                            </p:tav>
                                            <p:tav tm="100000">
                                              <p:val>
                                                <p:strVal val="#ppt_x"/>
                                              </p:val>
                                            </p:tav>
                                          </p:tavLst>
                                        </p:anim>
                                        <p:anim calcmode="lin" valueType="num" p14:bounceEnd="56000">
                                          <p:cBhvr additive="base">
                                            <p:cTn id="28" dur="10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1500"/>
                                </p:stCondLst>
                                <p:childTnLst>
                                  <p:par>
                                    <p:cTn id="36" presetID="53" presetClass="entr" presetSubtype="16"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par>
                              <p:cTn id="41" fill="hold">
                                <p:stCondLst>
                                  <p:cond delay="2000"/>
                                </p:stCondLst>
                                <p:childTnLst>
                                  <p:par>
                                    <p:cTn id="42" presetID="14" presetClass="entr" presetSubtype="1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500"/>
                                            <p:tgtEl>
                                              <p:spTgt spid="22"/>
                                            </p:tgtEl>
                                          </p:cBhvr>
                                        </p:animEffect>
                                      </p:childTnLst>
                                    </p:cTn>
                                  </p:par>
                                </p:childTnLst>
                              </p:cTn>
                            </p:par>
                            <p:par>
                              <p:cTn id="45" fill="hold">
                                <p:stCondLst>
                                  <p:cond delay="2500"/>
                                </p:stCondLst>
                                <p:childTnLst>
                                  <p:par>
                                    <p:cTn id="46" presetID="14" presetClass="entr" presetSubtype="1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randombar(horizontal)">
                                          <p:cBhvr>
                                            <p:cTn id="48" dur="500"/>
                                            <p:tgtEl>
                                              <p:spTgt spid="25"/>
                                            </p:tgtEl>
                                          </p:cBhvr>
                                        </p:animEffect>
                                      </p:childTnLst>
                                    </p:cTn>
                                  </p:par>
                                </p:childTnLst>
                              </p:cTn>
                            </p:par>
                            <p:par>
                              <p:cTn id="49" fill="hold">
                                <p:stCondLst>
                                  <p:cond delay="3000"/>
                                </p:stCondLst>
                                <p:childTnLst>
                                  <p:par>
                                    <p:cTn id="50" presetID="14" presetClass="entr" presetSubtype="1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randombar(horizontal)">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1+#ppt_w/2"/>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ppt_x"/>
                                              </p:val>
                                            </p:tav>
                                            <p:tav tm="100000">
                                              <p:val>
                                                <p:strVal val="#ppt_x"/>
                                              </p:val>
                                            </p:tav>
                                          </p:tavLst>
                                        </p:anim>
                                        <p:anim calcmode="lin" valueType="num">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1+#ppt_w/2"/>
                                              </p:val>
                                            </p:tav>
                                            <p:tav tm="100000">
                                              <p:val>
                                                <p:strVal val="#ppt_x"/>
                                              </p:val>
                                            </p:tav>
                                          </p:tavLst>
                                        </p:anim>
                                        <p:anim calcmode="lin" valueType="num">
                                          <p:cBhvr additive="base">
                                            <p:cTn id="28" dur="10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1500"/>
                                </p:stCondLst>
                                <p:childTnLst>
                                  <p:par>
                                    <p:cTn id="36" presetID="53" presetClass="entr" presetSubtype="16"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par>
                              <p:cTn id="41" fill="hold">
                                <p:stCondLst>
                                  <p:cond delay="2000"/>
                                </p:stCondLst>
                                <p:childTnLst>
                                  <p:par>
                                    <p:cTn id="42" presetID="14" presetClass="entr" presetSubtype="1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500"/>
                                            <p:tgtEl>
                                              <p:spTgt spid="22"/>
                                            </p:tgtEl>
                                          </p:cBhvr>
                                        </p:animEffect>
                                      </p:childTnLst>
                                    </p:cTn>
                                  </p:par>
                                </p:childTnLst>
                              </p:cTn>
                            </p:par>
                            <p:par>
                              <p:cTn id="45" fill="hold">
                                <p:stCondLst>
                                  <p:cond delay="2500"/>
                                </p:stCondLst>
                                <p:childTnLst>
                                  <p:par>
                                    <p:cTn id="46" presetID="14" presetClass="entr" presetSubtype="1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randombar(horizontal)">
                                          <p:cBhvr>
                                            <p:cTn id="48" dur="500"/>
                                            <p:tgtEl>
                                              <p:spTgt spid="25"/>
                                            </p:tgtEl>
                                          </p:cBhvr>
                                        </p:animEffect>
                                      </p:childTnLst>
                                    </p:cTn>
                                  </p:par>
                                </p:childTnLst>
                              </p:cTn>
                            </p:par>
                            <p:par>
                              <p:cTn id="49" fill="hold">
                                <p:stCondLst>
                                  <p:cond delay="3000"/>
                                </p:stCondLst>
                                <p:childTnLst>
                                  <p:par>
                                    <p:cTn id="50" presetID="14" presetClass="entr" presetSubtype="1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randombar(horizontal)">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2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6808" y="1481158"/>
            <a:ext cx="3018539" cy="4527808"/>
          </a:xfrm>
          <a:prstGeom prst="rect">
            <a:avLst/>
          </a:prstGeom>
        </p:spPr>
      </p:pic>
      <p:grpSp>
        <p:nvGrpSpPr>
          <p:cNvPr id="4" name="组合 3"/>
          <p:cNvGrpSpPr/>
          <p:nvPr/>
        </p:nvGrpSpPr>
        <p:grpSpPr>
          <a:xfrm>
            <a:off x="6509353" y="1560342"/>
            <a:ext cx="3998915" cy="4311934"/>
            <a:chOff x="6509353" y="1560342"/>
            <a:chExt cx="3998915" cy="4311934"/>
          </a:xfrm>
        </p:grpSpPr>
        <p:grpSp>
          <p:nvGrpSpPr>
            <p:cNvPr id="29" name="组合 28"/>
            <p:cNvGrpSpPr/>
            <p:nvPr/>
          </p:nvGrpSpPr>
          <p:grpSpPr>
            <a:xfrm>
              <a:off x="6509353" y="1912836"/>
              <a:ext cx="515566" cy="3606949"/>
              <a:chOff x="6405658" y="1683805"/>
              <a:chExt cx="515566" cy="3606949"/>
            </a:xfrm>
          </p:grpSpPr>
          <p:grpSp>
            <p:nvGrpSpPr>
              <p:cNvPr id="3" name="组合 2"/>
              <p:cNvGrpSpPr/>
              <p:nvPr/>
            </p:nvGrpSpPr>
            <p:grpSpPr>
              <a:xfrm>
                <a:off x="6405658" y="1683805"/>
                <a:ext cx="515566" cy="515566"/>
                <a:chOff x="5406417" y="1872341"/>
                <a:chExt cx="515566" cy="515566"/>
              </a:xfrm>
            </p:grpSpPr>
            <p:sp>
              <p:nvSpPr>
                <p:cNvPr id="6" name="椭圆 5"/>
                <p:cNvSpPr/>
                <p:nvPr/>
              </p:nvSpPr>
              <p:spPr>
                <a:xfrm>
                  <a:off x="5406417" y="1872341"/>
                  <a:ext cx="515566" cy="515566"/>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49"/>
                <p:cNvSpPr>
                  <a:spLocks noEditPoints="1"/>
                </p:cNvSpPr>
                <p:nvPr/>
              </p:nvSpPr>
              <p:spPr bwMode="auto">
                <a:xfrm>
                  <a:off x="5562129" y="2027715"/>
                  <a:ext cx="204142" cy="20481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20 h 128"/>
                    <a:gd name="T12" fmla="*/ 8 w 128"/>
                    <a:gd name="T13" fmla="*/ 64 h 128"/>
                    <a:gd name="T14" fmla="*/ 64 w 128"/>
                    <a:gd name="T15" fmla="*/ 8 h 128"/>
                    <a:gd name="T16" fmla="*/ 120 w 128"/>
                    <a:gd name="T17" fmla="*/ 64 h 128"/>
                    <a:gd name="T18" fmla="*/ 64 w 128"/>
                    <a:gd name="T19" fmla="*/ 120 h 128"/>
                    <a:gd name="T20" fmla="*/ 88 w 128"/>
                    <a:gd name="T21" fmla="*/ 60 h 128"/>
                    <a:gd name="T22" fmla="*/ 68 w 128"/>
                    <a:gd name="T23" fmla="*/ 60 h 128"/>
                    <a:gd name="T24" fmla="*/ 68 w 128"/>
                    <a:gd name="T25" fmla="*/ 32 h 128"/>
                    <a:gd name="T26" fmla="*/ 64 w 128"/>
                    <a:gd name="T27" fmla="*/ 28 h 128"/>
                    <a:gd name="T28" fmla="*/ 60 w 128"/>
                    <a:gd name="T29" fmla="*/ 32 h 128"/>
                    <a:gd name="T30" fmla="*/ 60 w 128"/>
                    <a:gd name="T31" fmla="*/ 64 h 128"/>
                    <a:gd name="T32" fmla="*/ 64 w 128"/>
                    <a:gd name="T33" fmla="*/ 68 h 128"/>
                    <a:gd name="T34" fmla="*/ 88 w 128"/>
                    <a:gd name="T35" fmla="*/ 68 h 128"/>
                    <a:gd name="T36" fmla="*/ 92 w 128"/>
                    <a:gd name="T37" fmla="*/ 64 h 128"/>
                    <a:gd name="T38" fmla="*/ 88 w 128"/>
                    <a:gd name="T39" fmla="*/ 6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64" y="0"/>
                      </a:moveTo>
                      <a:cubicBezTo>
                        <a:pt x="28" y="0"/>
                        <a:pt x="0" y="28"/>
                        <a:pt x="0" y="64"/>
                      </a:cubicBezTo>
                      <a:cubicBezTo>
                        <a:pt x="0" y="99"/>
                        <a:pt x="28" y="128"/>
                        <a:pt x="64" y="128"/>
                      </a:cubicBezTo>
                      <a:cubicBezTo>
                        <a:pt x="99" y="128"/>
                        <a:pt x="128" y="99"/>
                        <a:pt x="128" y="64"/>
                      </a:cubicBezTo>
                      <a:cubicBezTo>
                        <a:pt x="128" y="28"/>
                        <a:pt x="99" y="0"/>
                        <a:pt x="64" y="0"/>
                      </a:cubicBezTo>
                      <a:close/>
                      <a:moveTo>
                        <a:pt x="64" y="120"/>
                      </a:moveTo>
                      <a:cubicBezTo>
                        <a:pt x="33" y="120"/>
                        <a:pt x="8" y="95"/>
                        <a:pt x="8" y="64"/>
                      </a:cubicBezTo>
                      <a:cubicBezTo>
                        <a:pt x="8" y="33"/>
                        <a:pt x="33" y="8"/>
                        <a:pt x="64" y="8"/>
                      </a:cubicBezTo>
                      <a:cubicBezTo>
                        <a:pt x="95" y="8"/>
                        <a:pt x="120" y="33"/>
                        <a:pt x="120" y="64"/>
                      </a:cubicBezTo>
                      <a:cubicBezTo>
                        <a:pt x="120" y="95"/>
                        <a:pt x="95" y="120"/>
                        <a:pt x="64" y="120"/>
                      </a:cubicBezTo>
                      <a:close/>
                      <a:moveTo>
                        <a:pt x="88" y="60"/>
                      </a:moveTo>
                      <a:cubicBezTo>
                        <a:pt x="68" y="60"/>
                        <a:pt x="68" y="60"/>
                        <a:pt x="68" y="60"/>
                      </a:cubicBezTo>
                      <a:cubicBezTo>
                        <a:pt x="68" y="32"/>
                        <a:pt x="68" y="32"/>
                        <a:pt x="68" y="32"/>
                      </a:cubicBezTo>
                      <a:cubicBezTo>
                        <a:pt x="68" y="30"/>
                        <a:pt x="66" y="28"/>
                        <a:pt x="64" y="28"/>
                      </a:cubicBezTo>
                      <a:cubicBezTo>
                        <a:pt x="61" y="28"/>
                        <a:pt x="60" y="30"/>
                        <a:pt x="60" y="32"/>
                      </a:cubicBezTo>
                      <a:cubicBezTo>
                        <a:pt x="60" y="64"/>
                        <a:pt x="60" y="64"/>
                        <a:pt x="60" y="64"/>
                      </a:cubicBezTo>
                      <a:cubicBezTo>
                        <a:pt x="60" y="66"/>
                        <a:pt x="61" y="68"/>
                        <a:pt x="64" y="68"/>
                      </a:cubicBezTo>
                      <a:cubicBezTo>
                        <a:pt x="88" y="68"/>
                        <a:pt x="88" y="68"/>
                        <a:pt x="88" y="68"/>
                      </a:cubicBezTo>
                      <a:cubicBezTo>
                        <a:pt x="90" y="68"/>
                        <a:pt x="92" y="66"/>
                        <a:pt x="92" y="64"/>
                      </a:cubicBezTo>
                      <a:cubicBezTo>
                        <a:pt x="92" y="62"/>
                        <a:pt x="90" y="60"/>
                        <a:pt x="88"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DINOT-Bold"/>
                  </a:endParaRPr>
                </a:p>
              </p:txBody>
            </p:sp>
          </p:grpSp>
          <p:grpSp>
            <p:nvGrpSpPr>
              <p:cNvPr id="8" name="组合 7"/>
              <p:cNvGrpSpPr/>
              <p:nvPr/>
            </p:nvGrpSpPr>
            <p:grpSpPr>
              <a:xfrm>
                <a:off x="6405658" y="3229496"/>
                <a:ext cx="515566" cy="515566"/>
                <a:chOff x="5406417" y="3418032"/>
                <a:chExt cx="515566" cy="515566"/>
              </a:xfrm>
            </p:grpSpPr>
            <p:sp>
              <p:nvSpPr>
                <p:cNvPr id="11" name="椭圆 10"/>
                <p:cNvSpPr/>
                <p:nvPr/>
              </p:nvSpPr>
              <p:spPr>
                <a:xfrm>
                  <a:off x="5406417" y="3418032"/>
                  <a:ext cx="515566" cy="515566"/>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6"/>
                <p:cNvSpPr>
                  <a:spLocks noEditPoints="1"/>
                </p:cNvSpPr>
                <p:nvPr/>
              </p:nvSpPr>
              <p:spPr bwMode="auto">
                <a:xfrm>
                  <a:off x="5562129" y="3579827"/>
                  <a:ext cx="204142" cy="191975"/>
                </a:xfrm>
                <a:custGeom>
                  <a:avLst/>
                  <a:gdLst>
                    <a:gd name="T0" fmla="*/ 116 w 128"/>
                    <a:gd name="T1" fmla="*/ 28 h 120"/>
                    <a:gd name="T2" fmla="*/ 112 w 128"/>
                    <a:gd name="T3" fmla="*/ 28 h 120"/>
                    <a:gd name="T4" fmla="*/ 112 w 128"/>
                    <a:gd name="T5" fmla="*/ 20 h 120"/>
                    <a:gd name="T6" fmla="*/ 100 w 128"/>
                    <a:gd name="T7" fmla="*/ 8 h 120"/>
                    <a:gd name="T8" fmla="*/ 56 w 128"/>
                    <a:gd name="T9" fmla="*/ 8 h 120"/>
                    <a:gd name="T10" fmla="*/ 36 w 128"/>
                    <a:gd name="T11" fmla="*/ 0 h 120"/>
                    <a:gd name="T12" fmla="*/ 12 w 128"/>
                    <a:gd name="T13" fmla="*/ 0 h 120"/>
                    <a:gd name="T14" fmla="*/ 0 w 128"/>
                    <a:gd name="T15" fmla="*/ 12 h 120"/>
                    <a:gd name="T16" fmla="*/ 0 w 128"/>
                    <a:gd name="T17" fmla="*/ 108 h 120"/>
                    <a:gd name="T18" fmla="*/ 12 w 128"/>
                    <a:gd name="T19" fmla="*/ 120 h 120"/>
                    <a:gd name="T20" fmla="*/ 20 w 128"/>
                    <a:gd name="T21" fmla="*/ 120 h 120"/>
                    <a:gd name="T22" fmla="*/ 88 w 128"/>
                    <a:gd name="T23" fmla="*/ 120 h 120"/>
                    <a:gd name="T24" fmla="*/ 116 w 128"/>
                    <a:gd name="T25" fmla="*/ 120 h 120"/>
                    <a:gd name="T26" fmla="*/ 128 w 128"/>
                    <a:gd name="T27" fmla="*/ 108 h 120"/>
                    <a:gd name="T28" fmla="*/ 128 w 128"/>
                    <a:gd name="T29" fmla="*/ 40 h 120"/>
                    <a:gd name="T30" fmla="*/ 116 w 128"/>
                    <a:gd name="T31" fmla="*/ 28 h 120"/>
                    <a:gd name="T32" fmla="*/ 16 w 128"/>
                    <a:gd name="T33" fmla="*/ 112 h 120"/>
                    <a:gd name="T34" fmla="*/ 8 w 128"/>
                    <a:gd name="T35" fmla="*/ 104 h 120"/>
                    <a:gd name="T36" fmla="*/ 8 w 128"/>
                    <a:gd name="T37" fmla="*/ 16 h 120"/>
                    <a:gd name="T38" fmla="*/ 16 w 128"/>
                    <a:gd name="T39" fmla="*/ 8 h 120"/>
                    <a:gd name="T40" fmla="*/ 36 w 128"/>
                    <a:gd name="T41" fmla="*/ 8 h 120"/>
                    <a:gd name="T42" fmla="*/ 56 w 128"/>
                    <a:gd name="T43" fmla="*/ 16 h 120"/>
                    <a:gd name="T44" fmla="*/ 96 w 128"/>
                    <a:gd name="T45" fmla="*/ 16 h 120"/>
                    <a:gd name="T46" fmla="*/ 104 w 128"/>
                    <a:gd name="T47" fmla="*/ 24 h 120"/>
                    <a:gd name="T48" fmla="*/ 104 w 128"/>
                    <a:gd name="T49" fmla="*/ 28 h 120"/>
                    <a:gd name="T50" fmla="*/ 32 w 128"/>
                    <a:gd name="T51" fmla="*/ 28 h 120"/>
                    <a:gd name="T52" fmla="*/ 20 w 128"/>
                    <a:gd name="T53" fmla="*/ 40 h 120"/>
                    <a:gd name="T54" fmla="*/ 20 w 128"/>
                    <a:gd name="T55" fmla="*/ 108 h 120"/>
                    <a:gd name="T56" fmla="*/ 20 w 128"/>
                    <a:gd name="T57" fmla="*/ 112 h 120"/>
                    <a:gd name="T58" fmla="*/ 16 w 128"/>
                    <a:gd name="T59" fmla="*/ 112 h 120"/>
                    <a:gd name="T60" fmla="*/ 120 w 128"/>
                    <a:gd name="T61" fmla="*/ 104 h 120"/>
                    <a:gd name="T62" fmla="*/ 112 w 128"/>
                    <a:gd name="T63" fmla="*/ 112 h 120"/>
                    <a:gd name="T64" fmla="*/ 88 w 128"/>
                    <a:gd name="T65" fmla="*/ 112 h 120"/>
                    <a:gd name="T66" fmla="*/ 28 w 128"/>
                    <a:gd name="T67" fmla="*/ 112 h 120"/>
                    <a:gd name="T68" fmla="*/ 28 w 128"/>
                    <a:gd name="T69" fmla="*/ 104 h 120"/>
                    <a:gd name="T70" fmla="*/ 28 w 128"/>
                    <a:gd name="T71" fmla="*/ 44 h 120"/>
                    <a:gd name="T72" fmla="*/ 36 w 128"/>
                    <a:gd name="T73" fmla="*/ 36 h 120"/>
                    <a:gd name="T74" fmla="*/ 112 w 128"/>
                    <a:gd name="T75" fmla="*/ 36 h 120"/>
                    <a:gd name="T76" fmla="*/ 120 w 128"/>
                    <a:gd name="T77" fmla="*/ 44 h 120"/>
                    <a:gd name="T78" fmla="*/ 120 w 128"/>
                    <a:gd name="T79"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0">
                      <a:moveTo>
                        <a:pt x="116" y="28"/>
                      </a:moveTo>
                      <a:cubicBezTo>
                        <a:pt x="112" y="28"/>
                        <a:pt x="112" y="28"/>
                        <a:pt x="112" y="28"/>
                      </a:cubicBezTo>
                      <a:cubicBezTo>
                        <a:pt x="112" y="20"/>
                        <a:pt x="112" y="20"/>
                        <a:pt x="112" y="20"/>
                      </a:cubicBezTo>
                      <a:cubicBezTo>
                        <a:pt x="112" y="13"/>
                        <a:pt x="106" y="8"/>
                        <a:pt x="100" y="8"/>
                      </a:cubicBezTo>
                      <a:cubicBezTo>
                        <a:pt x="100" y="8"/>
                        <a:pt x="78" y="8"/>
                        <a:pt x="56" y="8"/>
                      </a:cubicBezTo>
                      <a:cubicBezTo>
                        <a:pt x="52" y="8"/>
                        <a:pt x="39" y="0"/>
                        <a:pt x="36" y="0"/>
                      </a:cubicBezTo>
                      <a:cubicBezTo>
                        <a:pt x="18" y="0"/>
                        <a:pt x="12" y="0"/>
                        <a:pt x="12" y="0"/>
                      </a:cubicBezTo>
                      <a:cubicBezTo>
                        <a:pt x="5" y="0"/>
                        <a:pt x="0" y="5"/>
                        <a:pt x="0" y="12"/>
                      </a:cubicBezTo>
                      <a:cubicBezTo>
                        <a:pt x="0" y="108"/>
                        <a:pt x="0" y="108"/>
                        <a:pt x="0" y="108"/>
                      </a:cubicBezTo>
                      <a:cubicBezTo>
                        <a:pt x="0" y="114"/>
                        <a:pt x="5" y="120"/>
                        <a:pt x="12" y="120"/>
                      </a:cubicBezTo>
                      <a:cubicBezTo>
                        <a:pt x="20" y="120"/>
                        <a:pt x="20" y="120"/>
                        <a:pt x="20" y="120"/>
                      </a:cubicBezTo>
                      <a:cubicBezTo>
                        <a:pt x="88" y="120"/>
                        <a:pt x="88" y="120"/>
                        <a:pt x="88" y="120"/>
                      </a:cubicBezTo>
                      <a:cubicBezTo>
                        <a:pt x="116" y="120"/>
                        <a:pt x="116" y="120"/>
                        <a:pt x="116" y="120"/>
                      </a:cubicBezTo>
                      <a:cubicBezTo>
                        <a:pt x="122" y="120"/>
                        <a:pt x="128" y="114"/>
                        <a:pt x="128" y="108"/>
                      </a:cubicBezTo>
                      <a:cubicBezTo>
                        <a:pt x="128" y="40"/>
                        <a:pt x="128" y="40"/>
                        <a:pt x="128" y="40"/>
                      </a:cubicBezTo>
                      <a:cubicBezTo>
                        <a:pt x="128" y="33"/>
                        <a:pt x="122" y="28"/>
                        <a:pt x="116" y="28"/>
                      </a:cubicBezTo>
                      <a:close/>
                      <a:moveTo>
                        <a:pt x="16" y="112"/>
                      </a:moveTo>
                      <a:cubicBezTo>
                        <a:pt x="11" y="112"/>
                        <a:pt x="8" y="108"/>
                        <a:pt x="8" y="104"/>
                      </a:cubicBezTo>
                      <a:cubicBezTo>
                        <a:pt x="8" y="16"/>
                        <a:pt x="8" y="16"/>
                        <a:pt x="8" y="16"/>
                      </a:cubicBezTo>
                      <a:cubicBezTo>
                        <a:pt x="8" y="11"/>
                        <a:pt x="11" y="8"/>
                        <a:pt x="16" y="8"/>
                      </a:cubicBezTo>
                      <a:cubicBezTo>
                        <a:pt x="16" y="8"/>
                        <a:pt x="20" y="8"/>
                        <a:pt x="36" y="8"/>
                      </a:cubicBezTo>
                      <a:cubicBezTo>
                        <a:pt x="40" y="8"/>
                        <a:pt x="52" y="16"/>
                        <a:pt x="56" y="16"/>
                      </a:cubicBezTo>
                      <a:cubicBezTo>
                        <a:pt x="76" y="16"/>
                        <a:pt x="96" y="16"/>
                        <a:pt x="96" y="16"/>
                      </a:cubicBezTo>
                      <a:cubicBezTo>
                        <a:pt x="100" y="16"/>
                        <a:pt x="104" y="19"/>
                        <a:pt x="104" y="24"/>
                      </a:cubicBezTo>
                      <a:cubicBezTo>
                        <a:pt x="104" y="28"/>
                        <a:pt x="104" y="28"/>
                        <a:pt x="104" y="28"/>
                      </a:cubicBezTo>
                      <a:cubicBezTo>
                        <a:pt x="32" y="28"/>
                        <a:pt x="32" y="28"/>
                        <a:pt x="32" y="28"/>
                      </a:cubicBezTo>
                      <a:cubicBezTo>
                        <a:pt x="25" y="28"/>
                        <a:pt x="20" y="33"/>
                        <a:pt x="20" y="40"/>
                      </a:cubicBezTo>
                      <a:cubicBezTo>
                        <a:pt x="20" y="108"/>
                        <a:pt x="20" y="108"/>
                        <a:pt x="20" y="108"/>
                      </a:cubicBezTo>
                      <a:cubicBezTo>
                        <a:pt x="20" y="112"/>
                        <a:pt x="20" y="112"/>
                        <a:pt x="20" y="112"/>
                      </a:cubicBezTo>
                      <a:lnTo>
                        <a:pt x="16" y="112"/>
                      </a:lnTo>
                      <a:close/>
                      <a:moveTo>
                        <a:pt x="120" y="104"/>
                      </a:moveTo>
                      <a:cubicBezTo>
                        <a:pt x="120" y="108"/>
                        <a:pt x="116" y="112"/>
                        <a:pt x="112" y="112"/>
                      </a:cubicBezTo>
                      <a:cubicBezTo>
                        <a:pt x="88" y="112"/>
                        <a:pt x="88" y="112"/>
                        <a:pt x="88" y="112"/>
                      </a:cubicBezTo>
                      <a:cubicBezTo>
                        <a:pt x="28" y="112"/>
                        <a:pt x="28" y="112"/>
                        <a:pt x="28" y="112"/>
                      </a:cubicBezTo>
                      <a:cubicBezTo>
                        <a:pt x="28" y="104"/>
                        <a:pt x="28" y="104"/>
                        <a:pt x="28" y="104"/>
                      </a:cubicBezTo>
                      <a:cubicBezTo>
                        <a:pt x="28" y="44"/>
                        <a:pt x="28" y="44"/>
                        <a:pt x="28" y="44"/>
                      </a:cubicBezTo>
                      <a:cubicBezTo>
                        <a:pt x="28" y="39"/>
                        <a:pt x="31" y="36"/>
                        <a:pt x="36" y="36"/>
                      </a:cubicBezTo>
                      <a:cubicBezTo>
                        <a:pt x="112" y="36"/>
                        <a:pt x="112" y="36"/>
                        <a:pt x="112" y="36"/>
                      </a:cubicBezTo>
                      <a:cubicBezTo>
                        <a:pt x="116" y="36"/>
                        <a:pt x="120" y="39"/>
                        <a:pt x="120" y="44"/>
                      </a:cubicBezTo>
                      <a:lnTo>
                        <a:pt x="12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DINOT-Bold"/>
                  </a:endParaRPr>
                </a:p>
              </p:txBody>
            </p:sp>
          </p:grpSp>
          <p:grpSp>
            <p:nvGrpSpPr>
              <p:cNvPr id="13" name="组合 12"/>
              <p:cNvGrpSpPr/>
              <p:nvPr/>
            </p:nvGrpSpPr>
            <p:grpSpPr>
              <a:xfrm>
                <a:off x="6405658" y="4775188"/>
                <a:ext cx="515566" cy="515566"/>
                <a:chOff x="5406417" y="4963724"/>
                <a:chExt cx="515566" cy="515566"/>
              </a:xfrm>
            </p:grpSpPr>
            <p:sp>
              <p:nvSpPr>
                <p:cNvPr id="16" name="椭圆 15"/>
                <p:cNvSpPr/>
                <p:nvPr/>
              </p:nvSpPr>
              <p:spPr>
                <a:xfrm>
                  <a:off x="5406417" y="4963724"/>
                  <a:ext cx="515566" cy="515566"/>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93"/>
                <p:cNvSpPr>
                  <a:spLocks noEditPoints="1"/>
                </p:cNvSpPr>
                <p:nvPr/>
              </p:nvSpPr>
              <p:spPr bwMode="auto">
                <a:xfrm>
                  <a:off x="5562129" y="5119098"/>
                  <a:ext cx="204818" cy="204818"/>
                </a:xfrm>
                <a:custGeom>
                  <a:avLst/>
                  <a:gdLst>
                    <a:gd name="T0" fmla="*/ 43 w 128"/>
                    <a:gd name="T1" fmla="*/ 58 h 128"/>
                    <a:gd name="T2" fmla="*/ 52 w 128"/>
                    <a:gd name="T3" fmla="*/ 49 h 128"/>
                    <a:gd name="T4" fmla="*/ 65 w 128"/>
                    <a:gd name="T5" fmla="*/ 62 h 128"/>
                    <a:gd name="T6" fmla="*/ 68 w 128"/>
                    <a:gd name="T7" fmla="*/ 63 h 128"/>
                    <a:gd name="T8" fmla="*/ 71 w 128"/>
                    <a:gd name="T9" fmla="*/ 62 h 128"/>
                    <a:gd name="T10" fmla="*/ 91 w 128"/>
                    <a:gd name="T11" fmla="*/ 43 h 128"/>
                    <a:gd name="T12" fmla="*/ 91 w 128"/>
                    <a:gd name="T13" fmla="*/ 37 h 128"/>
                    <a:gd name="T14" fmla="*/ 85 w 128"/>
                    <a:gd name="T15" fmla="*/ 37 h 128"/>
                    <a:gd name="T16" fmla="*/ 68 w 128"/>
                    <a:gd name="T17" fmla="*/ 54 h 128"/>
                    <a:gd name="T18" fmla="*/ 55 w 128"/>
                    <a:gd name="T19" fmla="*/ 41 h 128"/>
                    <a:gd name="T20" fmla="*/ 54 w 128"/>
                    <a:gd name="T21" fmla="*/ 40 h 128"/>
                    <a:gd name="T22" fmla="*/ 49 w 128"/>
                    <a:gd name="T23" fmla="*/ 41 h 128"/>
                    <a:gd name="T24" fmla="*/ 37 w 128"/>
                    <a:gd name="T25" fmla="*/ 52 h 128"/>
                    <a:gd name="T26" fmla="*/ 37 w 128"/>
                    <a:gd name="T27" fmla="*/ 58 h 128"/>
                    <a:gd name="T28" fmla="*/ 43 w 128"/>
                    <a:gd name="T29" fmla="*/ 58 h 128"/>
                    <a:gd name="T30" fmla="*/ 124 w 128"/>
                    <a:gd name="T31" fmla="*/ 91 h 128"/>
                    <a:gd name="T32" fmla="*/ 120 w 128"/>
                    <a:gd name="T33" fmla="*/ 91 h 128"/>
                    <a:gd name="T34" fmla="*/ 120 w 128"/>
                    <a:gd name="T35" fmla="*/ 8 h 128"/>
                    <a:gd name="T36" fmla="*/ 124 w 128"/>
                    <a:gd name="T37" fmla="*/ 8 h 128"/>
                    <a:gd name="T38" fmla="*/ 128 w 128"/>
                    <a:gd name="T39" fmla="*/ 4 h 128"/>
                    <a:gd name="T40" fmla="*/ 124 w 128"/>
                    <a:gd name="T41" fmla="*/ 0 h 128"/>
                    <a:gd name="T42" fmla="*/ 4 w 128"/>
                    <a:gd name="T43" fmla="*/ 0 h 128"/>
                    <a:gd name="T44" fmla="*/ 0 w 128"/>
                    <a:gd name="T45" fmla="*/ 4 h 128"/>
                    <a:gd name="T46" fmla="*/ 4 w 128"/>
                    <a:gd name="T47" fmla="*/ 8 h 128"/>
                    <a:gd name="T48" fmla="*/ 8 w 128"/>
                    <a:gd name="T49" fmla="*/ 8 h 128"/>
                    <a:gd name="T50" fmla="*/ 8 w 128"/>
                    <a:gd name="T51" fmla="*/ 91 h 128"/>
                    <a:gd name="T52" fmla="*/ 4 w 128"/>
                    <a:gd name="T53" fmla="*/ 91 h 128"/>
                    <a:gd name="T54" fmla="*/ 0 w 128"/>
                    <a:gd name="T55" fmla="*/ 95 h 128"/>
                    <a:gd name="T56" fmla="*/ 4 w 128"/>
                    <a:gd name="T57" fmla="*/ 99 h 128"/>
                    <a:gd name="T58" fmla="*/ 42 w 128"/>
                    <a:gd name="T59" fmla="*/ 99 h 128"/>
                    <a:gd name="T60" fmla="*/ 21 w 128"/>
                    <a:gd name="T61" fmla="*/ 120 h 128"/>
                    <a:gd name="T62" fmla="*/ 21 w 128"/>
                    <a:gd name="T63" fmla="*/ 126 h 128"/>
                    <a:gd name="T64" fmla="*/ 27 w 128"/>
                    <a:gd name="T65" fmla="*/ 126 h 128"/>
                    <a:gd name="T66" fmla="*/ 54 w 128"/>
                    <a:gd name="T67" fmla="*/ 99 h 128"/>
                    <a:gd name="T68" fmla="*/ 60 w 128"/>
                    <a:gd name="T69" fmla="*/ 99 h 128"/>
                    <a:gd name="T70" fmla="*/ 60 w 128"/>
                    <a:gd name="T71" fmla="*/ 115 h 128"/>
                    <a:gd name="T72" fmla="*/ 64 w 128"/>
                    <a:gd name="T73" fmla="*/ 119 h 128"/>
                    <a:gd name="T74" fmla="*/ 68 w 128"/>
                    <a:gd name="T75" fmla="*/ 115 h 128"/>
                    <a:gd name="T76" fmla="*/ 68 w 128"/>
                    <a:gd name="T77" fmla="*/ 99 h 128"/>
                    <a:gd name="T78" fmla="*/ 74 w 128"/>
                    <a:gd name="T79" fmla="*/ 99 h 128"/>
                    <a:gd name="T80" fmla="*/ 101 w 128"/>
                    <a:gd name="T81" fmla="*/ 126 h 128"/>
                    <a:gd name="T82" fmla="*/ 107 w 128"/>
                    <a:gd name="T83" fmla="*/ 126 h 128"/>
                    <a:gd name="T84" fmla="*/ 107 w 128"/>
                    <a:gd name="T85" fmla="*/ 120 h 128"/>
                    <a:gd name="T86" fmla="*/ 86 w 128"/>
                    <a:gd name="T87" fmla="*/ 99 h 128"/>
                    <a:gd name="T88" fmla="*/ 124 w 128"/>
                    <a:gd name="T89" fmla="*/ 99 h 128"/>
                    <a:gd name="T90" fmla="*/ 128 w 128"/>
                    <a:gd name="T91" fmla="*/ 95 h 128"/>
                    <a:gd name="T92" fmla="*/ 124 w 128"/>
                    <a:gd name="T93" fmla="*/ 91 h 128"/>
                    <a:gd name="T94" fmla="*/ 112 w 128"/>
                    <a:gd name="T95" fmla="*/ 91 h 128"/>
                    <a:gd name="T96" fmla="*/ 76 w 128"/>
                    <a:gd name="T97" fmla="*/ 91 h 128"/>
                    <a:gd name="T98" fmla="*/ 76 w 128"/>
                    <a:gd name="T99" fmla="*/ 91 h 128"/>
                    <a:gd name="T100" fmla="*/ 52 w 128"/>
                    <a:gd name="T101" fmla="*/ 91 h 128"/>
                    <a:gd name="T102" fmla="*/ 52 w 128"/>
                    <a:gd name="T103" fmla="*/ 91 h 128"/>
                    <a:gd name="T104" fmla="*/ 16 w 128"/>
                    <a:gd name="T105" fmla="*/ 91 h 128"/>
                    <a:gd name="T106" fmla="*/ 16 w 128"/>
                    <a:gd name="T107" fmla="*/ 8 h 128"/>
                    <a:gd name="T108" fmla="*/ 112 w 128"/>
                    <a:gd name="T109" fmla="*/ 8 h 128"/>
                    <a:gd name="T110" fmla="*/ 112 w 128"/>
                    <a:gd name="T111"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28">
                      <a:moveTo>
                        <a:pt x="43" y="58"/>
                      </a:moveTo>
                      <a:cubicBezTo>
                        <a:pt x="52" y="49"/>
                        <a:pt x="52" y="49"/>
                        <a:pt x="52" y="49"/>
                      </a:cubicBezTo>
                      <a:cubicBezTo>
                        <a:pt x="65" y="62"/>
                        <a:pt x="65" y="62"/>
                        <a:pt x="65" y="62"/>
                      </a:cubicBezTo>
                      <a:cubicBezTo>
                        <a:pt x="66" y="63"/>
                        <a:pt x="67" y="63"/>
                        <a:pt x="68" y="63"/>
                      </a:cubicBezTo>
                      <a:cubicBezTo>
                        <a:pt x="69" y="63"/>
                        <a:pt x="70" y="63"/>
                        <a:pt x="71" y="62"/>
                      </a:cubicBezTo>
                      <a:cubicBezTo>
                        <a:pt x="91" y="43"/>
                        <a:pt x="91" y="43"/>
                        <a:pt x="91" y="43"/>
                      </a:cubicBezTo>
                      <a:cubicBezTo>
                        <a:pt x="92" y="41"/>
                        <a:pt x="92" y="38"/>
                        <a:pt x="91" y="37"/>
                      </a:cubicBezTo>
                      <a:cubicBezTo>
                        <a:pt x="89" y="35"/>
                        <a:pt x="87" y="35"/>
                        <a:pt x="85" y="37"/>
                      </a:cubicBezTo>
                      <a:cubicBezTo>
                        <a:pt x="68" y="54"/>
                        <a:pt x="68" y="54"/>
                        <a:pt x="68" y="54"/>
                      </a:cubicBezTo>
                      <a:cubicBezTo>
                        <a:pt x="55" y="41"/>
                        <a:pt x="55" y="41"/>
                        <a:pt x="55" y="41"/>
                      </a:cubicBezTo>
                      <a:cubicBezTo>
                        <a:pt x="55" y="40"/>
                        <a:pt x="54" y="40"/>
                        <a:pt x="54" y="40"/>
                      </a:cubicBezTo>
                      <a:cubicBezTo>
                        <a:pt x="52" y="39"/>
                        <a:pt x="50" y="39"/>
                        <a:pt x="49" y="41"/>
                      </a:cubicBezTo>
                      <a:cubicBezTo>
                        <a:pt x="37" y="52"/>
                        <a:pt x="37" y="52"/>
                        <a:pt x="37" y="52"/>
                      </a:cubicBezTo>
                      <a:cubicBezTo>
                        <a:pt x="36" y="54"/>
                        <a:pt x="36" y="57"/>
                        <a:pt x="37" y="58"/>
                      </a:cubicBezTo>
                      <a:cubicBezTo>
                        <a:pt x="39" y="60"/>
                        <a:pt x="41" y="60"/>
                        <a:pt x="43" y="58"/>
                      </a:cubicBezTo>
                      <a:close/>
                      <a:moveTo>
                        <a:pt x="124" y="91"/>
                      </a:moveTo>
                      <a:cubicBezTo>
                        <a:pt x="120" y="91"/>
                        <a:pt x="120" y="91"/>
                        <a:pt x="120" y="91"/>
                      </a:cubicBezTo>
                      <a:cubicBezTo>
                        <a:pt x="120" y="8"/>
                        <a:pt x="120" y="8"/>
                        <a:pt x="120" y="8"/>
                      </a:cubicBezTo>
                      <a:cubicBezTo>
                        <a:pt x="124" y="8"/>
                        <a:pt x="124" y="8"/>
                        <a:pt x="124" y="8"/>
                      </a:cubicBezTo>
                      <a:cubicBezTo>
                        <a:pt x="126" y="8"/>
                        <a:pt x="128" y="6"/>
                        <a:pt x="128" y="4"/>
                      </a:cubicBezTo>
                      <a:cubicBezTo>
                        <a:pt x="128" y="1"/>
                        <a:pt x="126" y="0"/>
                        <a:pt x="124" y="0"/>
                      </a:cubicBezTo>
                      <a:cubicBezTo>
                        <a:pt x="4" y="0"/>
                        <a:pt x="4" y="0"/>
                        <a:pt x="4" y="0"/>
                      </a:cubicBezTo>
                      <a:cubicBezTo>
                        <a:pt x="2" y="0"/>
                        <a:pt x="0" y="1"/>
                        <a:pt x="0" y="4"/>
                      </a:cubicBezTo>
                      <a:cubicBezTo>
                        <a:pt x="0" y="6"/>
                        <a:pt x="2" y="8"/>
                        <a:pt x="4" y="8"/>
                      </a:cubicBezTo>
                      <a:cubicBezTo>
                        <a:pt x="8" y="8"/>
                        <a:pt x="8" y="8"/>
                        <a:pt x="8" y="8"/>
                      </a:cubicBezTo>
                      <a:cubicBezTo>
                        <a:pt x="8" y="91"/>
                        <a:pt x="8" y="91"/>
                        <a:pt x="8" y="91"/>
                      </a:cubicBezTo>
                      <a:cubicBezTo>
                        <a:pt x="4" y="91"/>
                        <a:pt x="4" y="91"/>
                        <a:pt x="4" y="91"/>
                      </a:cubicBezTo>
                      <a:cubicBezTo>
                        <a:pt x="2" y="91"/>
                        <a:pt x="0" y="93"/>
                        <a:pt x="0" y="95"/>
                      </a:cubicBezTo>
                      <a:cubicBezTo>
                        <a:pt x="0" y="98"/>
                        <a:pt x="2" y="99"/>
                        <a:pt x="4" y="99"/>
                      </a:cubicBezTo>
                      <a:cubicBezTo>
                        <a:pt x="42" y="99"/>
                        <a:pt x="42" y="99"/>
                        <a:pt x="42" y="99"/>
                      </a:cubicBezTo>
                      <a:cubicBezTo>
                        <a:pt x="21" y="120"/>
                        <a:pt x="21" y="120"/>
                        <a:pt x="21" y="120"/>
                      </a:cubicBezTo>
                      <a:cubicBezTo>
                        <a:pt x="20" y="122"/>
                        <a:pt x="20" y="125"/>
                        <a:pt x="21" y="126"/>
                      </a:cubicBezTo>
                      <a:cubicBezTo>
                        <a:pt x="23" y="128"/>
                        <a:pt x="25" y="128"/>
                        <a:pt x="27" y="126"/>
                      </a:cubicBezTo>
                      <a:cubicBezTo>
                        <a:pt x="54" y="99"/>
                        <a:pt x="54" y="99"/>
                        <a:pt x="54" y="99"/>
                      </a:cubicBezTo>
                      <a:cubicBezTo>
                        <a:pt x="60" y="99"/>
                        <a:pt x="60" y="99"/>
                        <a:pt x="60" y="99"/>
                      </a:cubicBezTo>
                      <a:cubicBezTo>
                        <a:pt x="60" y="115"/>
                        <a:pt x="60" y="115"/>
                        <a:pt x="60" y="115"/>
                      </a:cubicBezTo>
                      <a:cubicBezTo>
                        <a:pt x="60" y="117"/>
                        <a:pt x="62" y="119"/>
                        <a:pt x="64" y="119"/>
                      </a:cubicBezTo>
                      <a:cubicBezTo>
                        <a:pt x="66" y="119"/>
                        <a:pt x="68" y="117"/>
                        <a:pt x="68" y="115"/>
                      </a:cubicBezTo>
                      <a:cubicBezTo>
                        <a:pt x="68" y="99"/>
                        <a:pt x="68" y="99"/>
                        <a:pt x="68" y="99"/>
                      </a:cubicBezTo>
                      <a:cubicBezTo>
                        <a:pt x="74" y="99"/>
                        <a:pt x="74" y="99"/>
                        <a:pt x="74" y="99"/>
                      </a:cubicBezTo>
                      <a:cubicBezTo>
                        <a:pt x="101" y="126"/>
                        <a:pt x="101" y="126"/>
                        <a:pt x="101" y="126"/>
                      </a:cubicBezTo>
                      <a:cubicBezTo>
                        <a:pt x="103" y="128"/>
                        <a:pt x="105" y="128"/>
                        <a:pt x="107" y="126"/>
                      </a:cubicBezTo>
                      <a:cubicBezTo>
                        <a:pt x="108" y="125"/>
                        <a:pt x="108" y="122"/>
                        <a:pt x="107" y="120"/>
                      </a:cubicBezTo>
                      <a:cubicBezTo>
                        <a:pt x="86" y="99"/>
                        <a:pt x="86" y="99"/>
                        <a:pt x="86" y="99"/>
                      </a:cubicBezTo>
                      <a:cubicBezTo>
                        <a:pt x="124" y="99"/>
                        <a:pt x="124" y="99"/>
                        <a:pt x="124" y="99"/>
                      </a:cubicBezTo>
                      <a:cubicBezTo>
                        <a:pt x="126" y="99"/>
                        <a:pt x="128" y="98"/>
                        <a:pt x="128" y="95"/>
                      </a:cubicBezTo>
                      <a:cubicBezTo>
                        <a:pt x="128" y="93"/>
                        <a:pt x="126" y="91"/>
                        <a:pt x="124" y="91"/>
                      </a:cubicBezTo>
                      <a:close/>
                      <a:moveTo>
                        <a:pt x="112" y="91"/>
                      </a:moveTo>
                      <a:cubicBezTo>
                        <a:pt x="76" y="91"/>
                        <a:pt x="76" y="91"/>
                        <a:pt x="76" y="91"/>
                      </a:cubicBezTo>
                      <a:cubicBezTo>
                        <a:pt x="76" y="91"/>
                        <a:pt x="76" y="91"/>
                        <a:pt x="76" y="91"/>
                      </a:cubicBezTo>
                      <a:cubicBezTo>
                        <a:pt x="52" y="91"/>
                        <a:pt x="52" y="91"/>
                        <a:pt x="52" y="91"/>
                      </a:cubicBezTo>
                      <a:cubicBezTo>
                        <a:pt x="52" y="91"/>
                        <a:pt x="52" y="91"/>
                        <a:pt x="52" y="91"/>
                      </a:cubicBezTo>
                      <a:cubicBezTo>
                        <a:pt x="16" y="91"/>
                        <a:pt x="16" y="91"/>
                        <a:pt x="16" y="91"/>
                      </a:cubicBezTo>
                      <a:cubicBezTo>
                        <a:pt x="16" y="8"/>
                        <a:pt x="16" y="8"/>
                        <a:pt x="16" y="8"/>
                      </a:cubicBezTo>
                      <a:cubicBezTo>
                        <a:pt x="112" y="8"/>
                        <a:pt x="112" y="8"/>
                        <a:pt x="112" y="8"/>
                      </a:cubicBezTo>
                      <a:lnTo>
                        <a:pt x="112"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DINOT-Bold"/>
                  </a:endParaRPr>
                </a:p>
              </p:txBody>
            </p:sp>
          </p:grpSp>
        </p:grpSp>
        <p:grpSp>
          <p:nvGrpSpPr>
            <p:cNvPr id="32" name="组合 31"/>
            <p:cNvGrpSpPr/>
            <p:nvPr/>
          </p:nvGrpSpPr>
          <p:grpSpPr>
            <a:xfrm>
              <a:off x="7180631" y="1560342"/>
              <a:ext cx="3327637" cy="1220554"/>
              <a:chOff x="7419438" y="3906391"/>
              <a:chExt cx="3327637" cy="1220554"/>
            </a:xfrm>
          </p:grpSpPr>
          <p:sp>
            <p:nvSpPr>
              <p:cNvPr id="30" name="矩形 29"/>
              <p:cNvSpPr/>
              <p:nvPr/>
            </p:nvSpPr>
            <p:spPr>
              <a:xfrm>
                <a:off x="7419439" y="4259015"/>
                <a:ext cx="3327636" cy="86793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1" name="矩形 30"/>
              <p:cNvSpPr/>
              <p:nvPr/>
            </p:nvSpPr>
            <p:spPr>
              <a:xfrm>
                <a:off x="7419438" y="3906391"/>
                <a:ext cx="3327637" cy="36798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3" name="组合 32"/>
            <p:cNvGrpSpPr/>
            <p:nvPr/>
          </p:nvGrpSpPr>
          <p:grpSpPr>
            <a:xfrm>
              <a:off x="7180630" y="3106032"/>
              <a:ext cx="3327637" cy="1220554"/>
              <a:chOff x="7419438" y="3906391"/>
              <a:chExt cx="3327637" cy="1220554"/>
            </a:xfrm>
          </p:grpSpPr>
          <p:sp>
            <p:nvSpPr>
              <p:cNvPr id="34" name="矩形 33"/>
              <p:cNvSpPr/>
              <p:nvPr/>
            </p:nvSpPr>
            <p:spPr>
              <a:xfrm>
                <a:off x="7419439" y="4259015"/>
                <a:ext cx="3327636" cy="86793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5" name="矩形 34"/>
              <p:cNvSpPr/>
              <p:nvPr/>
            </p:nvSpPr>
            <p:spPr>
              <a:xfrm>
                <a:off x="7419438" y="3906391"/>
                <a:ext cx="3327637" cy="36798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6" name="组合 35"/>
            <p:cNvGrpSpPr/>
            <p:nvPr/>
          </p:nvGrpSpPr>
          <p:grpSpPr>
            <a:xfrm>
              <a:off x="7180629" y="4651722"/>
              <a:ext cx="3327637" cy="1220554"/>
              <a:chOff x="7419438" y="3906391"/>
              <a:chExt cx="3327637" cy="1220554"/>
            </a:xfrm>
          </p:grpSpPr>
          <p:sp>
            <p:nvSpPr>
              <p:cNvPr id="37" name="矩形 36"/>
              <p:cNvSpPr/>
              <p:nvPr/>
            </p:nvSpPr>
            <p:spPr>
              <a:xfrm>
                <a:off x="7419439" y="4259015"/>
                <a:ext cx="3327636" cy="86793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8" name="矩形 37"/>
              <p:cNvSpPr/>
              <p:nvPr/>
            </p:nvSpPr>
            <p:spPr>
              <a:xfrm>
                <a:off x="7419438" y="3906391"/>
                <a:ext cx="3327637" cy="36798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spTree>
    <p:extLst>
      <p:ext uri="{BB962C8B-B14F-4D97-AF65-F5344CB8AC3E}">
        <p14:creationId xmlns:p14="http://schemas.microsoft.com/office/powerpoint/2010/main" val="334183569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2035856" y="4657037"/>
            <a:ext cx="8356373" cy="1278386"/>
            <a:chOff x="2035856" y="4657037"/>
            <a:chExt cx="8356373" cy="1278386"/>
          </a:xfrm>
        </p:grpSpPr>
        <p:sp>
          <p:nvSpPr>
            <p:cNvPr id="4" name="矩形 3"/>
            <p:cNvSpPr/>
            <p:nvPr/>
          </p:nvSpPr>
          <p:spPr>
            <a:xfrm>
              <a:off x="2035856" y="5067493"/>
              <a:ext cx="8356373" cy="86793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用户可以在投影仪或者计算机上进行演示，也可以将演示文稿打印出来，制作成胶片，以便应用到更广泛的领域中。利用</a:t>
              </a:r>
              <a:r>
                <a:rPr kumimoji="0" lang="en-US" altLang="zh-CN"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Microsoft Office PowerPoint</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不仅可以创建演示文稿，还可以在互联网上召开面对面会议、远程会议或在网上给观众展示演示文稿</a:t>
              </a:r>
            </a:p>
          </p:txBody>
        </p:sp>
        <p:sp>
          <p:nvSpPr>
            <p:cNvPr id="5" name="矩形 4"/>
            <p:cNvSpPr/>
            <p:nvPr/>
          </p:nvSpPr>
          <p:spPr>
            <a:xfrm>
              <a:off x="2035856" y="4657037"/>
              <a:ext cx="3100387" cy="402482"/>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t="13635" b="33506"/>
          <a:stretch/>
        </p:blipFill>
        <p:spPr>
          <a:xfrm>
            <a:off x="2035856" y="1213574"/>
            <a:ext cx="8125512" cy="2863348"/>
          </a:xfrm>
          <a:prstGeom prst="rect">
            <a:avLst/>
          </a:prstGeom>
        </p:spPr>
      </p:pic>
    </p:spTree>
    <p:extLst>
      <p:ext uri="{BB962C8B-B14F-4D97-AF65-F5344CB8AC3E}">
        <p14:creationId xmlns:p14="http://schemas.microsoft.com/office/powerpoint/2010/main" val="79878775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273619" y="2273618"/>
            <a:ext cx="6894516" cy="23472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743336" y="2409332"/>
            <a:ext cx="6857999" cy="2039331"/>
          </a:xfrm>
          <a:prstGeom prst="rect">
            <a:avLst/>
          </a:prstGeom>
        </p:spPr>
      </p:pic>
      <p:grpSp>
        <p:nvGrpSpPr>
          <p:cNvPr id="8" name="组合 7"/>
          <p:cNvGrpSpPr/>
          <p:nvPr/>
        </p:nvGrpSpPr>
        <p:grpSpPr>
          <a:xfrm>
            <a:off x="3305852" y="1396291"/>
            <a:ext cx="5580296" cy="3870593"/>
            <a:chOff x="3305852" y="1009792"/>
            <a:chExt cx="5580296" cy="3870593"/>
          </a:xfrm>
        </p:grpSpPr>
        <p:sp>
          <p:nvSpPr>
            <p:cNvPr id="6" name="文本框">
              <a:extLst>
                <a:ext uri="{FF2B5EF4-FFF2-40B4-BE49-F238E27FC236}">
                  <a16:creationId xmlns:a16="http://schemas.microsoft.com/office/drawing/2014/main" xmlns="" id="{23006A4B-2275-43DE-B05F-511A611283BE}"/>
                </a:ext>
              </a:extLst>
            </p:cNvPr>
            <p:cNvSpPr txBox="1"/>
            <p:nvPr/>
          </p:nvSpPr>
          <p:spPr>
            <a:xfrm>
              <a:off x="3305852" y="3126059"/>
              <a:ext cx="5580296" cy="1754326"/>
            </a:xfrm>
            <a:prstGeom prst="rect">
              <a:avLst/>
            </a:prstGeom>
            <a:noFill/>
          </p:spPr>
          <p:txBody>
            <a:bodyPr wrap="square" rtlCol="0">
              <a:spAutoFit/>
            </a:bodyPr>
            <a:lstStyle/>
            <a:p>
              <a:pPr algn="ctr">
                <a:lnSpc>
                  <a:spcPct val="150000"/>
                </a:lnSpc>
              </a:pPr>
              <a:r>
                <a:rPr lang="zh-CN" altLang="en-US" sz="3600" b="1" dirty="0">
                  <a:solidFill>
                    <a:srgbClr val="DB8F17"/>
                  </a:solidFill>
                  <a:latin typeface="思源黑体 CN Normal" panose="020B0400000000000000" pitchFamily="34" charset="-122"/>
                  <a:ea typeface="思源黑体 CN Normal" panose="020B0400000000000000" pitchFamily="34" charset="-122"/>
                </a:rPr>
                <a:t>添加标题</a:t>
              </a:r>
              <a:endParaRPr lang="en-US" altLang="zh-CN" sz="3600" b="1" dirty="0">
                <a:solidFill>
                  <a:srgbClr val="DB8F17"/>
                </a:solidFill>
                <a:latin typeface="思源黑体 CN Normal" panose="020B0400000000000000" pitchFamily="34" charset="-122"/>
                <a:ea typeface="思源黑体 CN Normal" panose="020B0400000000000000" pitchFamily="34" charset="-122"/>
              </a:endParaRPr>
            </a:p>
            <a:p>
              <a:pPr algn="ctr">
                <a:lnSpc>
                  <a:spcPct val="150000"/>
                </a:lnSpc>
              </a:pPr>
              <a:r>
                <a:rPr lang="zh-CN" altLang="en-US" sz="1200" dirty="0">
                  <a:solidFill>
                    <a:srgbClr val="DB8F17"/>
                  </a:solidFill>
                  <a:latin typeface="思源黑体 CN Normal" panose="020B0400000000000000" pitchFamily="34" charset="-122"/>
                  <a:ea typeface="思源黑体 CN Normal" panose="020B0400000000000000" pitchFamily="34" charset="-122"/>
                </a:rPr>
                <a:t>单击此处添加标题单击此处添加标题单击此处添加标题单击此处添加标题单击此处添加标题单击此处添加标题单击此处添加标题单击此处添加标题单击此处添加标题单击此处添加标题</a:t>
              </a:r>
            </a:p>
          </p:txBody>
        </p:sp>
        <p:sp>
          <p:nvSpPr>
            <p:cNvPr id="7" name="文本框">
              <a:extLst>
                <a:ext uri="{FF2B5EF4-FFF2-40B4-BE49-F238E27FC236}">
                  <a16:creationId xmlns:a16="http://schemas.microsoft.com/office/drawing/2014/main" xmlns="" id="{56502989-DD3A-41EF-B840-4FAE6392B025}"/>
                </a:ext>
              </a:extLst>
            </p:cNvPr>
            <p:cNvSpPr txBox="1"/>
            <p:nvPr/>
          </p:nvSpPr>
          <p:spPr>
            <a:xfrm>
              <a:off x="4652221" y="1009792"/>
              <a:ext cx="2887558" cy="2215991"/>
            </a:xfrm>
            <a:prstGeom prst="rect">
              <a:avLst/>
            </a:prstGeom>
            <a:noFill/>
          </p:spPr>
          <p:txBody>
            <a:bodyPr wrap="square" rtlCol="0">
              <a:spAutoFit/>
            </a:bodyPr>
            <a:lstStyle/>
            <a:p>
              <a:pPr algn="ctr"/>
              <a:r>
                <a:rPr lang="en-US" altLang="zh-CN" sz="13800" b="1" dirty="0" smtClean="0">
                  <a:solidFill>
                    <a:srgbClr val="DB8F17"/>
                  </a:solidFill>
                  <a:latin typeface="思源黑体 CN Normal" panose="020B0400000000000000" pitchFamily="34" charset="-122"/>
                  <a:ea typeface="思源黑体 CN Normal" panose="020B0400000000000000" pitchFamily="34" charset="-122"/>
                </a:rPr>
                <a:t>03</a:t>
              </a:r>
              <a:endParaRPr lang="en-US" altLang="zh-CN" sz="13800" b="1" dirty="0">
                <a:solidFill>
                  <a:srgbClr val="DB8F17"/>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285711055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5">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5624514" y="3833814"/>
            <a:ext cx="5492211" cy="1293131"/>
            <a:chOff x="5624514" y="3833814"/>
            <a:chExt cx="5492211" cy="1293131"/>
          </a:xfrm>
        </p:grpSpPr>
        <p:sp>
          <p:nvSpPr>
            <p:cNvPr id="4" name="MH_Other_1"/>
            <p:cNvSpPr/>
            <p:nvPr>
              <p:custDataLst>
                <p:tags r:id="rId7"/>
              </p:custDataLst>
            </p:nvPr>
          </p:nvSpPr>
          <p:spPr>
            <a:xfrm>
              <a:off x="5624514" y="3833814"/>
              <a:ext cx="1049337" cy="1049337"/>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思源黑体 CN Normal" panose="020B0400000000000000" pitchFamily="34" charset="-122"/>
                <a:ea typeface="思源黑体 CN Normal" panose="020B0400000000000000" pitchFamily="34" charset="-122"/>
              </a:endParaRPr>
            </a:p>
          </p:txBody>
        </p:sp>
        <p:sp>
          <p:nvSpPr>
            <p:cNvPr id="5" name="MH_Other_2"/>
            <p:cNvSpPr/>
            <p:nvPr>
              <p:custDataLst>
                <p:tags r:id="rId8"/>
              </p:custDataLst>
            </p:nvPr>
          </p:nvSpPr>
          <p:spPr>
            <a:xfrm>
              <a:off x="5718071" y="3926374"/>
              <a:ext cx="863260" cy="863260"/>
            </a:xfrm>
            <a:prstGeom prst="ellipse">
              <a:avLst/>
            </a:prstGeom>
            <a:solidFill>
              <a:srgbClr val="DB8F17"/>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思源黑体 CN Normal" panose="020B0400000000000000" pitchFamily="34" charset="-122"/>
                <a:ea typeface="思源黑体 CN Normal" panose="020B0400000000000000" pitchFamily="34" charset="-122"/>
              </a:endParaRPr>
            </a:p>
          </p:txBody>
        </p:sp>
        <p:sp>
          <p:nvSpPr>
            <p:cNvPr id="6" name="MH_Other_3"/>
            <p:cNvSpPr/>
            <p:nvPr>
              <p:custDataLst>
                <p:tags r:id="rId9"/>
              </p:custDataLst>
            </p:nvPr>
          </p:nvSpPr>
          <p:spPr>
            <a:xfrm>
              <a:off x="6732589" y="3911601"/>
              <a:ext cx="198437" cy="8937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DB8F17"/>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思源黑体 CN Normal" panose="020B0400000000000000" pitchFamily="34" charset="-122"/>
                <a:ea typeface="思源黑体 CN Normal" panose="020B0400000000000000" pitchFamily="34" charset="-122"/>
              </a:endParaRPr>
            </a:p>
          </p:txBody>
        </p:sp>
        <p:cxnSp>
          <p:nvCxnSpPr>
            <p:cNvPr id="7" name="MH_Other_4"/>
            <p:cNvCxnSpPr/>
            <p:nvPr>
              <p:custDataLst>
                <p:tags r:id="rId10"/>
              </p:custDataLst>
            </p:nvPr>
          </p:nvCxnSpPr>
          <p:spPr>
            <a:xfrm>
              <a:off x="6929439" y="4356100"/>
              <a:ext cx="225425" cy="0"/>
            </a:xfrm>
            <a:prstGeom prst="line">
              <a:avLst/>
            </a:prstGeom>
            <a:ln w="25400">
              <a:solidFill>
                <a:srgbClr val="DB8F17"/>
              </a:solidFill>
              <a:tailEnd type="oval" w="sm" len="sm"/>
            </a:ln>
          </p:spPr>
          <p:style>
            <a:lnRef idx="1">
              <a:schemeClr val="accent1"/>
            </a:lnRef>
            <a:fillRef idx="0">
              <a:schemeClr val="accent1"/>
            </a:fillRef>
            <a:effectRef idx="0">
              <a:schemeClr val="accent1"/>
            </a:effectRef>
            <a:fontRef idx="minor">
              <a:schemeClr val="tx1"/>
            </a:fontRef>
          </p:style>
        </p:cxnSp>
        <p:sp>
          <p:nvSpPr>
            <p:cNvPr id="8" name="MH_Other_5"/>
            <p:cNvSpPr/>
            <p:nvPr>
              <p:custDataLst>
                <p:tags r:id="rId11"/>
              </p:custDataLst>
            </p:nvPr>
          </p:nvSpPr>
          <p:spPr>
            <a:xfrm>
              <a:off x="6867526" y="4294189"/>
              <a:ext cx="123825" cy="122237"/>
            </a:xfrm>
            <a:prstGeom prst="ellipse">
              <a:avLst/>
            </a:prstGeom>
            <a:solidFill>
              <a:srgbClr val="DB8F1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思源黑体 CN Normal" panose="020B0400000000000000" pitchFamily="34" charset="-122"/>
                <a:ea typeface="思源黑体 CN Normal" panose="020B0400000000000000" pitchFamily="34" charset="-122"/>
              </a:endParaRPr>
            </a:p>
          </p:txBody>
        </p:sp>
        <p:sp>
          <p:nvSpPr>
            <p:cNvPr id="9" name="MH_Other_6"/>
            <p:cNvSpPr/>
            <p:nvPr>
              <p:custDataLst>
                <p:tags r:id="rId12"/>
              </p:custDataLst>
            </p:nvPr>
          </p:nvSpPr>
          <p:spPr>
            <a:xfrm>
              <a:off x="5934075" y="4206876"/>
              <a:ext cx="431800" cy="296863"/>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scene3d>
                <a:camera prst="orthographicFront"/>
                <a:lightRig rig="threePt" dir="t"/>
              </a:scene3d>
              <a:sp3d>
                <a:contourClr>
                  <a:srgbClr val="FFFFFF"/>
                </a:contourClr>
              </a:sp3d>
            </a:bodyPr>
            <a:lstStyle/>
            <a:p>
              <a:pPr algn="ctr">
                <a:defRPr/>
              </a:pPr>
              <a:endParaRPr lang="zh-CN" altLang="en-US">
                <a:solidFill>
                  <a:srgbClr val="FFFFFF"/>
                </a:solidFill>
                <a:latin typeface="思源黑体 CN Normal" panose="020B0400000000000000" pitchFamily="34" charset="-122"/>
                <a:ea typeface="思源黑体 CN Normal" panose="020B0400000000000000" pitchFamily="34" charset="-122"/>
              </a:endParaRPr>
            </a:p>
          </p:txBody>
        </p:sp>
        <p:sp>
          <p:nvSpPr>
            <p:cNvPr id="10" name="矩形 9"/>
            <p:cNvSpPr/>
            <p:nvPr/>
          </p:nvSpPr>
          <p:spPr>
            <a:xfrm>
              <a:off x="7419439" y="4259015"/>
              <a:ext cx="3327636" cy="86793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11" name="矩形 10"/>
            <p:cNvSpPr/>
            <p:nvPr/>
          </p:nvSpPr>
          <p:spPr>
            <a:xfrm>
              <a:off x="7419438" y="3906391"/>
              <a:ext cx="3697287" cy="36798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12" name="组合 11"/>
          <p:cNvGrpSpPr/>
          <p:nvPr/>
        </p:nvGrpSpPr>
        <p:grpSpPr>
          <a:xfrm>
            <a:off x="1152695" y="2325241"/>
            <a:ext cx="5429081" cy="1220554"/>
            <a:chOff x="1152695" y="2325241"/>
            <a:chExt cx="5429081" cy="1220554"/>
          </a:xfrm>
        </p:grpSpPr>
        <p:sp>
          <p:nvSpPr>
            <p:cNvPr id="13" name="MH_Other_7"/>
            <p:cNvSpPr/>
            <p:nvPr>
              <p:custDataLst>
                <p:tags r:id="rId1"/>
              </p:custDataLst>
            </p:nvPr>
          </p:nvSpPr>
          <p:spPr>
            <a:xfrm flipH="1">
              <a:off x="5532439" y="2355850"/>
              <a:ext cx="1049337" cy="1049338"/>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思源黑体 CN Normal" panose="020B0400000000000000" pitchFamily="34" charset="-122"/>
                <a:ea typeface="思源黑体 CN Normal" panose="020B0400000000000000" pitchFamily="34" charset="-122"/>
              </a:endParaRPr>
            </a:p>
          </p:txBody>
        </p:sp>
        <p:sp>
          <p:nvSpPr>
            <p:cNvPr id="14" name="MH_Other_8"/>
            <p:cNvSpPr/>
            <p:nvPr>
              <p:custDataLst>
                <p:tags r:id="rId2"/>
              </p:custDataLst>
            </p:nvPr>
          </p:nvSpPr>
          <p:spPr>
            <a:xfrm flipH="1">
              <a:off x="5625247" y="2449062"/>
              <a:ext cx="863260" cy="863260"/>
            </a:xfrm>
            <a:prstGeom prst="ellipse">
              <a:avLst/>
            </a:prstGeom>
            <a:solidFill>
              <a:srgbClr val="E8C347"/>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思源黑体 CN Normal" panose="020B0400000000000000" pitchFamily="34" charset="-122"/>
                <a:ea typeface="思源黑体 CN Normal" panose="020B0400000000000000" pitchFamily="34" charset="-122"/>
              </a:endParaRPr>
            </a:p>
          </p:txBody>
        </p:sp>
        <p:sp>
          <p:nvSpPr>
            <p:cNvPr id="15" name="MH_Other_9"/>
            <p:cNvSpPr/>
            <p:nvPr>
              <p:custDataLst>
                <p:tags r:id="rId3"/>
              </p:custDataLst>
            </p:nvPr>
          </p:nvSpPr>
          <p:spPr>
            <a:xfrm flipH="1">
              <a:off x="5275264" y="2433638"/>
              <a:ext cx="198437" cy="893762"/>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rgbClr val="E8C347"/>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思源黑体 CN Normal" panose="020B0400000000000000" pitchFamily="34" charset="-122"/>
                <a:ea typeface="思源黑体 CN Normal" panose="020B0400000000000000" pitchFamily="34" charset="-122"/>
              </a:endParaRPr>
            </a:p>
          </p:txBody>
        </p:sp>
        <p:cxnSp>
          <p:nvCxnSpPr>
            <p:cNvPr id="16" name="MH_Other_10"/>
            <p:cNvCxnSpPr/>
            <p:nvPr>
              <p:custDataLst>
                <p:tags r:id="rId4"/>
              </p:custDataLst>
            </p:nvPr>
          </p:nvCxnSpPr>
          <p:spPr>
            <a:xfrm flipH="1">
              <a:off x="5051426" y="2878138"/>
              <a:ext cx="225425" cy="0"/>
            </a:xfrm>
            <a:prstGeom prst="line">
              <a:avLst/>
            </a:prstGeom>
            <a:ln w="25400">
              <a:solidFill>
                <a:srgbClr val="E8C347"/>
              </a:solidFill>
              <a:tailEnd type="oval" w="sm" len="sm"/>
            </a:ln>
          </p:spPr>
          <p:style>
            <a:lnRef idx="1">
              <a:schemeClr val="accent1"/>
            </a:lnRef>
            <a:fillRef idx="0">
              <a:schemeClr val="accent1"/>
            </a:fillRef>
            <a:effectRef idx="0">
              <a:schemeClr val="accent1"/>
            </a:effectRef>
            <a:fontRef idx="minor">
              <a:schemeClr val="tx1"/>
            </a:fontRef>
          </p:style>
        </p:cxnSp>
        <p:sp>
          <p:nvSpPr>
            <p:cNvPr id="17" name="MH_Other_11"/>
            <p:cNvSpPr/>
            <p:nvPr>
              <p:custDataLst>
                <p:tags r:id="rId5"/>
              </p:custDataLst>
            </p:nvPr>
          </p:nvSpPr>
          <p:spPr>
            <a:xfrm flipH="1">
              <a:off x="5214939" y="2816226"/>
              <a:ext cx="123825" cy="123825"/>
            </a:xfrm>
            <a:prstGeom prst="ellipse">
              <a:avLst/>
            </a:prstGeom>
            <a:solidFill>
              <a:srgbClr val="E8C347"/>
            </a:solidFill>
            <a:ln>
              <a:solidFill>
                <a:srgbClr val="E8C34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思源黑体 CN Normal" panose="020B0400000000000000" pitchFamily="34" charset="-122"/>
                <a:ea typeface="思源黑体 CN Normal" panose="020B0400000000000000" pitchFamily="34" charset="-122"/>
              </a:endParaRPr>
            </a:p>
          </p:txBody>
        </p:sp>
        <p:sp>
          <p:nvSpPr>
            <p:cNvPr id="18" name="MH_Other_12"/>
            <p:cNvSpPr>
              <a:spLocks/>
            </p:cNvSpPr>
            <p:nvPr>
              <p:custDataLst>
                <p:tags r:id="rId6"/>
              </p:custDataLst>
            </p:nvPr>
          </p:nvSpPr>
          <p:spPr bwMode="auto">
            <a:xfrm>
              <a:off x="5861051" y="2713039"/>
              <a:ext cx="390525" cy="39052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思源黑体 CN Normal" panose="020B0400000000000000" pitchFamily="34" charset="-122"/>
                <a:ea typeface="思源黑体 CN Normal" panose="020B0400000000000000" pitchFamily="34" charset="-122"/>
              </a:endParaRPr>
            </a:p>
          </p:txBody>
        </p:sp>
        <p:sp>
          <p:nvSpPr>
            <p:cNvPr id="19" name="矩形 18"/>
            <p:cNvSpPr/>
            <p:nvPr/>
          </p:nvSpPr>
          <p:spPr>
            <a:xfrm>
              <a:off x="1522346" y="2677865"/>
              <a:ext cx="3327636" cy="867930"/>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0" name="矩形 19"/>
            <p:cNvSpPr/>
            <p:nvPr/>
          </p:nvSpPr>
          <p:spPr>
            <a:xfrm>
              <a:off x="1152695" y="2325241"/>
              <a:ext cx="3697287" cy="366895"/>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94784596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8286246" y="4076420"/>
            <a:ext cx="314504" cy="370045"/>
            <a:chOff x="5530015" y="222677"/>
            <a:chExt cx="719138" cy="846137"/>
          </a:xfrm>
        </p:grpSpPr>
        <p:sp>
          <p:nvSpPr>
            <p:cNvPr id="4" name="Freeform 102"/>
            <p:cNvSpPr>
              <a:spLocks/>
            </p:cNvSpPr>
            <p:nvPr/>
          </p:nvSpPr>
          <p:spPr bwMode="auto">
            <a:xfrm>
              <a:off x="5530015" y="222677"/>
              <a:ext cx="719138" cy="846137"/>
            </a:xfrm>
            <a:custGeom>
              <a:avLst/>
              <a:gdLst>
                <a:gd name="T0" fmla="*/ 0 w 216"/>
                <a:gd name="T1" fmla="*/ 230 h 254"/>
                <a:gd name="T2" fmla="*/ 0 w 216"/>
                <a:gd name="T3" fmla="*/ 9 h 254"/>
                <a:gd name="T4" fmla="*/ 9 w 216"/>
                <a:gd name="T5" fmla="*/ 0 h 254"/>
                <a:gd name="T6" fmla="*/ 207 w 216"/>
                <a:gd name="T7" fmla="*/ 0 h 254"/>
                <a:gd name="T8" fmla="*/ 216 w 216"/>
                <a:gd name="T9" fmla="*/ 9 h 254"/>
                <a:gd name="T10" fmla="*/ 216 w 216"/>
                <a:gd name="T11" fmla="*/ 228 h 254"/>
                <a:gd name="T12" fmla="*/ 216 w 216"/>
                <a:gd name="T13" fmla="*/ 250 h 254"/>
                <a:gd name="T14" fmla="*/ 211 w 216"/>
                <a:gd name="T15" fmla="*/ 252 h 254"/>
                <a:gd name="T16" fmla="*/ 182 w 216"/>
                <a:gd name="T17" fmla="*/ 219 h 254"/>
                <a:gd name="T18" fmla="*/ 141 w 216"/>
                <a:gd name="T19" fmla="*/ 252 h 254"/>
                <a:gd name="T20" fmla="*/ 108 w 216"/>
                <a:gd name="T21" fmla="*/ 218 h 254"/>
                <a:gd name="T22" fmla="*/ 72 w 216"/>
                <a:gd name="T23" fmla="*/ 252 h 254"/>
                <a:gd name="T24" fmla="*/ 39 w 216"/>
                <a:gd name="T25" fmla="*/ 218 h 254"/>
                <a:gd name="T26" fmla="*/ 1 w 216"/>
                <a:gd name="T27" fmla="*/ 252 h 254"/>
                <a:gd name="T28" fmla="*/ 0 w 216"/>
                <a:gd name="T29" fmla="*/ 252 h 254"/>
                <a:gd name="T30" fmla="*/ 0 w 216"/>
                <a:gd name="T31" fmla="*/ 23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75" cap="flat">
              <a:solidFill>
                <a:srgbClr val="E8C3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103"/>
            <p:cNvSpPr>
              <a:spLocks/>
            </p:cNvSpPr>
            <p:nvPr/>
          </p:nvSpPr>
          <p:spPr bwMode="auto">
            <a:xfrm>
              <a:off x="5809415" y="422702"/>
              <a:ext cx="160338" cy="346075"/>
            </a:xfrm>
            <a:custGeom>
              <a:avLst/>
              <a:gdLst>
                <a:gd name="T0" fmla="*/ 48 w 48"/>
                <a:gd name="T1" fmla="*/ 8 h 104"/>
                <a:gd name="T2" fmla="*/ 28 w 48"/>
                <a:gd name="T3" fmla="*/ 0 h 104"/>
                <a:gd name="T4" fmla="*/ 0 w 48"/>
                <a:gd name="T5" fmla="*/ 20 h 104"/>
                <a:gd name="T6" fmla="*/ 0 w 48"/>
                <a:gd name="T7" fmla="*/ 104 h 104"/>
                <a:gd name="T8" fmla="*/ 44 w 48"/>
                <a:gd name="T9" fmla="*/ 104 h 104"/>
              </a:gdLst>
              <a:ahLst/>
              <a:cxnLst>
                <a:cxn ang="0">
                  <a:pos x="T0" y="T1"/>
                </a:cxn>
                <a:cxn ang="0">
                  <a:pos x="T2" y="T3"/>
                </a:cxn>
                <a:cxn ang="0">
                  <a:pos x="T4" y="T5"/>
                </a:cxn>
                <a:cxn ang="0">
                  <a:pos x="T6" y="T7"/>
                </a:cxn>
                <a:cxn ang="0">
                  <a:pos x="T8" y="T9"/>
                </a:cxn>
              </a:cxnLst>
              <a:rect l="0" t="0" r="r" b="b"/>
              <a:pathLst>
                <a:path w="48" h="104">
                  <a:moveTo>
                    <a:pt x="48" y="8"/>
                  </a:moveTo>
                  <a:cubicBezTo>
                    <a:pt x="48" y="8"/>
                    <a:pt x="44" y="0"/>
                    <a:pt x="28" y="0"/>
                  </a:cubicBezTo>
                  <a:cubicBezTo>
                    <a:pt x="13" y="0"/>
                    <a:pt x="0" y="4"/>
                    <a:pt x="0" y="20"/>
                  </a:cubicBezTo>
                  <a:cubicBezTo>
                    <a:pt x="0" y="104"/>
                    <a:pt x="0" y="104"/>
                    <a:pt x="0" y="104"/>
                  </a:cubicBezTo>
                  <a:cubicBezTo>
                    <a:pt x="44" y="104"/>
                    <a:pt x="44" y="104"/>
                    <a:pt x="44" y="104"/>
                  </a:cubicBezTo>
                </a:path>
              </a:pathLst>
            </a:custGeom>
            <a:noFill/>
            <a:ln w="15875" cap="rnd">
              <a:solidFill>
                <a:srgbClr val="E8C3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104"/>
            <p:cNvSpPr>
              <a:spLocks noChangeShapeType="1"/>
            </p:cNvSpPr>
            <p:nvPr/>
          </p:nvSpPr>
          <p:spPr bwMode="auto">
            <a:xfrm>
              <a:off x="5744328" y="595739"/>
              <a:ext cx="158750" cy="0"/>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105"/>
            <p:cNvSpPr>
              <a:spLocks noChangeShapeType="1"/>
            </p:cNvSpPr>
            <p:nvPr/>
          </p:nvSpPr>
          <p:spPr bwMode="auto">
            <a:xfrm>
              <a:off x="5744328" y="768777"/>
              <a:ext cx="65088" cy="0"/>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a:off x="8286941" y="2578688"/>
            <a:ext cx="313809" cy="370045"/>
            <a:chOff x="8911390" y="216327"/>
            <a:chExt cx="717550" cy="846137"/>
          </a:xfrm>
        </p:grpSpPr>
        <p:sp>
          <p:nvSpPr>
            <p:cNvPr id="9" name="Freeform 110"/>
            <p:cNvSpPr>
              <a:spLocks/>
            </p:cNvSpPr>
            <p:nvPr/>
          </p:nvSpPr>
          <p:spPr bwMode="auto">
            <a:xfrm>
              <a:off x="9163803" y="483027"/>
              <a:ext cx="227013" cy="306387"/>
            </a:xfrm>
            <a:custGeom>
              <a:avLst/>
              <a:gdLst>
                <a:gd name="T0" fmla="*/ 68 w 68"/>
                <a:gd name="T1" fmla="*/ 76 h 92"/>
                <a:gd name="T2" fmla="*/ 36 w 68"/>
                <a:gd name="T3" fmla="*/ 92 h 92"/>
                <a:gd name="T4" fmla="*/ 0 w 68"/>
                <a:gd name="T5" fmla="*/ 44 h 92"/>
                <a:gd name="T6" fmla="*/ 36 w 68"/>
                <a:gd name="T7" fmla="*/ 0 h 92"/>
                <a:gd name="T8" fmla="*/ 68 w 68"/>
                <a:gd name="T9" fmla="*/ 12 h 92"/>
              </a:gdLst>
              <a:ahLst/>
              <a:cxnLst>
                <a:cxn ang="0">
                  <a:pos x="T0" y="T1"/>
                </a:cxn>
                <a:cxn ang="0">
                  <a:pos x="T2" y="T3"/>
                </a:cxn>
                <a:cxn ang="0">
                  <a:pos x="T4" y="T5"/>
                </a:cxn>
                <a:cxn ang="0">
                  <a:pos x="T6" y="T7"/>
                </a:cxn>
                <a:cxn ang="0">
                  <a:pos x="T8" y="T9"/>
                </a:cxn>
              </a:cxnLst>
              <a:rect l="0" t="0" r="r" b="b"/>
              <a:pathLst>
                <a:path w="68" h="92">
                  <a:moveTo>
                    <a:pt x="68" y="76"/>
                  </a:moveTo>
                  <a:cubicBezTo>
                    <a:pt x="68" y="76"/>
                    <a:pt x="65" y="92"/>
                    <a:pt x="36" y="92"/>
                  </a:cubicBezTo>
                  <a:cubicBezTo>
                    <a:pt x="8" y="92"/>
                    <a:pt x="0" y="69"/>
                    <a:pt x="0" y="44"/>
                  </a:cubicBezTo>
                  <a:cubicBezTo>
                    <a:pt x="0" y="19"/>
                    <a:pt x="8" y="0"/>
                    <a:pt x="36" y="0"/>
                  </a:cubicBezTo>
                  <a:cubicBezTo>
                    <a:pt x="65" y="0"/>
                    <a:pt x="68" y="12"/>
                    <a:pt x="68" y="12"/>
                  </a:cubicBezTo>
                </a:path>
              </a:pathLst>
            </a:custGeom>
            <a:noFill/>
            <a:ln w="15875" cap="rnd">
              <a:solidFill>
                <a:srgbClr val="E8C3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1"/>
            <p:cNvSpPr>
              <a:spLocks noChangeShapeType="1"/>
            </p:cNvSpPr>
            <p:nvPr/>
          </p:nvSpPr>
          <p:spPr bwMode="auto">
            <a:xfrm>
              <a:off x="9109828" y="616377"/>
              <a:ext cx="200025" cy="0"/>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12"/>
            <p:cNvSpPr>
              <a:spLocks noChangeShapeType="1"/>
            </p:cNvSpPr>
            <p:nvPr/>
          </p:nvSpPr>
          <p:spPr bwMode="auto">
            <a:xfrm>
              <a:off x="9109828" y="668764"/>
              <a:ext cx="200025" cy="0"/>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3"/>
            <p:cNvSpPr>
              <a:spLocks/>
            </p:cNvSpPr>
            <p:nvPr/>
          </p:nvSpPr>
          <p:spPr bwMode="auto">
            <a:xfrm>
              <a:off x="8911390" y="216327"/>
              <a:ext cx="717550" cy="846137"/>
            </a:xfrm>
            <a:custGeom>
              <a:avLst/>
              <a:gdLst>
                <a:gd name="T0" fmla="*/ 0 w 216"/>
                <a:gd name="T1" fmla="*/ 230 h 254"/>
                <a:gd name="T2" fmla="*/ 0 w 216"/>
                <a:gd name="T3" fmla="*/ 9 h 254"/>
                <a:gd name="T4" fmla="*/ 9 w 216"/>
                <a:gd name="T5" fmla="*/ 0 h 254"/>
                <a:gd name="T6" fmla="*/ 207 w 216"/>
                <a:gd name="T7" fmla="*/ 0 h 254"/>
                <a:gd name="T8" fmla="*/ 216 w 216"/>
                <a:gd name="T9" fmla="*/ 9 h 254"/>
                <a:gd name="T10" fmla="*/ 216 w 216"/>
                <a:gd name="T11" fmla="*/ 228 h 254"/>
                <a:gd name="T12" fmla="*/ 216 w 216"/>
                <a:gd name="T13" fmla="*/ 251 h 254"/>
                <a:gd name="T14" fmla="*/ 211 w 216"/>
                <a:gd name="T15" fmla="*/ 252 h 254"/>
                <a:gd name="T16" fmla="*/ 182 w 216"/>
                <a:gd name="T17" fmla="*/ 219 h 254"/>
                <a:gd name="T18" fmla="*/ 141 w 216"/>
                <a:gd name="T19" fmla="*/ 252 h 254"/>
                <a:gd name="T20" fmla="*/ 108 w 216"/>
                <a:gd name="T21" fmla="*/ 218 h 254"/>
                <a:gd name="T22" fmla="*/ 72 w 216"/>
                <a:gd name="T23" fmla="*/ 252 h 254"/>
                <a:gd name="T24" fmla="*/ 39 w 216"/>
                <a:gd name="T25" fmla="*/ 218 h 254"/>
                <a:gd name="T26" fmla="*/ 1 w 216"/>
                <a:gd name="T27" fmla="*/ 253 h 254"/>
                <a:gd name="T28" fmla="*/ 0 w 216"/>
                <a:gd name="T29" fmla="*/ 252 h 254"/>
                <a:gd name="T30" fmla="*/ 0 w 216"/>
                <a:gd name="T31" fmla="*/ 23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1" y="252"/>
                  </a:cubicBezTo>
                  <a:cubicBezTo>
                    <a:pt x="203" y="241"/>
                    <a:pt x="186" y="219"/>
                    <a:pt x="182" y="219"/>
                  </a:cubicBezTo>
                  <a:cubicBezTo>
                    <a:pt x="169" y="218"/>
                    <a:pt x="154" y="253"/>
                    <a:pt x="141" y="252"/>
                  </a:cubicBezTo>
                  <a:cubicBezTo>
                    <a:pt x="129" y="251"/>
                    <a:pt x="119" y="218"/>
                    <a:pt x="108" y="218"/>
                  </a:cubicBezTo>
                  <a:cubicBezTo>
                    <a:pt x="95" y="218"/>
                    <a:pt x="84" y="252"/>
                    <a:pt x="72" y="252"/>
                  </a:cubicBezTo>
                  <a:cubicBezTo>
                    <a:pt x="60" y="252"/>
                    <a:pt x="50" y="218"/>
                    <a:pt x="39" y="218"/>
                  </a:cubicBezTo>
                  <a:cubicBezTo>
                    <a:pt x="33" y="218"/>
                    <a:pt x="7" y="246"/>
                    <a:pt x="1" y="253"/>
                  </a:cubicBezTo>
                  <a:cubicBezTo>
                    <a:pt x="1" y="253"/>
                    <a:pt x="0" y="253"/>
                    <a:pt x="0" y="252"/>
                  </a:cubicBezTo>
                  <a:lnTo>
                    <a:pt x="0" y="230"/>
                  </a:lnTo>
                  <a:close/>
                </a:path>
              </a:pathLst>
            </a:custGeom>
            <a:noFill/>
            <a:ln w="15875" cap="flat">
              <a:solidFill>
                <a:srgbClr val="E8C3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p:nvPr/>
        </p:nvGrpSpPr>
        <p:grpSpPr>
          <a:xfrm>
            <a:off x="4232889" y="2578688"/>
            <a:ext cx="314504" cy="370045"/>
            <a:chOff x="10594140" y="219502"/>
            <a:chExt cx="719138" cy="846137"/>
          </a:xfrm>
        </p:grpSpPr>
        <p:sp>
          <p:nvSpPr>
            <p:cNvPr id="14" name="Freeform 107"/>
            <p:cNvSpPr>
              <a:spLocks/>
            </p:cNvSpPr>
            <p:nvPr/>
          </p:nvSpPr>
          <p:spPr bwMode="auto">
            <a:xfrm>
              <a:off x="10867190" y="483027"/>
              <a:ext cx="179388" cy="266700"/>
            </a:xfrm>
            <a:custGeom>
              <a:avLst/>
              <a:gdLst>
                <a:gd name="T0" fmla="*/ 48 w 54"/>
                <a:gd name="T1" fmla="*/ 16 h 80"/>
                <a:gd name="T2" fmla="*/ 24 w 54"/>
                <a:gd name="T3" fmla="*/ 0 h 80"/>
                <a:gd name="T4" fmla="*/ 0 w 54"/>
                <a:gd name="T5" fmla="*/ 20 h 80"/>
                <a:gd name="T6" fmla="*/ 24 w 54"/>
                <a:gd name="T7" fmla="*/ 36 h 80"/>
                <a:gd name="T8" fmla="*/ 52 w 54"/>
                <a:gd name="T9" fmla="*/ 56 h 80"/>
                <a:gd name="T10" fmla="*/ 24 w 54"/>
                <a:gd name="T11" fmla="*/ 80 h 80"/>
                <a:gd name="T12" fmla="*/ 0 w 54"/>
                <a:gd name="T13" fmla="*/ 64 h 80"/>
              </a:gdLst>
              <a:ahLst/>
              <a:cxnLst>
                <a:cxn ang="0">
                  <a:pos x="T0" y="T1"/>
                </a:cxn>
                <a:cxn ang="0">
                  <a:pos x="T2" y="T3"/>
                </a:cxn>
                <a:cxn ang="0">
                  <a:pos x="T4" y="T5"/>
                </a:cxn>
                <a:cxn ang="0">
                  <a:pos x="T6" y="T7"/>
                </a:cxn>
                <a:cxn ang="0">
                  <a:pos x="T8" y="T9"/>
                </a:cxn>
                <a:cxn ang="0">
                  <a:pos x="T10" y="T11"/>
                </a:cxn>
                <a:cxn ang="0">
                  <a:pos x="T12" y="T13"/>
                </a:cxn>
              </a:cxnLst>
              <a:rect l="0" t="0" r="r" b="b"/>
              <a:pathLst>
                <a:path w="54" h="80">
                  <a:moveTo>
                    <a:pt x="48" y="16"/>
                  </a:moveTo>
                  <a:cubicBezTo>
                    <a:pt x="48" y="16"/>
                    <a:pt x="49" y="0"/>
                    <a:pt x="24" y="0"/>
                  </a:cubicBezTo>
                  <a:cubicBezTo>
                    <a:pt x="0" y="0"/>
                    <a:pt x="0" y="12"/>
                    <a:pt x="0" y="20"/>
                  </a:cubicBezTo>
                  <a:cubicBezTo>
                    <a:pt x="0" y="28"/>
                    <a:pt x="2" y="36"/>
                    <a:pt x="24" y="36"/>
                  </a:cubicBezTo>
                  <a:cubicBezTo>
                    <a:pt x="49" y="36"/>
                    <a:pt x="52" y="54"/>
                    <a:pt x="52" y="56"/>
                  </a:cubicBezTo>
                  <a:cubicBezTo>
                    <a:pt x="52" y="62"/>
                    <a:pt x="54" y="80"/>
                    <a:pt x="24" y="80"/>
                  </a:cubicBezTo>
                  <a:cubicBezTo>
                    <a:pt x="0" y="80"/>
                    <a:pt x="0" y="67"/>
                    <a:pt x="0" y="64"/>
                  </a:cubicBezTo>
                </a:path>
              </a:pathLst>
            </a:custGeom>
            <a:noFill/>
            <a:ln w="15875" cap="rnd">
              <a:solidFill>
                <a:srgbClr val="E8C3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08"/>
            <p:cNvSpPr>
              <a:spLocks noChangeShapeType="1"/>
            </p:cNvSpPr>
            <p:nvPr/>
          </p:nvSpPr>
          <p:spPr bwMode="auto">
            <a:xfrm>
              <a:off x="10973553" y="443339"/>
              <a:ext cx="0" cy="358775"/>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09"/>
            <p:cNvSpPr>
              <a:spLocks noChangeShapeType="1"/>
            </p:cNvSpPr>
            <p:nvPr/>
          </p:nvSpPr>
          <p:spPr bwMode="auto">
            <a:xfrm>
              <a:off x="10921165" y="443339"/>
              <a:ext cx="0" cy="358775"/>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4"/>
            <p:cNvSpPr>
              <a:spLocks/>
            </p:cNvSpPr>
            <p:nvPr/>
          </p:nvSpPr>
          <p:spPr bwMode="auto">
            <a:xfrm>
              <a:off x="10594140" y="219502"/>
              <a:ext cx="719138" cy="846137"/>
            </a:xfrm>
            <a:custGeom>
              <a:avLst/>
              <a:gdLst>
                <a:gd name="T0" fmla="*/ 0 w 216"/>
                <a:gd name="T1" fmla="*/ 230 h 254"/>
                <a:gd name="T2" fmla="*/ 0 w 216"/>
                <a:gd name="T3" fmla="*/ 9 h 254"/>
                <a:gd name="T4" fmla="*/ 9 w 216"/>
                <a:gd name="T5" fmla="*/ 0 h 254"/>
                <a:gd name="T6" fmla="*/ 207 w 216"/>
                <a:gd name="T7" fmla="*/ 0 h 254"/>
                <a:gd name="T8" fmla="*/ 216 w 216"/>
                <a:gd name="T9" fmla="*/ 9 h 254"/>
                <a:gd name="T10" fmla="*/ 216 w 216"/>
                <a:gd name="T11" fmla="*/ 228 h 254"/>
                <a:gd name="T12" fmla="*/ 216 w 216"/>
                <a:gd name="T13" fmla="*/ 251 h 254"/>
                <a:gd name="T14" fmla="*/ 212 w 216"/>
                <a:gd name="T15" fmla="*/ 252 h 254"/>
                <a:gd name="T16" fmla="*/ 182 w 216"/>
                <a:gd name="T17" fmla="*/ 219 h 254"/>
                <a:gd name="T18" fmla="*/ 142 w 216"/>
                <a:gd name="T19" fmla="*/ 252 h 254"/>
                <a:gd name="T20" fmla="*/ 108 w 216"/>
                <a:gd name="T21" fmla="*/ 218 h 254"/>
                <a:gd name="T22" fmla="*/ 72 w 216"/>
                <a:gd name="T23" fmla="*/ 252 h 254"/>
                <a:gd name="T24" fmla="*/ 39 w 216"/>
                <a:gd name="T25" fmla="*/ 218 h 254"/>
                <a:gd name="T26" fmla="*/ 2 w 216"/>
                <a:gd name="T27" fmla="*/ 253 h 254"/>
                <a:gd name="T28" fmla="*/ 0 w 216"/>
                <a:gd name="T29" fmla="*/ 252 h 254"/>
                <a:gd name="T30" fmla="*/ 0 w 216"/>
                <a:gd name="T31" fmla="*/ 23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1"/>
                    <a:pt x="216" y="251"/>
                    <a:pt x="216" y="251"/>
                  </a:cubicBezTo>
                  <a:cubicBezTo>
                    <a:pt x="216" y="253"/>
                    <a:pt x="213" y="254"/>
                    <a:pt x="212" y="252"/>
                  </a:cubicBezTo>
                  <a:cubicBezTo>
                    <a:pt x="203" y="241"/>
                    <a:pt x="186" y="220"/>
                    <a:pt x="182" y="219"/>
                  </a:cubicBezTo>
                  <a:cubicBezTo>
                    <a:pt x="169" y="218"/>
                    <a:pt x="155" y="253"/>
                    <a:pt x="142" y="252"/>
                  </a:cubicBezTo>
                  <a:cubicBezTo>
                    <a:pt x="130" y="251"/>
                    <a:pt x="120" y="219"/>
                    <a:pt x="108" y="218"/>
                  </a:cubicBezTo>
                  <a:cubicBezTo>
                    <a:pt x="96" y="218"/>
                    <a:pt x="85" y="253"/>
                    <a:pt x="72" y="252"/>
                  </a:cubicBezTo>
                  <a:cubicBezTo>
                    <a:pt x="60" y="252"/>
                    <a:pt x="51" y="219"/>
                    <a:pt x="39" y="218"/>
                  </a:cubicBezTo>
                  <a:cubicBezTo>
                    <a:pt x="34" y="218"/>
                    <a:pt x="8" y="246"/>
                    <a:pt x="2" y="253"/>
                  </a:cubicBezTo>
                  <a:cubicBezTo>
                    <a:pt x="1" y="253"/>
                    <a:pt x="0" y="253"/>
                    <a:pt x="0" y="252"/>
                  </a:cubicBezTo>
                  <a:lnTo>
                    <a:pt x="0" y="230"/>
                  </a:lnTo>
                  <a:close/>
                </a:path>
              </a:pathLst>
            </a:custGeom>
            <a:noFill/>
            <a:ln w="15875" cap="flat">
              <a:solidFill>
                <a:srgbClr val="E8C3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4205497" y="4066354"/>
            <a:ext cx="314504" cy="370045"/>
            <a:chOff x="7233403" y="222677"/>
            <a:chExt cx="719138" cy="846137"/>
          </a:xfrm>
        </p:grpSpPr>
        <p:sp>
          <p:nvSpPr>
            <p:cNvPr id="19" name="Freeform 106"/>
            <p:cNvSpPr>
              <a:spLocks/>
            </p:cNvSpPr>
            <p:nvPr/>
          </p:nvSpPr>
          <p:spPr bwMode="auto">
            <a:xfrm>
              <a:off x="7233403" y="222677"/>
              <a:ext cx="719138" cy="846137"/>
            </a:xfrm>
            <a:custGeom>
              <a:avLst/>
              <a:gdLst>
                <a:gd name="T0" fmla="*/ 0 w 216"/>
                <a:gd name="T1" fmla="*/ 230 h 254"/>
                <a:gd name="T2" fmla="*/ 0 w 216"/>
                <a:gd name="T3" fmla="*/ 9 h 254"/>
                <a:gd name="T4" fmla="*/ 9 w 216"/>
                <a:gd name="T5" fmla="*/ 0 h 254"/>
                <a:gd name="T6" fmla="*/ 207 w 216"/>
                <a:gd name="T7" fmla="*/ 0 h 254"/>
                <a:gd name="T8" fmla="*/ 216 w 216"/>
                <a:gd name="T9" fmla="*/ 9 h 254"/>
                <a:gd name="T10" fmla="*/ 216 w 216"/>
                <a:gd name="T11" fmla="*/ 228 h 254"/>
                <a:gd name="T12" fmla="*/ 216 w 216"/>
                <a:gd name="T13" fmla="*/ 250 h 254"/>
                <a:gd name="T14" fmla="*/ 211 w 216"/>
                <a:gd name="T15" fmla="*/ 252 h 254"/>
                <a:gd name="T16" fmla="*/ 182 w 216"/>
                <a:gd name="T17" fmla="*/ 219 h 254"/>
                <a:gd name="T18" fmla="*/ 141 w 216"/>
                <a:gd name="T19" fmla="*/ 252 h 254"/>
                <a:gd name="T20" fmla="*/ 108 w 216"/>
                <a:gd name="T21" fmla="*/ 218 h 254"/>
                <a:gd name="T22" fmla="*/ 72 w 216"/>
                <a:gd name="T23" fmla="*/ 252 h 254"/>
                <a:gd name="T24" fmla="*/ 39 w 216"/>
                <a:gd name="T25" fmla="*/ 218 h 254"/>
                <a:gd name="T26" fmla="*/ 1 w 216"/>
                <a:gd name="T27" fmla="*/ 252 h 254"/>
                <a:gd name="T28" fmla="*/ 0 w 216"/>
                <a:gd name="T29" fmla="*/ 252 h 254"/>
                <a:gd name="T30" fmla="*/ 0 w 216"/>
                <a:gd name="T31" fmla="*/ 23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54">
                  <a:moveTo>
                    <a:pt x="0" y="230"/>
                  </a:moveTo>
                  <a:cubicBezTo>
                    <a:pt x="0" y="9"/>
                    <a:pt x="0" y="9"/>
                    <a:pt x="0" y="9"/>
                  </a:cubicBezTo>
                  <a:cubicBezTo>
                    <a:pt x="0" y="4"/>
                    <a:pt x="4" y="0"/>
                    <a:pt x="9" y="0"/>
                  </a:cubicBezTo>
                  <a:cubicBezTo>
                    <a:pt x="207" y="0"/>
                    <a:pt x="207" y="0"/>
                    <a:pt x="207" y="0"/>
                  </a:cubicBezTo>
                  <a:cubicBezTo>
                    <a:pt x="212" y="0"/>
                    <a:pt x="216" y="4"/>
                    <a:pt x="216" y="9"/>
                  </a:cubicBezTo>
                  <a:cubicBezTo>
                    <a:pt x="216" y="228"/>
                    <a:pt x="216" y="228"/>
                    <a:pt x="216" y="228"/>
                  </a:cubicBezTo>
                  <a:cubicBezTo>
                    <a:pt x="216" y="250"/>
                    <a:pt x="216" y="250"/>
                    <a:pt x="216" y="250"/>
                  </a:cubicBezTo>
                  <a:cubicBezTo>
                    <a:pt x="216" y="253"/>
                    <a:pt x="213" y="254"/>
                    <a:pt x="211" y="252"/>
                  </a:cubicBezTo>
                  <a:cubicBezTo>
                    <a:pt x="203" y="241"/>
                    <a:pt x="186" y="219"/>
                    <a:pt x="182" y="219"/>
                  </a:cubicBezTo>
                  <a:cubicBezTo>
                    <a:pt x="169" y="218"/>
                    <a:pt x="154" y="252"/>
                    <a:pt x="141" y="252"/>
                  </a:cubicBezTo>
                  <a:cubicBezTo>
                    <a:pt x="129" y="251"/>
                    <a:pt x="120" y="218"/>
                    <a:pt x="108" y="218"/>
                  </a:cubicBezTo>
                  <a:cubicBezTo>
                    <a:pt x="96" y="218"/>
                    <a:pt x="84" y="252"/>
                    <a:pt x="72" y="252"/>
                  </a:cubicBezTo>
                  <a:cubicBezTo>
                    <a:pt x="60" y="252"/>
                    <a:pt x="51" y="218"/>
                    <a:pt x="39" y="218"/>
                  </a:cubicBezTo>
                  <a:cubicBezTo>
                    <a:pt x="33" y="218"/>
                    <a:pt x="8" y="246"/>
                    <a:pt x="1" y="252"/>
                  </a:cubicBezTo>
                  <a:cubicBezTo>
                    <a:pt x="1" y="253"/>
                    <a:pt x="0" y="253"/>
                    <a:pt x="0" y="252"/>
                  </a:cubicBezTo>
                  <a:lnTo>
                    <a:pt x="0" y="230"/>
                  </a:lnTo>
                  <a:close/>
                </a:path>
              </a:pathLst>
            </a:custGeom>
            <a:noFill/>
            <a:ln w="15875" cap="flat">
              <a:solidFill>
                <a:srgbClr val="E8C3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5"/>
            <p:cNvSpPr>
              <a:spLocks/>
            </p:cNvSpPr>
            <p:nvPr/>
          </p:nvSpPr>
          <p:spPr bwMode="auto">
            <a:xfrm>
              <a:off x="7460415" y="495727"/>
              <a:ext cx="133350" cy="346075"/>
            </a:xfrm>
            <a:custGeom>
              <a:avLst/>
              <a:gdLst>
                <a:gd name="T0" fmla="*/ 0 w 84"/>
                <a:gd name="T1" fmla="*/ 0 h 218"/>
                <a:gd name="T2" fmla="*/ 84 w 84"/>
                <a:gd name="T3" fmla="*/ 118 h 218"/>
                <a:gd name="T4" fmla="*/ 84 w 84"/>
                <a:gd name="T5" fmla="*/ 218 h 218"/>
              </a:gdLst>
              <a:ahLst/>
              <a:cxnLst>
                <a:cxn ang="0">
                  <a:pos x="T0" y="T1"/>
                </a:cxn>
                <a:cxn ang="0">
                  <a:pos x="T2" y="T3"/>
                </a:cxn>
                <a:cxn ang="0">
                  <a:pos x="T4" y="T5"/>
                </a:cxn>
              </a:cxnLst>
              <a:rect l="0" t="0" r="r" b="b"/>
              <a:pathLst>
                <a:path w="84" h="218">
                  <a:moveTo>
                    <a:pt x="0" y="0"/>
                  </a:moveTo>
                  <a:lnTo>
                    <a:pt x="84" y="118"/>
                  </a:lnTo>
                  <a:lnTo>
                    <a:pt x="84" y="218"/>
                  </a:lnTo>
                </a:path>
              </a:pathLst>
            </a:custGeom>
            <a:noFill/>
            <a:ln w="15875" cap="rnd">
              <a:solidFill>
                <a:srgbClr val="E8C3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16"/>
            <p:cNvSpPr>
              <a:spLocks noChangeShapeType="1"/>
            </p:cNvSpPr>
            <p:nvPr/>
          </p:nvSpPr>
          <p:spPr bwMode="auto">
            <a:xfrm flipH="1">
              <a:off x="7593765" y="495727"/>
              <a:ext cx="133350" cy="187325"/>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17"/>
            <p:cNvSpPr>
              <a:spLocks noChangeShapeType="1"/>
            </p:cNvSpPr>
            <p:nvPr/>
          </p:nvSpPr>
          <p:spPr bwMode="auto">
            <a:xfrm>
              <a:off x="7473115" y="708452"/>
              <a:ext cx="239713" cy="0"/>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18"/>
            <p:cNvSpPr>
              <a:spLocks noChangeShapeType="1"/>
            </p:cNvSpPr>
            <p:nvPr/>
          </p:nvSpPr>
          <p:spPr bwMode="auto">
            <a:xfrm>
              <a:off x="7620753" y="643364"/>
              <a:ext cx="92075" cy="0"/>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19"/>
            <p:cNvSpPr>
              <a:spLocks noChangeShapeType="1"/>
            </p:cNvSpPr>
            <p:nvPr/>
          </p:nvSpPr>
          <p:spPr bwMode="auto">
            <a:xfrm>
              <a:off x="7473115" y="643364"/>
              <a:ext cx="93663" cy="0"/>
            </a:xfrm>
            <a:prstGeom prst="line">
              <a:avLst/>
            </a:prstGeom>
            <a:noFill/>
            <a:ln w="15875" cap="rnd">
              <a:solidFill>
                <a:srgbClr val="E8C34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4639415" y="2370570"/>
            <a:ext cx="3327637" cy="1094943"/>
            <a:chOff x="7419438" y="3906391"/>
            <a:chExt cx="3327637" cy="1094943"/>
          </a:xfrm>
        </p:grpSpPr>
        <p:sp>
          <p:nvSpPr>
            <p:cNvPr id="26" name="矩形 25"/>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7" name="矩形 26"/>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28" name="组合 27"/>
          <p:cNvGrpSpPr/>
          <p:nvPr/>
        </p:nvGrpSpPr>
        <p:grpSpPr>
          <a:xfrm>
            <a:off x="4639415" y="3912040"/>
            <a:ext cx="3327637" cy="1094943"/>
            <a:chOff x="7419438" y="3906391"/>
            <a:chExt cx="3327637" cy="1094943"/>
          </a:xfrm>
        </p:grpSpPr>
        <p:sp>
          <p:nvSpPr>
            <p:cNvPr id="29" name="矩形 28"/>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0" name="矩形 29"/>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4" name="组合 33"/>
          <p:cNvGrpSpPr/>
          <p:nvPr/>
        </p:nvGrpSpPr>
        <p:grpSpPr>
          <a:xfrm>
            <a:off x="8711139" y="2370570"/>
            <a:ext cx="3327637" cy="1094943"/>
            <a:chOff x="7419438" y="3906391"/>
            <a:chExt cx="3327637" cy="1094943"/>
          </a:xfrm>
        </p:grpSpPr>
        <p:sp>
          <p:nvSpPr>
            <p:cNvPr id="35" name="矩形 34"/>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6" name="矩形 35"/>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7" name="组合 36"/>
          <p:cNvGrpSpPr/>
          <p:nvPr/>
        </p:nvGrpSpPr>
        <p:grpSpPr>
          <a:xfrm>
            <a:off x="8711139" y="3912040"/>
            <a:ext cx="3327637" cy="1094943"/>
            <a:chOff x="7419438" y="3906391"/>
            <a:chExt cx="3327637" cy="1094943"/>
          </a:xfrm>
        </p:grpSpPr>
        <p:sp>
          <p:nvSpPr>
            <p:cNvPr id="38" name="矩形 37"/>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9" name="矩形 38"/>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pic>
        <p:nvPicPr>
          <p:cNvPr id="40" name="图片 39"/>
          <p:cNvPicPr>
            <a:picLocks noChangeAspect="1"/>
          </p:cNvPicPr>
          <p:nvPr/>
        </p:nvPicPr>
        <p:blipFill rotWithShape="1">
          <a:blip r:embed="rId4" cstate="print">
            <a:extLst>
              <a:ext uri="{28A0092B-C50C-407E-A947-70E740481C1C}">
                <a14:useLocalDpi xmlns:a14="http://schemas.microsoft.com/office/drawing/2010/main" val="0"/>
              </a:ext>
            </a:extLst>
          </a:blip>
          <a:srcRect l="16667" r="16667"/>
          <a:stretch/>
        </p:blipFill>
        <p:spPr>
          <a:xfrm>
            <a:off x="537914" y="2049657"/>
            <a:ext cx="3347694" cy="3347694"/>
          </a:xfrm>
          <a:prstGeom prst="rect">
            <a:avLst/>
          </a:prstGeom>
        </p:spPr>
      </p:pic>
    </p:spTree>
    <p:extLst>
      <p:ext uri="{BB962C8B-B14F-4D97-AF65-F5344CB8AC3E}">
        <p14:creationId xmlns:p14="http://schemas.microsoft.com/office/powerpoint/2010/main" val="178451646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2000"/>
                                        <p:tgtEl>
                                          <p:spTgt spid="40"/>
                                        </p:tgtEl>
                                      </p:cBhvr>
                                    </p:animEffect>
                                  </p:childTnLst>
                                </p:cTn>
                              </p:par>
                              <p:par>
                                <p:cTn id="8" presetID="53" presetClass="entr" presetSubtype="16" fill="hold" nodeType="withEffect">
                                  <p:stCondLst>
                                    <p:cond delay="200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fltVal val="0"/>
                                          </p:val>
                                        </p:tav>
                                        <p:tav tm="100000">
                                          <p:val>
                                            <p:strVal val="#ppt_w"/>
                                          </p:val>
                                        </p:tav>
                                      </p:tavLst>
                                    </p:anim>
                                    <p:anim calcmode="lin" valueType="num">
                                      <p:cBhvr>
                                        <p:cTn id="11" dur="500" fill="hold"/>
                                        <p:tgtEl>
                                          <p:spTgt spid="13"/>
                                        </p:tgtEl>
                                        <p:attrNameLst>
                                          <p:attrName>ppt_h</p:attrName>
                                        </p:attrNameLst>
                                      </p:cBhvr>
                                      <p:tavLst>
                                        <p:tav tm="0">
                                          <p:val>
                                            <p:fltVal val="0"/>
                                          </p:val>
                                        </p:tav>
                                        <p:tav tm="100000">
                                          <p:val>
                                            <p:strVal val="#ppt_h"/>
                                          </p:val>
                                        </p:tav>
                                      </p:tavLst>
                                    </p:anim>
                                    <p:animEffect transition="in" filter="fade">
                                      <p:cBhvr>
                                        <p:cTn id="12" dur="500"/>
                                        <p:tgtEl>
                                          <p:spTgt spid="13"/>
                                        </p:tgtEl>
                                      </p:cBhvr>
                                    </p:animEffect>
                                  </p:childTnLst>
                                </p:cTn>
                              </p:par>
                              <p:par>
                                <p:cTn id="13" presetID="53" presetClass="entr" presetSubtype="16" fill="hold" nodeType="withEffect">
                                  <p:stCondLst>
                                    <p:cond delay="250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nodeType="withEffect">
                                  <p:stCondLst>
                                    <p:cond delay="30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16" fill="hold" nodeType="withEffect">
                                  <p:stCondLst>
                                    <p:cond delay="350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par>
                                <p:cTn id="28" presetID="14" presetClass="entr" presetSubtype="10" fill="hold" nodeType="withEffect">
                                  <p:stCondLst>
                                    <p:cond delay="3500"/>
                                  </p:stCondLst>
                                  <p:childTnLst>
                                    <p:set>
                                      <p:cBhvr>
                                        <p:cTn id="29" dur="1" fill="hold">
                                          <p:stCondLst>
                                            <p:cond delay="0"/>
                                          </p:stCondLst>
                                        </p:cTn>
                                        <p:tgtEl>
                                          <p:spTgt spid="25"/>
                                        </p:tgtEl>
                                        <p:attrNameLst>
                                          <p:attrName>style.visibility</p:attrName>
                                        </p:attrNameLst>
                                      </p:cBhvr>
                                      <p:to>
                                        <p:strVal val="visible"/>
                                      </p:to>
                                    </p:set>
                                    <p:animEffect transition="in" filter="randombar(horizontal)">
                                      <p:cBhvr>
                                        <p:cTn id="30" dur="500"/>
                                        <p:tgtEl>
                                          <p:spTgt spid="25"/>
                                        </p:tgtEl>
                                      </p:cBhvr>
                                    </p:animEffect>
                                  </p:childTnLst>
                                </p:cTn>
                              </p:par>
                              <p:par>
                                <p:cTn id="31" presetID="14" presetClass="entr" presetSubtype="10" fill="hold" nodeType="withEffect">
                                  <p:stCondLst>
                                    <p:cond delay="3500"/>
                                  </p:stCondLst>
                                  <p:childTnLst>
                                    <p:set>
                                      <p:cBhvr>
                                        <p:cTn id="32" dur="1" fill="hold">
                                          <p:stCondLst>
                                            <p:cond delay="0"/>
                                          </p:stCondLst>
                                        </p:cTn>
                                        <p:tgtEl>
                                          <p:spTgt spid="28"/>
                                        </p:tgtEl>
                                        <p:attrNameLst>
                                          <p:attrName>style.visibility</p:attrName>
                                        </p:attrNameLst>
                                      </p:cBhvr>
                                      <p:to>
                                        <p:strVal val="visible"/>
                                      </p:to>
                                    </p:set>
                                    <p:animEffect transition="in" filter="randombar(horizontal)">
                                      <p:cBhvr>
                                        <p:cTn id="33" dur="500"/>
                                        <p:tgtEl>
                                          <p:spTgt spid="28"/>
                                        </p:tgtEl>
                                      </p:cBhvr>
                                    </p:animEffect>
                                  </p:childTnLst>
                                </p:cTn>
                              </p:par>
                              <p:par>
                                <p:cTn id="34" presetID="14" presetClass="entr" presetSubtype="10" fill="hold" nodeType="withEffect">
                                  <p:stCondLst>
                                    <p:cond delay="3500"/>
                                  </p:stCondLst>
                                  <p:childTnLst>
                                    <p:set>
                                      <p:cBhvr>
                                        <p:cTn id="35" dur="1" fill="hold">
                                          <p:stCondLst>
                                            <p:cond delay="0"/>
                                          </p:stCondLst>
                                        </p:cTn>
                                        <p:tgtEl>
                                          <p:spTgt spid="34"/>
                                        </p:tgtEl>
                                        <p:attrNameLst>
                                          <p:attrName>style.visibility</p:attrName>
                                        </p:attrNameLst>
                                      </p:cBhvr>
                                      <p:to>
                                        <p:strVal val="visible"/>
                                      </p:to>
                                    </p:set>
                                    <p:animEffect transition="in" filter="randombar(horizontal)">
                                      <p:cBhvr>
                                        <p:cTn id="36" dur="500"/>
                                        <p:tgtEl>
                                          <p:spTgt spid="34"/>
                                        </p:tgtEl>
                                      </p:cBhvr>
                                    </p:animEffect>
                                  </p:childTnLst>
                                </p:cTn>
                              </p:par>
                              <p:par>
                                <p:cTn id="37" presetID="14" presetClass="entr" presetSubtype="10" fill="hold" nodeType="withEffect">
                                  <p:stCondLst>
                                    <p:cond delay="3500"/>
                                  </p:stCondLst>
                                  <p:childTnLst>
                                    <p:set>
                                      <p:cBhvr>
                                        <p:cTn id="38" dur="1" fill="hold">
                                          <p:stCondLst>
                                            <p:cond delay="0"/>
                                          </p:stCondLst>
                                        </p:cTn>
                                        <p:tgtEl>
                                          <p:spTgt spid="37"/>
                                        </p:tgtEl>
                                        <p:attrNameLst>
                                          <p:attrName>style.visibility</p:attrName>
                                        </p:attrNameLst>
                                      </p:cBhvr>
                                      <p:to>
                                        <p:strVal val="visible"/>
                                      </p:to>
                                    </p:set>
                                    <p:animEffect transition="in" filter="randombar(horizontal)">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sp>
        <p:nvSpPr>
          <p:cNvPr id="3" name="椭圆 2"/>
          <p:cNvSpPr/>
          <p:nvPr/>
        </p:nvSpPr>
        <p:spPr>
          <a:xfrm>
            <a:off x="1937084" y="2189746"/>
            <a:ext cx="1600200" cy="1600200"/>
          </a:xfrm>
          <a:prstGeom prst="ellipse">
            <a:avLst/>
          </a:prstGeom>
          <a:noFill/>
          <a:ln>
            <a:solidFill>
              <a:srgbClr val="E8C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800000">
            <a:off x="1928413" y="1978652"/>
            <a:ext cx="1797857" cy="1549877"/>
          </a:xfrm>
          <a:prstGeom prst="triangle">
            <a:avLst/>
          </a:prstGeom>
          <a:solidFill>
            <a:srgbClr val="DB8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81863" y="2189747"/>
            <a:ext cx="1600200" cy="1600200"/>
          </a:xfrm>
          <a:prstGeom prst="ellipse">
            <a:avLst/>
          </a:prstGeom>
          <a:noFill/>
          <a:ln>
            <a:solidFill>
              <a:srgbClr val="E8C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800000">
            <a:off x="5273192" y="1978653"/>
            <a:ext cx="1797857" cy="1549877"/>
          </a:xfrm>
          <a:prstGeom prst="triangle">
            <a:avLst/>
          </a:prstGeom>
          <a:solidFill>
            <a:srgbClr val="DB8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26642" y="2189746"/>
            <a:ext cx="1600200" cy="1600200"/>
          </a:xfrm>
          <a:prstGeom prst="ellipse">
            <a:avLst/>
          </a:prstGeom>
          <a:noFill/>
          <a:ln>
            <a:solidFill>
              <a:srgbClr val="E8C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0000">
            <a:off x="8617971" y="1978652"/>
            <a:ext cx="1797857" cy="1549877"/>
          </a:xfrm>
          <a:prstGeom prst="triangle">
            <a:avLst/>
          </a:prstGeom>
          <a:solidFill>
            <a:srgbClr val="DB8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494640" y="2816632"/>
            <a:ext cx="351034" cy="325282"/>
            <a:chOff x="5326063" y="407988"/>
            <a:chExt cx="822325" cy="762000"/>
          </a:xfrm>
        </p:grpSpPr>
        <p:sp>
          <p:nvSpPr>
            <p:cNvPr id="10" name="Freeform 76"/>
            <p:cNvSpPr>
              <a:spLocks/>
            </p:cNvSpPr>
            <p:nvPr/>
          </p:nvSpPr>
          <p:spPr bwMode="auto">
            <a:xfrm>
              <a:off x="5326063" y="407988"/>
              <a:ext cx="822325" cy="762000"/>
            </a:xfrm>
            <a:custGeom>
              <a:avLst/>
              <a:gdLst>
                <a:gd name="T0" fmla="*/ 81 w 247"/>
                <a:gd name="T1" fmla="*/ 25 h 229"/>
                <a:gd name="T2" fmla="*/ 122 w 247"/>
                <a:gd name="T3" fmla="*/ 56 h 229"/>
                <a:gd name="T4" fmla="*/ 30 w 247"/>
                <a:gd name="T5" fmla="*/ 56 h 229"/>
                <a:gd name="T6" fmla="*/ 0 w 247"/>
                <a:gd name="T7" fmla="*/ 86 h 229"/>
                <a:gd name="T8" fmla="*/ 0 w 247"/>
                <a:gd name="T9" fmla="*/ 199 h 229"/>
                <a:gd name="T10" fmla="*/ 30 w 247"/>
                <a:gd name="T11" fmla="*/ 229 h 229"/>
                <a:gd name="T12" fmla="*/ 218 w 247"/>
                <a:gd name="T13" fmla="*/ 229 h 229"/>
                <a:gd name="T14" fmla="*/ 247 w 247"/>
                <a:gd name="T15" fmla="*/ 199 h 229"/>
                <a:gd name="T16" fmla="*/ 247 w 247"/>
                <a:gd name="T17" fmla="*/ 86 h 229"/>
                <a:gd name="T18" fmla="*/ 218 w 247"/>
                <a:gd name="T19" fmla="*/ 56 h 229"/>
                <a:gd name="T20" fmla="*/ 122 w 247"/>
                <a:gd name="T21" fmla="*/ 56 h 229"/>
                <a:gd name="T22" fmla="*/ 191 w 247"/>
                <a:gd name="T2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81" y="25"/>
                  </a:moveTo>
                  <a:cubicBezTo>
                    <a:pt x="122" y="56"/>
                    <a:pt x="122" y="56"/>
                    <a:pt x="122" y="56"/>
                  </a:cubicBezTo>
                  <a:cubicBezTo>
                    <a:pt x="30" y="56"/>
                    <a:pt x="30" y="56"/>
                    <a:pt x="30" y="56"/>
                  </a:cubicBezTo>
                  <a:cubicBezTo>
                    <a:pt x="13" y="56"/>
                    <a:pt x="0" y="69"/>
                    <a:pt x="0" y="86"/>
                  </a:cubicBezTo>
                  <a:cubicBezTo>
                    <a:pt x="0" y="199"/>
                    <a:pt x="0" y="199"/>
                    <a:pt x="0" y="199"/>
                  </a:cubicBezTo>
                  <a:cubicBezTo>
                    <a:pt x="0" y="215"/>
                    <a:pt x="13" y="229"/>
                    <a:pt x="30" y="229"/>
                  </a:cubicBezTo>
                  <a:cubicBezTo>
                    <a:pt x="218" y="229"/>
                    <a:pt x="218" y="229"/>
                    <a:pt x="218" y="229"/>
                  </a:cubicBezTo>
                  <a:cubicBezTo>
                    <a:pt x="234" y="229"/>
                    <a:pt x="247" y="215"/>
                    <a:pt x="247" y="199"/>
                  </a:cubicBezTo>
                  <a:cubicBezTo>
                    <a:pt x="247" y="86"/>
                    <a:pt x="247" y="86"/>
                    <a:pt x="247" y="86"/>
                  </a:cubicBezTo>
                  <a:cubicBezTo>
                    <a:pt x="247" y="69"/>
                    <a:pt x="234" y="56"/>
                    <a:pt x="218" y="56"/>
                  </a:cubicBezTo>
                  <a:cubicBezTo>
                    <a:pt x="122" y="56"/>
                    <a:pt x="122" y="56"/>
                    <a:pt x="122" y="56"/>
                  </a:cubicBezTo>
                  <a:cubicBezTo>
                    <a:pt x="191" y="0"/>
                    <a:pt x="191" y="0"/>
                    <a:pt x="191" y="0"/>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77"/>
            <p:cNvSpPr>
              <a:spLocks noChangeArrowheads="1"/>
            </p:cNvSpPr>
            <p:nvPr/>
          </p:nvSpPr>
          <p:spPr bwMode="auto">
            <a:xfrm>
              <a:off x="5410200" y="677863"/>
              <a:ext cx="508000" cy="407988"/>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78"/>
            <p:cNvSpPr>
              <a:spLocks noChangeArrowheads="1"/>
            </p:cNvSpPr>
            <p:nvPr/>
          </p:nvSpPr>
          <p:spPr bwMode="auto">
            <a:xfrm>
              <a:off x="6002338" y="773113"/>
              <a:ext cx="65087" cy="66675"/>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79"/>
            <p:cNvSpPr>
              <a:spLocks noChangeArrowheads="1"/>
            </p:cNvSpPr>
            <p:nvPr/>
          </p:nvSpPr>
          <p:spPr bwMode="auto">
            <a:xfrm>
              <a:off x="6002338" y="923925"/>
              <a:ext cx="65087" cy="61913"/>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5900157" y="2805041"/>
            <a:ext cx="334770" cy="333414"/>
            <a:chOff x="7023100" y="398463"/>
            <a:chExt cx="784225" cy="781050"/>
          </a:xfrm>
        </p:grpSpPr>
        <p:sp>
          <p:nvSpPr>
            <p:cNvPr id="15" name="Oval 80"/>
            <p:cNvSpPr>
              <a:spLocks noChangeArrowheads="1"/>
            </p:cNvSpPr>
            <p:nvPr/>
          </p:nvSpPr>
          <p:spPr bwMode="auto">
            <a:xfrm>
              <a:off x="7378700" y="754063"/>
              <a:ext cx="69850" cy="69850"/>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81"/>
            <p:cNvSpPr>
              <a:spLocks noChangeArrowheads="1"/>
            </p:cNvSpPr>
            <p:nvPr/>
          </p:nvSpPr>
          <p:spPr bwMode="auto">
            <a:xfrm>
              <a:off x="7023100" y="398463"/>
              <a:ext cx="784225" cy="781050"/>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82"/>
            <p:cNvSpPr>
              <a:spLocks noChangeArrowheads="1"/>
            </p:cNvSpPr>
            <p:nvPr/>
          </p:nvSpPr>
          <p:spPr bwMode="auto">
            <a:xfrm>
              <a:off x="7272338" y="647700"/>
              <a:ext cx="285750" cy="282575"/>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83"/>
            <p:cNvSpPr>
              <a:spLocks noChangeShapeType="1"/>
            </p:cNvSpPr>
            <p:nvPr/>
          </p:nvSpPr>
          <p:spPr bwMode="auto">
            <a:xfrm flipV="1">
              <a:off x="7578725" y="554038"/>
              <a:ext cx="100012" cy="90488"/>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84"/>
            <p:cNvSpPr>
              <a:spLocks noChangeShapeType="1"/>
            </p:cNvSpPr>
            <p:nvPr/>
          </p:nvSpPr>
          <p:spPr bwMode="auto">
            <a:xfrm flipV="1">
              <a:off x="7181850" y="949325"/>
              <a:ext cx="87312" cy="103188"/>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9222716" y="2841584"/>
            <a:ext cx="354423" cy="293433"/>
            <a:chOff x="8759825" y="5599113"/>
            <a:chExt cx="830263" cy="687388"/>
          </a:xfrm>
        </p:grpSpPr>
        <p:sp>
          <p:nvSpPr>
            <p:cNvPr id="21" name="Oval 38"/>
            <p:cNvSpPr>
              <a:spLocks noChangeArrowheads="1"/>
            </p:cNvSpPr>
            <p:nvPr/>
          </p:nvSpPr>
          <p:spPr bwMode="auto">
            <a:xfrm>
              <a:off x="8975725" y="5672138"/>
              <a:ext cx="614362" cy="614363"/>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39"/>
            <p:cNvSpPr>
              <a:spLocks noChangeArrowheads="1"/>
            </p:cNvSpPr>
            <p:nvPr/>
          </p:nvSpPr>
          <p:spPr bwMode="auto">
            <a:xfrm>
              <a:off x="9085263" y="5781675"/>
              <a:ext cx="395287" cy="395288"/>
            </a:xfrm>
            <a:prstGeom prst="ellipse">
              <a:avLst/>
            </a:pr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0"/>
            <p:cNvSpPr>
              <a:spLocks/>
            </p:cNvSpPr>
            <p:nvPr/>
          </p:nvSpPr>
          <p:spPr bwMode="auto">
            <a:xfrm>
              <a:off x="8759825" y="5708650"/>
              <a:ext cx="322262" cy="504825"/>
            </a:xfrm>
            <a:custGeom>
              <a:avLst/>
              <a:gdLst>
                <a:gd name="T0" fmla="*/ 0 w 97"/>
                <a:gd name="T1" fmla="*/ 0 h 152"/>
                <a:gd name="T2" fmla="*/ 0 w 97"/>
                <a:gd name="T3" fmla="*/ 132 h 152"/>
                <a:gd name="T4" fmla="*/ 21 w 97"/>
                <a:gd name="T5" fmla="*/ 152 h 152"/>
                <a:gd name="T6" fmla="*/ 97 w 97"/>
                <a:gd name="T7" fmla="*/ 152 h 152"/>
              </a:gdLst>
              <a:ahLst/>
              <a:cxnLst>
                <a:cxn ang="0">
                  <a:pos x="T0" y="T1"/>
                </a:cxn>
                <a:cxn ang="0">
                  <a:pos x="T2" y="T3"/>
                </a:cxn>
                <a:cxn ang="0">
                  <a:pos x="T4" y="T5"/>
                </a:cxn>
                <a:cxn ang="0">
                  <a:pos x="T6" y="T7"/>
                </a:cxn>
              </a:cxnLst>
              <a:rect l="0" t="0" r="r" b="b"/>
              <a:pathLst>
                <a:path w="97" h="152">
                  <a:moveTo>
                    <a:pt x="0" y="0"/>
                  </a:moveTo>
                  <a:cubicBezTo>
                    <a:pt x="0" y="132"/>
                    <a:pt x="0" y="132"/>
                    <a:pt x="0" y="132"/>
                  </a:cubicBezTo>
                  <a:cubicBezTo>
                    <a:pt x="0" y="143"/>
                    <a:pt x="9" y="152"/>
                    <a:pt x="21" y="152"/>
                  </a:cubicBezTo>
                  <a:cubicBezTo>
                    <a:pt x="97" y="152"/>
                    <a:pt x="97" y="152"/>
                    <a:pt x="97" y="152"/>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1"/>
            <p:cNvSpPr>
              <a:spLocks/>
            </p:cNvSpPr>
            <p:nvPr/>
          </p:nvSpPr>
          <p:spPr bwMode="auto">
            <a:xfrm>
              <a:off x="9488488" y="5708650"/>
              <a:ext cx="101600" cy="504825"/>
            </a:xfrm>
            <a:custGeom>
              <a:avLst/>
              <a:gdLst>
                <a:gd name="T0" fmla="*/ 0 w 31"/>
                <a:gd name="T1" fmla="*/ 152 h 152"/>
                <a:gd name="T2" fmla="*/ 1 w 31"/>
                <a:gd name="T3" fmla="*/ 152 h 152"/>
                <a:gd name="T4" fmla="*/ 31 w 31"/>
                <a:gd name="T5" fmla="*/ 122 h 152"/>
                <a:gd name="T6" fmla="*/ 31 w 31"/>
                <a:gd name="T7" fmla="*/ 0 h 152"/>
              </a:gdLst>
              <a:ahLst/>
              <a:cxnLst>
                <a:cxn ang="0">
                  <a:pos x="T0" y="T1"/>
                </a:cxn>
                <a:cxn ang="0">
                  <a:pos x="T2" y="T3"/>
                </a:cxn>
                <a:cxn ang="0">
                  <a:pos x="T4" y="T5"/>
                </a:cxn>
                <a:cxn ang="0">
                  <a:pos x="T6" y="T7"/>
                </a:cxn>
              </a:cxnLst>
              <a:rect l="0" t="0" r="r" b="b"/>
              <a:pathLst>
                <a:path w="31" h="152">
                  <a:moveTo>
                    <a:pt x="0" y="152"/>
                  </a:moveTo>
                  <a:cubicBezTo>
                    <a:pt x="1" y="152"/>
                    <a:pt x="1" y="152"/>
                    <a:pt x="1" y="152"/>
                  </a:cubicBezTo>
                  <a:cubicBezTo>
                    <a:pt x="18" y="152"/>
                    <a:pt x="31" y="138"/>
                    <a:pt x="31" y="122"/>
                  </a:cubicBezTo>
                  <a:cubicBezTo>
                    <a:pt x="31" y="0"/>
                    <a:pt x="31" y="0"/>
                    <a:pt x="31" y="0"/>
                  </a:cubicBez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2"/>
            <p:cNvSpPr>
              <a:spLocks noChangeShapeType="1"/>
            </p:cNvSpPr>
            <p:nvPr/>
          </p:nvSpPr>
          <p:spPr bwMode="auto">
            <a:xfrm flipH="1">
              <a:off x="8759825" y="5708650"/>
              <a:ext cx="325437"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3"/>
            <p:cNvSpPr>
              <a:spLocks noChangeShapeType="1"/>
            </p:cNvSpPr>
            <p:nvPr/>
          </p:nvSpPr>
          <p:spPr bwMode="auto">
            <a:xfrm flipH="1">
              <a:off x="9480550" y="5708650"/>
              <a:ext cx="109537"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4"/>
            <p:cNvSpPr>
              <a:spLocks/>
            </p:cNvSpPr>
            <p:nvPr/>
          </p:nvSpPr>
          <p:spPr bwMode="auto">
            <a:xfrm>
              <a:off x="8832850" y="5635625"/>
              <a:ext cx="179387" cy="73025"/>
            </a:xfrm>
            <a:custGeom>
              <a:avLst/>
              <a:gdLst>
                <a:gd name="T0" fmla="*/ 0 w 113"/>
                <a:gd name="T1" fmla="*/ 46 h 46"/>
                <a:gd name="T2" fmla="*/ 0 w 113"/>
                <a:gd name="T3" fmla="*/ 0 h 46"/>
                <a:gd name="T4" fmla="*/ 113 w 113"/>
                <a:gd name="T5" fmla="*/ 0 h 46"/>
                <a:gd name="T6" fmla="*/ 113 w 113"/>
                <a:gd name="T7" fmla="*/ 46 h 46"/>
              </a:gdLst>
              <a:ahLst/>
              <a:cxnLst>
                <a:cxn ang="0">
                  <a:pos x="T0" y="T1"/>
                </a:cxn>
                <a:cxn ang="0">
                  <a:pos x="T2" y="T3"/>
                </a:cxn>
                <a:cxn ang="0">
                  <a:pos x="T4" y="T5"/>
                </a:cxn>
                <a:cxn ang="0">
                  <a:pos x="T6" y="T7"/>
                </a:cxn>
              </a:cxnLst>
              <a:rect l="0" t="0" r="r" b="b"/>
              <a:pathLst>
                <a:path w="113" h="46">
                  <a:moveTo>
                    <a:pt x="0" y="46"/>
                  </a:moveTo>
                  <a:lnTo>
                    <a:pt x="0" y="0"/>
                  </a:lnTo>
                  <a:lnTo>
                    <a:pt x="113" y="0"/>
                  </a:lnTo>
                  <a:lnTo>
                    <a:pt x="113" y="46"/>
                  </a:ln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5"/>
            <p:cNvSpPr>
              <a:spLocks noChangeShapeType="1"/>
            </p:cNvSpPr>
            <p:nvPr/>
          </p:nvSpPr>
          <p:spPr bwMode="auto">
            <a:xfrm>
              <a:off x="8832850" y="5815013"/>
              <a:ext cx="73025" cy="0"/>
            </a:xfrm>
            <a:prstGeom prst="line">
              <a:avLst/>
            </a:prstGeom>
            <a:noFill/>
            <a:ln w="26988"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6"/>
            <p:cNvSpPr>
              <a:spLocks/>
            </p:cNvSpPr>
            <p:nvPr/>
          </p:nvSpPr>
          <p:spPr bwMode="auto">
            <a:xfrm>
              <a:off x="9085263" y="5599113"/>
              <a:ext cx="395287" cy="109538"/>
            </a:xfrm>
            <a:custGeom>
              <a:avLst/>
              <a:gdLst>
                <a:gd name="T0" fmla="*/ 249 w 249"/>
                <a:gd name="T1" fmla="*/ 69 h 69"/>
                <a:gd name="T2" fmla="*/ 216 w 249"/>
                <a:gd name="T3" fmla="*/ 0 h 69"/>
                <a:gd name="T4" fmla="*/ 136 w 249"/>
                <a:gd name="T5" fmla="*/ 0 h 69"/>
                <a:gd name="T6" fmla="*/ 34 w 249"/>
                <a:gd name="T7" fmla="*/ 0 h 69"/>
                <a:gd name="T8" fmla="*/ 0 w 249"/>
                <a:gd name="T9" fmla="*/ 69 h 69"/>
              </a:gdLst>
              <a:ahLst/>
              <a:cxnLst>
                <a:cxn ang="0">
                  <a:pos x="T0" y="T1"/>
                </a:cxn>
                <a:cxn ang="0">
                  <a:pos x="T2" y="T3"/>
                </a:cxn>
                <a:cxn ang="0">
                  <a:pos x="T4" y="T5"/>
                </a:cxn>
                <a:cxn ang="0">
                  <a:pos x="T6" y="T7"/>
                </a:cxn>
                <a:cxn ang="0">
                  <a:pos x="T8" y="T9"/>
                </a:cxn>
              </a:cxnLst>
              <a:rect l="0" t="0" r="r" b="b"/>
              <a:pathLst>
                <a:path w="249" h="69">
                  <a:moveTo>
                    <a:pt x="249" y="69"/>
                  </a:moveTo>
                  <a:lnTo>
                    <a:pt x="216" y="0"/>
                  </a:lnTo>
                  <a:lnTo>
                    <a:pt x="136" y="0"/>
                  </a:lnTo>
                  <a:lnTo>
                    <a:pt x="34" y="0"/>
                  </a:lnTo>
                  <a:lnTo>
                    <a:pt x="0" y="69"/>
                  </a:lnTo>
                </a:path>
              </a:pathLst>
            </a:custGeom>
            <a:noFill/>
            <a:ln w="26988"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 name="组合 29"/>
          <p:cNvGrpSpPr/>
          <p:nvPr/>
        </p:nvGrpSpPr>
        <p:grpSpPr>
          <a:xfrm>
            <a:off x="1073365" y="4152693"/>
            <a:ext cx="3327637" cy="1094943"/>
            <a:chOff x="7419438" y="3906391"/>
            <a:chExt cx="3327637" cy="1094943"/>
          </a:xfrm>
        </p:grpSpPr>
        <p:sp>
          <p:nvSpPr>
            <p:cNvPr id="31" name="矩形 30"/>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2" name="矩形 31"/>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6" name="组合 35"/>
          <p:cNvGrpSpPr/>
          <p:nvPr/>
        </p:nvGrpSpPr>
        <p:grpSpPr>
          <a:xfrm>
            <a:off x="4432181" y="4152693"/>
            <a:ext cx="3327637" cy="1094943"/>
            <a:chOff x="7419438" y="3906391"/>
            <a:chExt cx="3327637" cy="1094943"/>
          </a:xfrm>
        </p:grpSpPr>
        <p:sp>
          <p:nvSpPr>
            <p:cNvPr id="37" name="矩形 36"/>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8" name="矩形 37"/>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9" name="组合 38"/>
          <p:cNvGrpSpPr/>
          <p:nvPr/>
        </p:nvGrpSpPr>
        <p:grpSpPr>
          <a:xfrm>
            <a:off x="7853080" y="4152693"/>
            <a:ext cx="3327637" cy="1094943"/>
            <a:chOff x="7419438" y="3906391"/>
            <a:chExt cx="3327637" cy="1094943"/>
          </a:xfrm>
        </p:grpSpPr>
        <p:sp>
          <p:nvSpPr>
            <p:cNvPr id="40" name="矩形 39"/>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41" name="矩形 40"/>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238303072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53" presetClass="entr" presetSubtype="16" fill="hold" grpId="1" nodeType="withEffect">
                                  <p:stCondLst>
                                    <p:cond delay="1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8" presetClass="emph" presetSubtype="0" fill="hold" grpId="2" nodeType="withEffect">
                                  <p:stCondLst>
                                    <p:cond delay="1500"/>
                                  </p:stCondLst>
                                  <p:childTnLst>
                                    <p:animRot by="21600000">
                                      <p:cBhvr>
                                        <p:cTn id="17" dur="500" fill="hold"/>
                                        <p:tgtEl>
                                          <p:spTgt spid="4"/>
                                        </p:tgtEl>
                                        <p:attrNameLst>
                                          <p:attrName>r</p:attrName>
                                        </p:attrNameLst>
                                      </p:cBhvr>
                                    </p:animRot>
                                  </p:childTnLst>
                                </p:cTn>
                              </p:par>
                              <p:par>
                                <p:cTn id="18" presetID="10" presetClass="entr" presetSubtype="0" fill="hold" nodeType="withEffect">
                                  <p:stCondLst>
                                    <p:cond delay="20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21" presetClass="entr" presetSubtype="1" fill="hold" grpId="0" nodeType="withEffect">
                                  <p:stCondLst>
                                    <p:cond delay="225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grpId="0" nodeType="withEffect">
                                  <p:stCondLst>
                                    <p:cond delay="3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53" presetClass="entr" presetSubtype="16" fill="hold" grpId="1" nodeType="withEffect">
                                  <p:stCondLst>
                                    <p:cond delay="3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8" presetClass="emph" presetSubtype="0" fill="hold" grpId="2" nodeType="withEffect">
                                  <p:stCondLst>
                                    <p:cond delay="3000"/>
                                  </p:stCondLst>
                                  <p:childTnLst>
                                    <p:animRot by="21600000">
                                      <p:cBhvr>
                                        <p:cTn id="33" dur="500" fill="hold"/>
                                        <p:tgtEl>
                                          <p:spTgt spid="6"/>
                                        </p:tgtEl>
                                        <p:attrNameLst>
                                          <p:attrName>r</p:attrName>
                                        </p:attrNameLst>
                                      </p:cBhvr>
                                    </p:animRot>
                                  </p:childTnLst>
                                </p:cTn>
                              </p:par>
                              <p:par>
                                <p:cTn id="34" presetID="10" presetClass="entr" presetSubtype="0" fill="hold" nodeType="withEffect">
                                  <p:stCondLst>
                                    <p:cond delay="35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21" presetClass="entr" presetSubtype="1" fill="hold" grpId="0" nodeType="withEffect">
                                  <p:stCondLst>
                                    <p:cond delay="4000"/>
                                  </p:stCondLst>
                                  <p:childTnLst>
                                    <p:set>
                                      <p:cBhvr>
                                        <p:cTn id="38" dur="1" fill="hold">
                                          <p:stCondLst>
                                            <p:cond delay="0"/>
                                          </p:stCondLst>
                                        </p:cTn>
                                        <p:tgtEl>
                                          <p:spTgt spid="7"/>
                                        </p:tgtEl>
                                        <p:attrNameLst>
                                          <p:attrName>style.visibility</p:attrName>
                                        </p:attrNameLst>
                                      </p:cBhvr>
                                      <p:to>
                                        <p:strVal val="visible"/>
                                      </p:to>
                                    </p:set>
                                    <p:animEffect transition="in" filter="wheel(1)">
                                      <p:cBhvr>
                                        <p:cTn id="39" dur="1000"/>
                                        <p:tgtEl>
                                          <p:spTgt spid="7"/>
                                        </p:tgtEl>
                                      </p:cBhvr>
                                    </p:animEffect>
                                  </p:childTnLst>
                                </p:cTn>
                              </p:par>
                              <p:par>
                                <p:cTn id="40" presetID="10" presetClass="entr" presetSubtype="0" fill="hold" grpId="0" nodeType="withEffect">
                                  <p:stCondLst>
                                    <p:cond delay="475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53" presetClass="entr" presetSubtype="16" fill="hold" grpId="1" nodeType="withEffect">
                                  <p:stCondLst>
                                    <p:cond delay="475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8" presetClass="emph" presetSubtype="0" fill="hold" grpId="2" nodeType="withEffect">
                                  <p:stCondLst>
                                    <p:cond delay="4750"/>
                                  </p:stCondLst>
                                  <p:childTnLst>
                                    <p:animRot by="21600000">
                                      <p:cBhvr>
                                        <p:cTn id="49" dur="500" fill="hold"/>
                                        <p:tgtEl>
                                          <p:spTgt spid="8"/>
                                        </p:tgtEl>
                                        <p:attrNameLst>
                                          <p:attrName>r</p:attrName>
                                        </p:attrNameLst>
                                      </p:cBhvr>
                                    </p:animRot>
                                  </p:childTnLst>
                                </p:cTn>
                              </p:par>
                              <p:par>
                                <p:cTn id="50" presetID="10" presetClass="entr" presetSubtype="0" fill="hold" nodeType="withEffect">
                                  <p:stCondLst>
                                    <p:cond delay="52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xit" presetSubtype="0" fill="hold" grpId="1" nodeType="clickEffect">
                                  <p:stCondLst>
                                    <p:cond delay="0"/>
                                  </p:stCondLst>
                                  <p:childTnLst>
                                    <p:anim calcmode="lin" valueType="num">
                                      <p:cBhvr>
                                        <p:cTn id="56" dur="250"/>
                                        <p:tgtEl>
                                          <p:spTgt spid="3"/>
                                        </p:tgtEl>
                                        <p:attrNameLst>
                                          <p:attrName>ppt_w</p:attrName>
                                        </p:attrNameLst>
                                      </p:cBhvr>
                                      <p:tavLst>
                                        <p:tav tm="0">
                                          <p:val>
                                            <p:strVal val="ppt_w"/>
                                          </p:val>
                                        </p:tav>
                                        <p:tav tm="100000">
                                          <p:val>
                                            <p:fltVal val="0"/>
                                          </p:val>
                                        </p:tav>
                                      </p:tavLst>
                                    </p:anim>
                                    <p:anim calcmode="lin" valueType="num">
                                      <p:cBhvr>
                                        <p:cTn id="57" dur="250"/>
                                        <p:tgtEl>
                                          <p:spTgt spid="3"/>
                                        </p:tgtEl>
                                        <p:attrNameLst>
                                          <p:attrName>ppt_h</p:attrName>
                                        </p:attrNameLst>
                                      </p:cBhvr>
                                      <p:tavLst>
                                        <p:tav tm="0">
                                          <p:val>
                                            <p:strVal val="ppt_h"/>
                                          </p:val>
                                        </p:tav>
                                        <p:tav tm="100000">
                                          <p:val>
                                            <p:fltVal val="0"/>
                                          </p:val>
                                        </p:tav>
                                      </p:tavLst>
                                    </p:anim>
                                    <p:anim calcmode="lin" valueType="num">
                                      <p:cBhvr>
                                        <p:cTn id="58" dur="250"/>
                                        <p:tgtEl>
                                          <p:spTgt spid="3"/>
                                        </p:tgtEl>
                                        <p:attrNameLst>
                                          <p:attrName>style.rotation</p:attrName>
                                        </p:attrNameLst>
                                      </p:cBhvr>
                                      <p:tavLst>
                                        <p:tav tm="0">
                                          <p:val>
                                            <p:fltVal val="0"/>
                                          </p:val>
                                        </p:tav>
                                        <p:tav tm="100000">
                                          <p:val>
                                            <p:fltVal val="90"/>
                                          </p:val>
                                        </p:tav>
                                      </p:tavLst>
                                    </p:anim>
                                    <p:animEffect transition="out" filter="fade">
                                      <p:cBhvr>
                                        <p:cTn id="59" dur="250"/>
                                        <p:tgtEl>
                                          <p:spTgt spid="3"/>
                                        </p:tgtEl>
                                      </p:cBhvr>
                                    </p:animEffect>
                                    <p:set>
                                      <p:cBhvr>
                                        <p:cTn id="60" dur="1" fill="hold">
                                          <p:stCondLst>
                                            <p:cond delay="249"/>
                                          </p:stCondLst>
                                        </p:cTn>
                                        <p:tgtEl>
                                          <p:spTgt spid="3"/>
                                        </p:tgtEl>
                                        <p:attrNameLst>
                                          <p:attrName>style.visibility</p:attrName>
                                        </p:attrNameLst>
                                      </p:cBhvr>
                                      <p:to>
                                        <p:strVal val="hidden"/>
                                      </p:to>
                                    </p:set>
                                  </p:childTnLst>
                                </p:cTn>
                              </p:par>
                              <p:par>
                                <p:cTn id="61" presetID="31" presetClass="exit" presetSubtype="0" fill="hold" grpId="3" nodeType="withEffect">
                                  <p:stCondLst>
                                    <p:cond delay="0"/>
                                  </p:stCondLst>
                                  <p:childTnLst>
                                    <p:anim calcmode="lin" valueType="num">
                                      <p:cBhvr>
                                        <p:cTn id="62" dur="250"/>
                                        <p:tgtEl>
                                          <p:spTgt spid="4"/>
                                        </p:tgtEl>
                                        <p:attrNameLst>
                                          <p:attrName>ppt_w</p:attrName>
                                        </p:attrNameLst>
                                      </p:cBhvr>
                                      <p:tavLst>
                                        <p:tav tm="0">
                                          <p:val>
                                            <p:strVal val="ppt_w"/>
                                          </p:val>
                                        </p:tav>
                                        <p:tav tm="100000">
                                          <p:val>
                                            <p:fltVal val="0"/>
                                          </p:val>
                                        </p:tav>
                                      </p:tavLst>
                                    </p:anim>
                                    <p:anim calcmode="lin" valueType="num">
                                      <p:cBhvr>
                                        <p:cTn id="63" dur="250"/>
                                        <p:tgtEl>
                                          <p:spTgt spid="4"/>
                                        </p:tgtEl>
                                        <p:attrNameLst>
                                          <p:attrName>ppt_h</p:attrName>
                                        </p:attrNameLst>
                                      </p:cBhvr>
                                      <p:tavLst>
                                        <p:tav tm="0">
                                          <p:val>
                                            <p:strVal val="ppt_h"/>
                                          </p:val>
                                        </p:tav>
                                        <p:tav tm="100000">
                                          <p:val>
                                            <p:fltVal val="0"/>
                                          </p:val>
                                        </p:tav>
                                      </p:tavLst>
                                    </p:anim>
                                    <p:anim calcmode="lin" valueType="num">
                                      <p:cBhvr>
                                        <p:cTn id="64" dur="250"/>
                                        <p:tgtEl>
                                          <p:spTgt spid="4"/>
                                        </p:tgtEl>
                                        <p:attrNameLst>
                                          <p:attrName>style.rotation</p:attrName>
                                        </p:attrNameLst>
                                      </p:cBhvr>
                                      <p:tavLst>
                                        <p:tav tm="0">
                                          <p:val>
                                            <p:fltVal val="0"/>
                                          </p:val>
                                        </p:tav>
                                        <p:tav tm="100000">
                                          <p:val>
                                            <p:fltVal val="90"/>
                                          </p:val>
                                        </p:tav>
                                      </p:tavLst>
                                    </p:anim>
                                    <p:animEffect transition="out" filter="fade">
                                      <p:cBhvr>
                                        <p:cTn id="65" dur="250"/>
                                        <p:tgtEl>
                                          <p:spTgt spid="4"/>
                                        </p:tgtEl>
                                      </p:cBhvr>
                                    </p:animEffect>
                                    <p:set>
                                      <p:cBhvr>
                                        <p:cTn id="66" dur="1" fill="hold">
                                          <p:stCondLst>
                                            <p:cond delay="249"/>
                                          </p:stCondLst>
                                        </p:cTn>
                                        <p:tgtEl>
                                          <p:spTgt spid="4"/>
                                        </p:tgtEl>
                                        <p:attrNameLst>
                                          <p:attrName>style.visibility</p:attrName>
                                        </p:attrNameLst>
                                      </p:cBhvr>
                                      <p:to>
                                        <p:strVal val="hidden"/>
                                      </p:to>
                                    </p:set>
                                  </p:childTnLst>
                                </p:cTn>
                              </p:par>
                              <p:par>
                                <p:cTn id="67" presetID="31" presetClass="exit" presetSubtype="0" fill="hold" nodeType="withEffect">
                                  <p:stCondLst>
                                    <p:cond delay="0"/>
                                  </p:stCondLst>
                                  <p:childTnLst>
                                    <p:anim calcmode="lin" valueType="num">
                                      <p:cBhvr>
                                        <p:cTn id="68" dur="250"/>
                                        <p:tgtEl>
                                          <p:spTgt spid="9"/>
                                        </p:tgtEl>
                                        <p:attrNameLst>
                                          <p:attrName>ppt_w</p:attrName>
                                        </p:attrNameLst>
                                      </p:cBhvr>
                                      <p:tavLst>
                                        <p:tav tm="0">
                                          <p:val>
                                            <p:strVal val="ppt_w"/>
                                          </p:val>
                                        </p:tav>
                                        <p:tav tm="100000">
                                          <p:val>
                                            <p:fltVal val="0"/>
                                          </p:val>
                                        </p:tav>
                                      </p:tavLst>
                                    </p:anim>
                                    <p:anim calcmode="lin" valueType="num">
                                      <p:cBhvr>
                                        <p:cTn id="69" dur="250"/>
                                        <p:tgtEl>
                                          <p:spTgt spid="9"/>
                                        </p:tgtEl>
                                        <p:attrNameLst>
                                          <p:attrName>ppt_h</p:attrName>
                                        </p:attrNameLst>
                                      </p:cBhvr>
                                      <p:tavLst>
                                        <p:tav tm="0">
                                          <p:val>
                                            <p:strVal val="ppt_h"/>
                                          </p:val>
                                        </p:tav>
                                        <p:tav tm="100000">
                                          <p:val>
                                            <p:fltVal val="0"/>
                                          </p:val>
                                        </p:tav>
                                      </p:tavLst>
                                    </p:anim>
                                    <p:anim calcmode="lin" valueType="num">
                                      <p:cBhvr>
                                        <p:cTn id="70" dur="250"/>
                                        <p:tgtEl>
                                          <p:spTgt spid="9"/>
                                        </p:tgtEl>
                                        <p:attrNameLst>
                                          <p:attrName>style.rotation</p:attrName>
                                        </p:attrNameLst>
                                      </p:cBhvr>
                                      <p:tavLst>
                                        <p:tav tm="0">
                                          <p:val>
                                            <p:fltVal val="0"/>
                                          </p:val>
                                        </p:tav>
                                        <p:tav tm="100000">
                                          <p:val>
                                            <p:fltVal val="90"/>
                                          </p:val>
                                        </p:tav>
                                      </p:tavLst>
                                    </p:anim>
                                    <p:animEffect transition="out" filter="fade">
                                      <p:cBhvr>
                                        <p:cTn id="71" dur="250"/>
                                        <p:tgtEl>
                                          <p:spTgt spid="9"/>
                                        </p:tgtEl>
                                      </p:cBhvr>
                                    </p:animEffect>
                                    <p:set>
                                      <p:cBhvr>
                                        <p:cTn id="72" dur="1" fill="hold">
                                          <p:stCondLst>
                                            <p:cond delay="249"/>
                                          </p:stCondLst>
                                        </p:cTn>
                                        <p:tgtEl>
                                          <p:spTgt spid="9"/>
                                        </p:tgtEl>
                                        <p:attrNameLst>
                                          <p:attrName>style.visibility</p:attrName>
                                        </p:attrNameLst>
                                      </p:cBhvr>
                                      <p:to>
                                        <p:strVal val="hidden"/>
                                      </p:to>
                                    </p:set>
                                  </p:childTnLst>
                                </p:cTn>
                              </p:par>
                              <p:par>
                                <p:cTn id="73" presetID="31" presetClass="exit" presetSubtype="0" fill="hold" grpId="1" nodeType="withEffect">
                                  <p:stCondLst>
                                    <p:cond delay="0"/>
                                  </p:stCondLst>
                                  <p:childTnLst>
                                    <p:anim calcmode="lin" valueType="num">
                                      <p:cBhvr>
                                        <p:cTn id="74" dur="250"/>
                                        <p:tgtEl>
                                          <p:spTgt spid="5"/>
                                        </p:tgtEl>
                                        <p:attrNameLst>
                                          <p:attrName>ppt_w</p:attrName>
                                        </p:attrNameLst>
                                      </p:cBhvr>
                                      <p:tavLst>
                                        <p:tav tm="0">
                                          <p:val>
                                            <p:strVal val="ppt_w"/>
                                          </p:val>
                                        </p:tav>
                                        <p:tav tm="100000">
                                          <p:val>
                                            <p:fltVal val="0"/>
                                          </p:val>
                                        </p:tav>
                                      </p:tavLst>
                                    </p:anim>
                                    <p:anim calcmode="lin" valueType="num">
                                      <p:cBhvr>
                                        <p:cTn id="75" dur="250"/>
                                        <p:tgtEl>
                                          <p:spTgt spid="5"/>
                                        </p:tgtEl>
                                        <p:attrNameLst>
                                          <p:attrName>ppt_h</p:attrName>
                                        </p:attrNameLst>
                                      </p:cBhvr>
                                      <p:tavLst>
                                        <p:tav tm="0">
                                          <p:val>
                                            <p:strVal val="ppt_h"/>
                                          </p:val>
                                        </p:tav>
                                        <p:tav tm="100000">
                                          <p:val>
                                            <p:fltVal val="0"/>
                                          </p:val>
                                        </p:tav>
                                      </p:tavLst>
                                    </p:anim>
                                    <p:anim calcmode="lin" valueType="num">
                                      <p:cBhvr>
                                        <p:cTn id="76" dur="250"/>
                                        <p:tgtEl>
                                          <p:spTgt spid="5"/>
                                        </p:tgtEl>
                                        <p:attrNameLst>
                                          <p:attrName>style.rotation</p:attrName>
                                        </p:attrNameLst>
                                      </p:cBhvr>
                                      <p:tavLst>
                                        <p:tav tm="0">
                                          <p:val>
                                            <p:fltVal val="0"/>
                                          </p:val>
                                        </p:tav>
                                        <p:tav tm="100000">
                                          <p:val>
                                            <p:fltVal val="90"/>
                                          </p:val>
                                        </p:tav>
                                      </p:tavLst>
                                    </p:anim>
                                    <p:animEffect transition="out" filter="fade">
                                      <p:cBhvr>
                                        <p:cTn id="77" dur="250"/>
                                        <p:tgtEl>
                                          <p:spTgt spid="5"/>
                                        </p:tgtEl>
                                      </p:cBhvr>
                                    </p:animEffect>
                                    <p:set>
                                      <p:cBhvr>
                                        <p:cTn id="78" dur="1" fill="hold">
                                          <p:stCondLst>
                                            <p:cond delay="249"/>
                                          </p:stCondLst>
                                        </p:cTn>
                                        <p:tgtEl>
                                          <p:spTgt spid="5"/>
                                        </p:tgtEl>
                                        <p:attrNameLst>
                                          <p:attrName>style.visibility</p:attrName>
                                        </p:attrNameLst>
                                      </p:cBhvr>
                                      <p:to>
                                        <p:strVal val="hidden"/>
                                      </p:to>
                                    </p:set>
                                  </p:childTnLst>
                                </p:cTn>
                              </p:par>
                              <p:par>
                                <p:cTn id="79" presetID="31" presetClass="exit" presetSubtype="0" fill="hold" grpId="3" nodeType="withEffect">
                                  <p:stCondLst>
                                    <p:cond delay="0"/>
                                  </p:stCondLst>
                                  <p:childTnLst>
                                    <p:anim calcmode="lin" valueType="num">
                                      <p:cBhvr>
                                        <p:cTn id="80" dur="250"/>
                                        <p:tgtEl>
                                          <p:spTgt spid="6"/>
                                        </p:tgtEl>
                                        <p:attrNameLst>
                                          <p:attrName>ppt_w</p:attrName>
                                        </p:attrNameLst>
                                      </p:cBhvr>
                                      <p:tavLst>
                                        <p:tav tm="0">
                                          <p:val>
                                            <p:strVal val="ppt_w"/>
                                          </p:val>
                                        </p:tav>
                                        <p:tav tm="100000">
                                          <p:val>
                                            <p:fltVal val="0"/>
                                          </p:val>
                                        </p:tav>
                                      </p:tavLst>
                                    </p:anim>
                                    <p:anim calcmode="lin" valueType="num">
                                      <p:cBhvr>
                                        <p:cTn id="81" dur="250"/>
                                        <p:tgtEl>
                                          <p:spTgt spid="6"/>
                                        </p:tgtEl>
                                        <p:attrNameLst>
                                          <p:attrName>ppt_h</p:attrName>
                                        </p:attrNameLst>
                                      </p:cBhvr>
                                      <p:tavLst>
                                        <p:tav tm="0">
                                          <p:val>
                                            <p:strVal val="ppt_h"/>
                                          </p:val>
                                        </p:tav>
                                        <p:tav tm="100000">
                                          <p:val>
                                            <p:fltVal val="0"/>
                                          </p:val>
                                        </p:tav>
                                      </p:tavLst>
                                    </p:anim>
                                    <p:anim calcmode="lin" valueType="num">
                                      <p:cBhvr>
                                        <p:cTn id="82" dur="250"/>
                                        <p:tgtEl>
                                          <p:spTgt spid="6"/>
                                        </p:tgtEl>
                                        <p:attrNameLst>
                                          <p:attrName>style.rotation</p:attrName>
                                        </p:attrNameLst>
                                      </p:cBhvr>
                                      <p:tavLst>
                                        <p:tav tm="0">
                                          <p:val>
                                            <p:fltVal val="0"/>
                                          </p:val>
                                        </p:tav>
                                        <p:tav tm="100000">
                                          <p:val>
                                            <p:fltVal val="90"/>
                                          </p:val>
                                        </p:tav>
                                      </p:tavLst>
                                    </p:anim>
                                    <p:animEffect transition="out" filter="fade">
                                      <p:cBhvr>
                                        <p:cTn id="83" dur="250"/>
                                        <p:tgtEl>
                                          <p:spTgt spid="6"/>
                                        </p:tgtEl>
                                      </p:cBhvr>
                                    </p:animEffect>
                                    <p:set>
                                      <p:cBhvr>
                                        <p:cTn id="84" dur="1" fill="hold">
                                          <p:stCondLst>
                                            <p:cond delay="249"/>
                                          </p:stCondLst>
                                        </p:cTn>
                                        <p:tgtEl>
                                          <p:spTgt spid="6"/>
                                        </p:tgtEl>
                                        <p:attrNameLst>
                                          <p:attrName>style.visibility</p:attrName>
                                        </p:attrNameLst>
                                      </p:cBhvr>
                                      <p:to>
                                        <p:strVal val="hidden"/>
                                      </p:to>
                                    </p:set>
                                  </p:childTnLst>
                                </p:cTn>
                              </p:par>
                              <p:par>
                                <p:cTn id="85" presetID="31" presetClass="exit" presetSubtype="0" fill="hold" nodeType="withEffect">
                                  <p:stCondLst>
                                    <p:cond delay="0"/>
                                  </p:stCondLst>
                                  <p:childTnLst>
                                    <p:anim calcmode="lin" valueType="num">
                                      <p:cBhvr>
                                        <p:cTn id="86" dur="250"/>
                                        <p:tgtEl>
                                          <p:spTgt spid="14"/>
                                        </p:tgtEl>
                                        <p:attrNameLst>
                                          <p:attrName>ppt_w</p:attrName>
                                        </p:attrNameLst>
                                      </p:cBhvr>
                                      <p:tavLst>
                                        <p:tav tm="0">
                                          <p:val>
                                            <p:strVal val="ppt_w"/>
                                          </p:val>
                                        </p:tav>
                                        <p:tav tm="100000">
                                          <p:val>
                                            <p:fltVal val="0"/>
                                          </p:val>
                                        </p:tav>
                                      </p:tavLst>
                                    </p:anim>
                                    <p:anim calcmode="lin" valueType="num">
                                      <p:cBhvr>
                                        <p:cTn id="87" dur="250"/>
                                        <p:tgtEl>
                                          <p:spTgt spid="14"/>
                                        </p:tgtEl>
                                        <p:attrNameLst>
                                          <p:attrName>ppt_h</p:attrName>
                                        </p:attrNameLst>
                                      </p:cBhvr>
                                      <p:tavLst>
                                        <p:tav tm="0">
                                          <p:val>
                                            <p:strVal val="ppt_h"/>
                                          </p:val>
                                        </p:tav>
                                        <p:tav tm="100000">
                                          <p:val>
                                            <p:fltVal val="0"/>
                                          </p:val>
                                        </p:tav>
                                      </p:tavLst>
                                    </p:anim>
                                    <p:anim calcmode="lin" valueType="num">
                                      <p:cBhvr>
                                        <p:cTn id="88" dur="250"/>
                                        <p:tgtEl>
                                          <p:spTgt spid="14"/>
                                        </p:tgtEl>
                                        <p:attrNameLst>
                                          <p:attrName>style.rotation</p:attrName>
                                        </p:attrNameLst>
                                      </p:cBhvr>
                                      <p:tavLst>
                                        <p:tav tm="0">
                                          <p:val>
                                            <p:fltVal val="0"/>
                                          </p:val>
                                        </p:tav>
                                        <p:tav tm="100000">
                                          <p:val>
                                            <p:fltVal val="90"/>
                                          </p:val>
                                        </p:tav>
                                      </p:tavLst>
                                    </p:anim>
                                    <p:animEffect transition="out" filter="fade">
                                      <p:cBhvr>
                                        <p:cTn id="89" dur="250"/>
                                        <p:tgtEl>
                                          <p:spTgt spid="14"/>
                                        </p:tgtEl>
                                      </p:cBhvr>
                                    </p:animEffect>
                                    <p:set>
                                      <p:cBhvr>
                                        <p:cTn id="90" dur="1" fill="hold">
                                          <p:stCondLst>
                                            <p:cond delay="249"/>
                                          </p:stCondLst>
                                        </p:cTn>
                                        <p:tgtEl>
                                          <p:spTgt spid="14"/>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250"/>
                                        <p:tgtEl>
                                          <p:spTgt spid="7"/>
                                        </p:tgtEl>
                                        <p:attrNameLst>
                                          <p:attrName>ppt_w</p:attrName>
                                        </p:attrNameLst>
                                      </p:cBhvr>
                                      <p:tavLst>
                                        <p:tav tm="0">
                                          <p:val>
                                            <p:strVal val="ppt_w"/>
                                          </p:val>
                                        </p:tav>
                                        <p:tav tm="100000">
                                          <p:val>
                                            <p:fltVal val="0"/>
                                          </p:val>
                                        </p:tav>
                                      </p:tavLst>
                                    </p:anim>
                                    <p:anim calcmode="lin" valueType="num">
                                      <p:cBhvr>
                                        <p:cTn id="93" dur="250"/>
                                        <p:tgtEl>
                                          <p:spTgt spid="7"/>
                                        </p:tgtEl>
                                        <p:attrNameLst>
                                          <p:attrName>ppt_h</p:attrName>
                                        </p:attrNameLst>
                                      </p:cBhvr>
                                      <p:tavLst>
                                        <p:tav tm="0">
                                          <p:val>
                                            <p:strVal val="ppt_h"/>
                                          </p:val>
                                        </p:tav>
                                        <p:tav tm="100000">
                                          <p:val>
                                            <p:fltVal val="0"/>
                                          </p:val>
                                        </p:tav>
                                      </p:tavLst>
                                    </p:anim>
                                    <p:anim calcmode="lin" valueType="num">
                                      <p:cBhvr>
                                        <p:cTn id="94" dur="250"/>
                                        <p:tgtEl>
                                          <p:spTgt spid="7"/>
                                        </p:tgtEl>
                                        <p:attrNameLst>
                                          <p:attrName>style.rotation</p:attrName>
                                        </p:attrNameLst>
                                      </p:cBhvr>
                                      <p:tavLst>
                                        <p:tav tm="0">
                                          <p:val>
                                            <p:fltVal val="0"/>
                                          </p:val>
                                        </p:tav>
                                        <p:tav tm="100000">
                                          <p:val>
                                            <p:fltVal val="90"/>
                                          </p:val>
                                        </p:tav>
                                      </p:tavLst>
                                    </p:anim>
                                    <p:animEffect transition="out" filter="fade">
                                      <p:cBhvr>
                                        <p:cTn id="95" dur="250"/>
                                        <p:tgtEl>
                                          <p:spTgt spid="7"/>
                                        </p:tgtEl>
                                      </p:cBhvr>
                                    </p:animEffect>
                                    <p:set>
                                      <p:cBhvr>
                                        <p:cTn id="96" dur="1" fill="hold">
                                          <p:stCondLst>
                                            <p:cond delay="249"/>
                                          </p:stCondLst>
                                        </p:cTn>
                                        <p:tgtEl>
                                          <p:spTgt spid="7"/>
                                        </p:tgtEl>
                                        <p:attrNameLst>
                                          <p:attrName>style.visibility</p:attrName>
                                        </p:attrNameLst>
                                      </p:cBhvr>
                                      <p:to>
                                        <p:strVal val="hidden"/>
                                      </p:to>
                                    </p:set>
                                  </p:childTnLst>
                                </p:cTn>
                              </p:par>
                              <p:par>
                                <p:cTn id="97" presetID="31" presetClass="exit" presetSubtype="0" fill="hold" grpId="3" nodeType="withEffect">
                                  <p:stCondLst>
                                    <p:cond delay="0"/>
                                  </p:stCondLst>
                                  <p:childTnLst>
                                    <p:anim calcmode="lin" valueType="num">
                                      <p:cBhvr>
                                        <p:cTn id="98" dur="250"/>
                                        <p:tgtEl>
                                          <p:spTgt spid="8"/>
                                        </p:tgtEl>
                                        <p:attrNameLst>
                                          <p:attrName>ppt_w</p:attrName>
                                        </p:attrNameLst>
                                      </p:cBhvr>
                                      <p:tavLst>
                                        <p:tav tm="0">
                                          <p:val>
                                            <p:strVal val="ppt_w"/>
                                          </p:val>
                                        </p:tav>
                                        <p:tav tm="100000">
                                          <p:val>
                                            <p:fltVal val="0"/>
                                          </p:val>
                                        </p:tav>
                                      </p:tavLst>
                                    </p:anim>
                                    <p:anim calcmode="lin" valueType="num">
                                      <p:cBhvr>
                                        <p:cTn id="99" dur="250"/>
                                        <p:tgtEl>
                                          <p:spTgt spid="8"/>
                                        </p:tgtEl>
                                        <p:attrNameLst>
                                          <p:attrName>ppt_h</p:attrName>
                                        </p:attrNameLst>
                                      </p:cBhvr>
                                      <p:tavLst>
                                        <p:tav tm="0">
                                          <p:val>
                                            <p:strVal val="ppt_h"/>
                                          </p:val>
                                        </p:tav>
                                        <p:tav tm="100000">
                                          <p:val>
                                            <p:fltVal val="0"/>
                                          </p:val>
                                        </p:tav>
                                      </p:tavLst>
                                    </p:anim>
                                    <p:anim calcmode="lin" valueType="num">
                                      <p:cBhvr>
                                        <p:cTn id="100" dur="250"/>
                                        <p:tgtEl>
                                          <p:spTgt spid="8"/>
                                        </p:tgtEl>
                                        <p:attrNameLst>
                                          <p:attrName>style.rotation</p:attrName>
                                        </p:attrNameLst>
                                      </p:cBhvr>
                                      <p:tavLst>
                                        <p:tav tm="0">
                                          <p:val>
                                            <p:fltVal val="0"/>
                                          </p:val>
                                        </p:tav>
                                        <p:tav tm="100000">
                                          <p:val>
                                            <p:fltVal val="90"/>
                                          </p:val>
                                        </p:tav>
                                      </p:tavLst>
                                    </p:anim>
                                    <p:animEffect transition="out" filter="fade">
                                      <p:cBhvr>
                                        <p:cTn id="101" dur="250"/>
                                        <p:tgtEl>
                                          <p:spTgt spid="8"/>
                                        </p:tgtEl>
                                      </p:cBhvr>
                                    </p:animEffect>
                                    <p:set>
                                      <p:cBhvr>
                                        <p:cTn id="102" dur="1" fill="hold">
                                          <p:stCondLst>
                                            <p:cond delay="249"/>
                                          </p:stCondLst>
                                        </p:cTn>
                                        <p:tgtEl>
                                          <p:spTgt spid="8"/>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250"/>
                                        <p:tgtEl>
                                          <p:spTgt spid="20"/>
                                        </p:tgtEl>
                                        <p:attrNameLst>
                                          <p:attrName>ppt_w</p:attrName>
                                        </p:attrNameLst>
                                      </p:cBhvr>
                                      <p:tavLst>
                                        <p:tav tm="0">
                                          <p:val>
                                            <p:strVal val="ppt_w"/>
                                          </p:val>
                                        </p:tav>
                                        <p:tav tm="100000">
                                          <p:val>
                                            <p:fltVal val="0"/>
                                          </p:val>
                                        </p:tav>
                                      </p:tavLst>
                                    </p:anim>
                                    <p:anim calcmode="lin" valueType="num">
                                      <p:cBhvr>
                                        <p:cTn id="105" dur="250"/>
                                        <p:tgtEl>
                                          <p:spTgt spid="20"/>
                                        </p:tgtEl>
                                        <p:attrNameLst>
                                          <p:attrName>ppt_h</p:attrName>
                                        </p:attrNameLst>
                                      </p:cBhvr>
                                      <p:tavLst>
                                        <p:tav tm="0">
                                          <p:val>
                                            <p:strVal val="ppt_h"/>
                                          </p:val>
                                        </p:tav>
                                        <p:tav tm="100000">
                                          <p:val>
                                            <p:fltVal val="0"/>
                                          </p:val>
                                        </p:tav>
                                      </p:tavLst>
                                    </p:anim>
                                    <p:anim calcmode="lin" valueType="num">
                                      <p:cBhvr>
                                        <p:cTn id="106" dur="250"/>
                                        <p:tgtEl>
                                          <p:spTgt spid="20"/>
                                        </p:tgtEl>
                                        <p:attrNameLst>
                                          <p:attrName>style.rotation</p:attrName>
                                        </p:attrNameLst>
                                      </p:cBhvr>
                                      <p:tavLst>
                                        <p:tav tm="0">
                                          <p:val>
                                            <p:fltVal val="0"/>
                                          </p:val>
                                        </p:tav>
                                        <p:tav tm="100000">
                                          <p:val>
                                            <p:fltVal val="90"/>
                                          </p:val>
                                        </p:tav>
                                      </p:tavLst>
                                    </p:anim>
                                    <p:animEffect transition="out" filter="fade">
                                      <p:cBhvr>
                                        <p:cTn id="107" dur="250"/>
                                        <p:tgtEl>
                                          <p:spTgt spid="20"/>
                                        </p:tgtEl>
                                      </p:cBhvr>
                                    </p:animEffect>
                                    <p:set>
                                      <p:cBhvr>
                                        <p:cTn id="108" dur="1" fill="hold">
                                          <p:stCondLst>
                                            <p:cond delay="249"/>
                                          </p:stCondLst>
                                        </p:cTn>
                                        <p:tgtEl>
                                          <p:spTgt spid="20"/>
                                        </p:tgtEl>
                                        <p:attrNameLst>
                                          <p:attrName>style.visibility</p:attrName>
                                        </p:attrNameLst>
                                      </p:cBhvr>
                                      <p:to>
                                        <p:strVal val="hidden"/>
                                      </p:to>
                                    </p:set>
                                  </p:childTnLst>
                                </p:cTn>
                              </p:par>
                            </p:childTnLst>
                          </p:cTn>
                        </p:par>
                        <p:par>
                          <p:cTn id="109" fill="hold">
                            <p:stCondLst>
                              <p:cond delay="250"/>
                            </p:stCondLst>
                            <p:childTnLst>
                              <p:par>
                                <p:cTn id="110" presetID="14" presetClass="entr" presetSubtype="10" fill="hold"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randombar(horizontal)">
                                      <p:cBhvr>
                                        <p:cTn id="112" dur="500"/>
                                        <p:tgtEl>
                                          <p:spTgt spid="30"/>
                                        </p:tgtEl>
                                      </p:cBhvr>
                                    </p:animEffect>
                                  </p:childTnLst>
                                </p:cTn>
                              </p:par>
                            </p:childTnLst>
                          </p:cTn>
                        </p:par>
                        <p:par>
                          <p:cTn id="113" fill="hold">
                            <p:stCondLst>
                              <p:cond delay="750"/>
                            </p:stCondLst>
                            <p:childTnLst>
                              <p:par>
                                <p:cTn id="114" presetID="14" presetClass="entr" presetSubtype="10" fill="hold" nodeType="after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randombar(horizontal)">
                                      <p:cBhvr>
                                        <p:cTn id="116" dur="500"/>
                                        <p:tgtEl>
                                          <p:spTgt spid="36"/>
                                        </p:tgtEl>
                                      </p:cBhvr>
                                    </p:animEffect>
                                  </p:childTnLst>
                                </p:cTn>
                              </p:par>
                            </p:childTnLst>
                          </p:cTn>
                        </p:par>
                        <p:par>
                          <p:cTn id="117" fill="hold">
                            <p:stCondLst>
                              <p:cond delay="1250"/>
                            </p:stCondLst>
                            <p:childTnLst>
                              <p:par>
                                <p:cTn id="118" presetID="14" presetClass="entr" presetSubtype="10" fill="hold" nodeType="after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randombar(horizontal)">
                                      <p:cBhvr>
                                        <p:cTn id="1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4" grpId="2" animBg="1"/>
      <p:bldP spid="4" grpId="3" animBg="1"/>
      <p:bldP spid="5" grpId="0" animBg="1"/>
      <p:bldP spid="5" grpId="1" animBg="1"/>
      <p:bldP spid="6" grpId="0" animBg="1"/>
      <p:bldP spid="6" grpId="1" animBg="1"/>
      <p:bldP spid="6" grpId="2" animBg="1"/>
      <p:bldP spid="6" grpId="3" animBg="1"/>
      <p:bldP spid="7" grpId="0" animBg="1"/>
      <p:bldP spid="7" grpId="1" animBg="1"/>
      <p:bldP spid="8" grpId="0" animBg="1"/>
      <p:bldP spid="8" grpId="1" animBg="1"/>
      <p:bldP spid="8" grpId="2" animBg="1"/>
      <p:bldP spid="8" grpId="3"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905895" y="2106164"/>
            <a:ext cx="5372294" cy="2952820"/>
            <a:chOff x="719136" y="1578263"/>
            <a:chExt cx="5372294" cy="2952820"/>
          </a:xfrm>
        </p:grpSpPr>
        <p:sp>
          <p:nvSpPr>
            <p:cNvPr id="4" name="Freeform 5"/>
            <p:cNvSpPr/>
            <p:nvPr/>
          </p:nvSpPr>
          <p:spPr bwMode="auto">
            <a:xfrm>
              <a:off x="5322762" y="1982923"/>
              <a:ext cx="199567" cy="328019"/>
            </a:xfrm>
            <a:custGeom>
              <a:avLst/>
              <a:gdLst>
                <a:gd name="T0" fmla="*/ 10 w 21"/>
                <a:gd name="T1" fmla="*/ 35 h 35"/>
                <a:gd name="T2" fmla="*/ 21 w 21"/>
                <a:gd name="T3" fmla="*/ 0 h 35"/>
                <a:gd name="T4" fmla="*/ 0 w 21"/>
                <a:gd name="T5" fmla="*/ 0 h 35"/>
                <a:gd name="T6" fmla="*/ 10 w 21"/>
                <a:gd name="T7" fmla="*/ 35 h 35"/>
              </a:gdLst>
              <a:ahLst/>
              <a:cxnLst>
                <a:cxn ang="0">
                  <a:pos x="T0" y="T1"/>
                </a:cxn>
                <a:cxn ang="0">
                  <a:pos x="T2" y="T3"/>
                </a:cxn>
                <a:cxn ang="0">
                  <a:pos x="T4" y="T5"/>
                </a:cxn>
                <a:cxn ang="0">
                  <a:pos x="T6" y="T7"/>
                </a:cxn>
              </a:cxnLst>
              <a:rect l="0" t="0" r="r" b="b"/>
              <a:pathLst>
                <a:path w="21" h="35">
                  <a:moveTo>
                    <a:pt x="10" y="35"/>
                  </a:moveTo>
                  <a:cubicBezTo>
                    <a:pt x="10" y="35"/>
                    <a:pt x="14" y="11"/>
                    <a:pt x="21" y="0"/>
                  </a:cubicBezTo>
                  <a:cubicBezTo>
                    <a:pt x="0" y="0"/>
                    <a:pt x="0" y="0"/>
                    <a:pt x="0" y="0"/>
                  </a:cubicBezTo>
                  <a:cubicBezTo>
                    <a:pt x="6" y="11"/>
                    <a:pt x="10" y="35"/>
                    <a:pt x="10" y="35"/>
                  </a:cubicBezTo>
                  <a:close/>
                </a:path>
              </a:pathLst>
            </a:custGeom>
            <a:solidFill>
              <a:schemeClr val="bg1"/>
            </a:solidFill>
            <a:ln>
              <a:noFill/>
            </a:ln>
          </p:spPr>
          <p:txBody>
            <a:bodyPr vert="horz" wrap="square" lIns="68562" tIns="34281" rIns="68562" bIns="34281" numCol="1" anchor="t" anchorCtr="0" compatLnSpc="1"/>
            <a:lstStyle/>
            <a:p>
              <a:endParaRPr lang="zh-CN" altLang="en-US" sz="100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5" name="Freeform 6"/>
            <p:cNvSpPr/>
            <p:nvPr/>
          </p:nvSpPr>
          <p:spPr bwMode="auto">
            <a:xfrm>
              <a:off x="1540440" y="2574602"/>
              <a:ext cx="207970" cy="318677"/>
            </a:xfrm>
            <a:custGeom>
              <a:avLst/>
              <a:gdLst>
                <a:gd name="T0" fmla="*/ 11 w 22"/>
                <a:gd name="T1" fmla="*/ 34 h 34"/>
                <a:gd name="T2" fmla="*/ 22 w 22"/>
                <a:gd name="T3" fmla="*/ 0 h 34"/>
                <a:gd name="T4" fmla="*/ 0 w 22"/>
                <a:gd name="T5" fmla="*/ 0 h 34"/>
                <a:gd name="T6" fmla="*/ 11 w 22"/>
                <a:gd name="T7" fmla="*/ 34 h 34"/>
              </a:gdLst>
              <a:ahLst/>
              <a:cxnLst>
                <a:cxn ang="0">
                  <a:pos x="T0" y="T1"/>
                </a:cxn>
                <a:cxn ang="0">
                  <a:pos x="T2" y="T3"/>
                </a:cxn>
                <a:cxn ang="0">
                  <a:pos x="T4" y="T5"/>
                </a:cxn>
                <a:cxn ang="0">
                  <a:pos x="T6" y="T7"/>
                </a:cxn>
              </a:cxnLst>
              <a:rect l="0" t="0" r="r" b="b"/>
              <a:pathLst>
                <a:path w="22" h="34">
                  <a:moveTo>
                    <a:pt x="11" y="34"/>
                  </a:moveTo>
                  <a:cubicBezTo>
                    <a:pt x="11" y="34"/>
                    <a:pt x="15" y="10"/>
                    <a:pt x="22" y="0"/>
                  </a:cubicBezTo>
                  <a:cubicBezTo>
                    <a:pt x="0" y="0"/>
                    <a:pt x="0" y="0"/>
                    <a:pt x="0" y="0"/>
                  </a:cubicBezTo>
                  <a:cubicBezTo>
                    <a:pt x="6" y="10"/>
                    <a:pt x="11" y="34"/>
                    <a:pt x="11" y="34"/>
                  </a:cubicBezTo>
                  <a:close/>
                </a:path>
              </a:pathLst>
            </a:custGeom>
            <a:solidFill>
              <a:srgbClr val="E8C347"/>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6" name="Freeform 7"/>
            <p:cNvSpPr/>
            <p:nvPr/>
          </p:nvSpPr>
          <p:spPr bwMode="auto">
            <a:xfrm>
              <a:off x="4674587" y="2229746"/>
              <a:ext cx="207970" cy="329057"/>
            </a:xfrm>
            <a:custGeom>
              <a:avLst/>
              <a:gdLst>
                <a:gd name="T0" fmla="*/ 11 w 22"/>
                <a:gd name="T1" fmla="*/ 35 h 35"/>
                <a:gd name="T2" fmla="*/ 22 w 22"/>
                <a:gd name="T3" fmla="*/ 0 h 35"/>
                <a:gd name="T4" fmla="*/ 0 w 22"/>
                <a:gd name="T5" fmla="*/ 0 h 35"/>
                <a:gd name="T6" fmla="*/ 11 w 22"/>
                <a:gd name="T7" fmla="*/ 35 h 35"/>
              </a:gdLst>
              <a:ahLst/>
              <a:cxnLst>
                <a:cxn ang="0">
                  <a:pos x="T0" y="T1"/>
                </a:cxn>
                <a:cxn ang="0">
                  <a:pos x="T2" y="T3"/>
                </a:cxn>
                <a:cxn ang="0">
                  <a:pos x="T4" y="T5"/>
                </a:cxn>
                <a:cxn ang="0">
                  <a:pos x="T6" y="T7"/>
                </a:cxn>
              </a:cxnLst>
              <a:rect l="0" t="0" r="r" b="b"/>
              <a:pathLst>
                <a:path w="22" h="35">
                  <a:moveTo>
                    <a:pt x="11" y="35"/>
                  </a:moveTo>
                  <a:cubicBezTo>
                    <a:pt x="11" y="35"/>
                    <a:pt x="15" y="11"/>
                    <a:pt x="22" y="0"/>
                  </a:cubicBezTo>
                  <a:cubicBezTo>
                    <a:pt x="0" y="0"/>
                    <a:pt x="0" y="0"/>
                    <a:pt x="0" y="0"/>
                  </a:cubicBezTo>
                  <a:cubicBezTo>
                    <a:pt x="6" y="11"/>
                    <a:pt x="11" y="35"/>
                    <a:pt x="11" y="35"/>
                  </a:cubicBezTo>
                  <a:close/>
                </a:path>
              </a:pathLst>
            </a:custGeom>
            <a:solidFill>
              <a:srgbClr val="DB8F17"/>
            </a:solidFill>
            <a:ln>
              <a:noFill/>
            </a:ln>
          </p:spPr>
          <p:txBody>
            <a:bodyPr vert="horz" wrap="square" lIns="68562" tIns="34281" rIns="68562" bIns="34281" numCol="1" anchor="t" anchorCtr="0" compatLnSpc="1"/>
            <a:lstStyle/>
            <a:p>
              <a:endParaRPr lang="zh-CN" altLang="en-US" sz="100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nvGrpSpPr>
            <p:cNvPr id="7" name="组合 6"/>
            <p:cNvGrpSpPr/>
            <p:nvPr/>
          </p:nvGrpSpPr>
          <p:grpSpPr>
            <a:xfrm>
              <a:off x="980601" y="2329627"/>
              <a:ext cx="4541728" cy="1991986"/>
              <a:chOff x="709267" y="3305061"/>
              <a:chExt cx="6057214" cy="2655981"/>
            </a:xfrm>
            <a:solidFill>
              <a:schemeClr val="bg1"/>
            </a:solidFill>
          </p:grpSpPr>
          <p:sp>
            <p:nvSpPr>
              <p:cNvPr id="38" name="Freeform 8"/>
              <p:cNvSpPr>
                <a:spLocks noEditPoints="1"/>
              </p:cNvSpPr>
              <p:nvPr/>
            </p:nvSpPr>
            <p:spPr bwMode="auto">
              <a:xfrm>
                <a:off x="3036056" y="4820590"/>
                <a:ext cx="253552"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5 h 20"/>
                  <a:gd name="T12" fmla="*/ 4 w 20"/>
                  <a:gd name="T13" fmla="*/ 10 h 20"/>
                  <a:gd name="T14" fmla="*/ 10 w 20"/>
                  <a:gd name="T15" fmla="*/ 16 h 20"/>
                  <a:gd name="T16" fmla="*/ 16 w 20"/>
                  <a:gd name="T17" fmla="*/ 10 h 20"/>
                  <a:gd name="T18" fmla="*/ 10 w 20"/>
                  <a:gd name="T19"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5"/>
                      <a:pt x="5" y="0"/>
                      <a:pt x="10" y="0"/>
                    </a:cubicBezTo>
                    <a:cubicBezTo>
                      <a:pt x="16" y="0"/>
                      <a:pt x="20" y="5"/>
                      <a:pt x="20" y="10"/>
                    </a:cubicBezTo>
                    <a:cubicBezTo>
                      <a:pt x="20" y="16"/>
                      <a:pt x="16" y="20"/>
                      <a:pt x="10" y="20"/>
                    </a:cubicBezTo>
                    <a:close/>
                    <a:moveTo>
                      <a:pt x="10" y="5"/>
                    </a:moveTo>
                    <a:cubicBezTo>
                      <a:pt x="7" y="5"/>
                      <a:pt x="4" y="7"/>
                      <a:pt x="4" y="10"/>
                    </a:cubicBezTo>
                    <a:cubicBezTo>
                      <a:pt x="4" y="14"/>
                      <a:pt x="7" y="16"/>
                      <a:pt x="10" y="16"/>
                    </a:cubicBezTo>
                    <a:cubicBezTo>
                      <a:pt x="13" y="16"/>
                      <a:pt x="16" y="14"/>
                      <a:pt x="16" y="10"/>
                    </a:cubicBezTo>
                    <a:cubicBezTo>
                      <a:pt x="16" y="7"/>
                      <a:pt x="13"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9" name="Freeform 9"/>
              <p:cNvSpPr>
                <a:spLocks noEditPoints="1"/>
              </p:cNvSpPr>
              <p:nvPr/>
            </p:nvSpPr>
            <p:spPr bwMode="auto">
              <a:xfrm>
                <a:off x="5438489" y="4696026"/>
                <a:ext cx="253552"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5"/>
                      <a:pt x="4" y="0"/>
                      <a:pt x="10" y="0"/>
                    </a:cubicBezTo>
                    <a:cubicBezTo>
                      <a:pt x="15" y="0"/>
                      <a:pt x="20" y="5"/>
                      <a:pt x="20" y="10"/>
                    </a:cubicBezTo>
                    <a:cubicBezTo>
                      <a:pt x="20" y="16"/>
                      <a:pt x="15"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0" name="Freeform 10"/>
              <p:cNvSpPr>
                <a:spLocks noEditPoints="1"/>
              </p:cNvSpPr>
              <p:nvPr/>
            </p:nvSpPr>
            <p:spPr bwMode="auto">
              <a:xfrm>
                <a:off x="1164540" y="5172137"/>
                <a:ext cx="253552" cy="249128"/>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5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5"/>
                      <a:pt x="0" y="10"/>
                    </a:cubicBezTo>
                    <a:cubicBezTo>
                      <a:pt x="0" y="4"/>
                      <a:pt x="5" y="0"/>
                      <a:pt x="10" y="0"/>
                    </a:cubicBezTo>
                    <a:cubicBezTo>
                      <a:pt x="16" y="0"/>
                      <a:pt x="20" y="4"/>
                      <a:pt x="20" y="10"/>
                    </a:cubicBezTo>
                    <a:cubicBezTo>
                      <a:pt x="20" y="15"/>
                      <a:pt x="16" y="20"/>
                      <a:pt x="10" y="20"/>
                    </a:cubicBezTo>
                    <a:close/>
                    <a:moveTo>
                      <a:pt x="10" y="4"/>
                    </a:moveTo>
                    <a:cubicBezTo>
                      <a:pt x="7" y="4"/>
                      <a:pt x="5" y="7"/>
                      <a:pt x="5" y="10"/>
                    </a:cubicBezTo>
                    <a:cubicBezTo>
                      <a:pt x="5" y="13"/>
                      <a:pt x="7" y="16"/>
                      <a:pt x="10" y="16"/>
                    </a:cubicBezTo>
                    <a:cubicBezTo>
                      <a:pt x="14" y="16"/>
                      <a:pt x="16" y="13"/>
                      <a:pt x="16" y="10"/>
                    </a:cubicBezTo>
                    <a:cubicBezTo>
                      <a:pt x="16" y="7"/>
                      <a:pt x="14"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1" name="Freeform 11"/>
              <p:cNvSpPr>
                <a:spLocks noEditPoints="1"/>
              </p:cNvSpPr>
              <p:nvPr/>
            </p:nvSpPr>
            <p:spPr bwMode="auto">
              <a:xfrm>
                <a:off x="2226373" y="4445513"/>
                <a:ext cx="253552"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5"/>
                      <a:pt x="0" y="10"/>
                    </a:cubicBezTo>
                    <a:cubicBezTo>
                      <a:pt x="0" y="4"/>
                      <a:pt x="5" y="0"/>
                      <a:pt x="10" y="0"/>
                    </a:cubicBezTo>
                    <a:cubicBezTo>
                      <a:pt x="16" y="0"/>
                      <a:pt x="20" y="4"/>
                      <a:pt x="20" y="10"/>
                    </a:cubicBezTo>
                    <a:cubicBezTo>
                      <a:pt x="20" y="15"/>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2" name="Freeform 12"/>
              <p:cNvSpPr>
                <a:spLocks noEditPoints="1"/>
              </p:cNvSpPr>
              <p:nvPr/>
            </p:nvSpPr>
            <p:spPr bwMode="auto">
              <a:xfrm>
                <a:off x="4263188" y="4307109"/>
                <a:ext cx="252150"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5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5"/>
                      <a:pt x="0" y="10"/>
                    </a:cubicBezTo>
                    <a:cubicBezTo>
                      <a:pt x="0" y="4"/>
                      <a:pt x="5" y="0"/>
                      <a:pt x="10" y="0"/>
                    </a:cubicBezTo>
                    <a:cubicBezTo>
                      <a:pt x="16" y="0"/>
                      <a:pt x="20" y="4"/>
                      <a:pt x="20" y="10"/>
                    </a:cubicBezTo>
                    <a:cubicBezTo>
                      <a:pt x="20" y="15"/>
                      <a:pt x="16" y="20"/>
                      <a:pt x="10" y="20"/>
                    </a:cubicBezTo>
                    <a:close/>
                    <a:moveTo>
                      <a:pt x="10" y="4"/>
                    </a:moveTo>
                    <a:cubicBezTo>
                      <a:pt x="7" y="4"/>
                      <a:pt x="4" y="6"/>
                      <a:pt x="4" y="10"/>
                    </a:cubicBezTo>
                    <a:cubicBezTo>
                      <a:pt x="4" y="13"/>
                      <a:pt x="7" y="15"/>
                      <a:pt x="10" y="15"/>
                    </a:cubicBezTo>
                    <a:cubicBezTo>
                      <a:pt x="13" y="15"/>
                      <a:pt x="16" y="13"/>
                      <a:pt x="16" y="10"/>
                    </a:cubicBezTo>
                    <a:cubicBezTo>
                      <a:pt x="16" y="6"/>
                      <a:pt x="13"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3" name="Freeform 13"/>
              <p:cNvSpPr>
                <a:spLocks noEditPoints="1"/>
              </p:cNvSpPr>
              <p:nvPr/>
            </p:nvSpPr>
            <p:spPr bwMode="auto">
              <a:xfrm>
                <a:off x="6500322" y="3305061"/>
                <a:ext cx="266159" cy="250512"/>
              </a:xfrm>
              <a:custGeom>
                <a:avLst/>
                <a:gdLst>
                  <a:gd name="T0" fmla="*/ 11 w 21"/>
                  <a:gd name="T1" fmla="*/ 20 h 20"/>
                  <a:gd name="T2" fmla="*/ 0 w 21"/>
                  <a:gd name="T3" fmla="*/ 10 h 20"/>
                  <a:gd name="T4" fmla="*/ 11 w 21"/>
                  <a:gd name="T5" fmla="*/ 0 h 20"/>
                  <a:gd name="T6" fmla="*/ 21 w 21"/>
                  <a:gd name="T7" fmla="*/ 10 h 20"/>
                  <a:gd name="T8" fmla="*/ 11 w 21"/>
                  <a:gd name="T9" fmla="*/ 20 h 20"/>
                  <a:gd name="T10" fmla="*/ 11 w 21"/>
                  <a:gd name="T11" fmla="*/ 4 h 20"/>
                  <a:gd name="T12" fmla="*/ 5 w 21"/>
                  <a:gd name="T13" fmla="*/ 10 h 20"/>
                  <a:gd name="T14" fmla="*/ 11 w 21"/>
                  <a:gd name="T15" fmla="*/ 16 h 20"/>
                  <a:gd name="T16" fmla="*/ 16 w 21"/>
                  <a:gd name="T17" fmla="*/ 10 h 20"/>
                  <a:gd name="T18" fmla="*/ 11 w 2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0">
                    <a:moveTo>
                      <a:pt x="11" y="20"/>
                    </a:moveTo>
                    <a:cubicBezTo>
                      <a:pt x="5" y="20"/>
                      <a:pt x="0" y="16"/>
                      <a:pt x="0" y="10"/>
                    </a:cubicBezTo>
                    <a:cubicBezTo>
                      <a:pt x="0" y="5"/>
                      <a:pt x="5" y="0"/>
                      <a:pt x="11" y="0"/>
                    </a:cubicBezTo>
                    <a:cubicBezTo>
                      <a:pt x="16" y="0"/>
                      <a:pt x="21" y="5"/>
                      <a:pt x="21" y="10"/>
                    </a:cubicBezTo>
                    <a:cubicBezTo>
                      <a:pt x="21" y="16"/>
                      <a:pt x="16" y="20"/>
                      <a:pt x="11" y="20"/>
                    </a:cubicBezTo>
                    <a:close/>
                    <a:moveTo>
                      <a:pt x="11" y="4"/>
                    </a:moveTo>
                    <a:cubicBezTo>
                      <a:pt x="7" y="4"/>
                      <a:pt x="5" y="7"/>
                      <a:pt x="5" y="10"/>
                    </a:cubicBezTo>
                    <a:cubicBezTo>
                      <a:pt x="5" y="13"/>
                      <a:pt x="7" y="16"/>
                      <a:pt x="11" y="16"/>
                    </a:cubicBezTo>
                    <a:cubicBezTo>
                      <a:pt x="14" y="16"/>
                      <a:pt x="16" y="13"/>
                      <a:pt x="16" y="10"/>
                    </a:cubicBezTo>
                    <a:cubicBezTo>
                      <a:pt x="16" y="7"/>
                      <a:pt x="14"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4" name="Freeform 14"/>
              <p:cNvSpPr/>
              <p:nvPr/>
            </p:nvSpPr>
            <p:spPr bwMode="auto">
              <a:xfrm>
                <a:off x="709267" y="5346526"/>
                <a:ext cx="518309" cy="614516"/>
              </a:xfrm>
              <a:custGeom>
                <a:avLst/>
                <a:gdLst>
                  <a:gd name="T0" fmla="*/ 18 w 370"/>
                  <a:gd name="T1" fmla="*/ 444 h 444"/>
                  <a:gd name="T2" fmla="*/ 0 w 370"/>
                  <a:gd name="T3" fmla="*/ 425 h 444"/>
                  <a:gd name="T4" fmla="*/ 352 w 370"/>
                  <a:gd name="T5" fmla="*/ 0 h 444"/>
                  <a:gd name="T6" fmla="*/ 370 w 370"/>
                  <a:gd name="T7" fmla="*/ 18 h 444"/>
                  <a:gd name="T8" fmla="*/ 18 w 370"/>
                  <a:gd name="T9" fmla="*/ 444 h 444"/>
                </a:gdLst>
                <a:ahLst/>
                <a:cxnLst>
                  <a:cxn ang="0">
                    <a:pos x="T0" y="T1"/>
                  </a:cxn>
                  <a:cxn ang="0">
                    <a:pos x="T2" y="T3"/>
                  </a:cxn>
                  <a:cxn ang="0">
                    <a:pos x="T4" y="T5"/>
                  </a:cxn>
                  <a:cxn ang="0">
                    <a:pos x="T6" y="T7"/>
                  </a:cxn>
                  <a:cxn ang="0">
                    <a:pos x="T8" y="T9"/>
                  </a:cxn>
                </a:cxnLst>
                <a:rect l="0" t="0" r="r" b="b"/>
                <a:pathLst>
                  <a:path w="370" h="444">
                    <a:moveTo>
                      <a:pt x="18" y="444"/>
                    </a:moveTo>
                    <a:lnTo>
                      <a:pt x="0" y="425"/>
                    </a:lnTo>
                    <a:lnTo>
                      <a:pt x="352" y="0"/>
                    </a:lnTo>
                    <a:lnTo>
                      <a:pt x="370" y="18"/>
                    </a:lnTo>
                    <a:lnTo>
                      <a:pt x="18" y="4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5" name="Freeform 15"/>
              <p:cNvSpPr/>
              <p:nvPr/>
            </p:nvSpPr>
            <p:spPr bwMode="auto">
              <a:xfrm>
                <a:off x="1367660" y="4594990"/>
                <a:ext cx="897936" cy="639428"/>
              </a:xfrm>
              <a:custGeom>
                <a:avLst/>
                <a:gdLst>
                  <a:gd name="T0" fmla="*/ 18 w 641"/>
                  <a:gd name="T1" fmla="*/ 462 h 462"/>
                  <a:gd name="T2" fmla="*/ 0 w 641"/>
                  <a:gd name="T3" fmla="*/ 444 h 462"/>
                  <a:gd name="T4" fmla="*/ 631 w 641"/>
                  <a:gd name="T5" fmla="*/ 0 h 462"/>
                  <a:gd name="T6" fmla="*/ 641 w 641"/>
                  <a:gd name="T7" fmla="*/ 18 h 462"/>
                  <a:gd name="T8" fmla="*/ 18 w 641"/>
                  <a:gd name="T9" fmla="*/ 462 h 462"/>
                </a:gdLst>
                <a:ahLst/>
                <a:cxnLst>
                  <a:cxn ang="0">
                    <a:pos x="T0" y="T1"/>
                  </a:cxn>
                  <a:cxn ang="0">
                    <a:pos x="T2" y="T3"/>
                  </a:cxn>
                  <a:cxn ang="0">
                    <a:pos x="T4" y="T5"/>
                  </a:cxn>
                  <a:cxn ang="0">
                    <a:pos x="T6" y="T7"/>
                  </a:cxn>
                  <a:cxn ang="0">
                    <a:pos x="T8" y="T9"/>
                  </a:cxn>
                </a:cxnLst>
                <a:rect l="0" t="0" r="r" b="b"/>
                <a:pathLst>
                  <a:path w="641" h="462">
                    <a:moveTo>
                      <a:pt x="18" y="462"/>
                    </a:moveTo>
                    <a:lnTo>
                      <a:pt x="0" y="444"/>
                    </a:lnTo>
                    <a:lnTo>
                      <a:pt x="631" y="0"/>
                    </a:lnTo>
                    <a:lnTo>
                      <a:pt x="641" y="18"/>
                    </a:lnTo>
                    <a:lnTo>
                      <a:pt x="18" y="4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6" name="Freeform 16"/>
              <p:cNvSpPr/>
              <p:nvPr/>
            </p:nvSpPr>
            <p:spPr bwMode="auto">
              <a:xfrm>
                <a:off x="2442102" y="4570077"/>
                <a:ext cx="631777" cy="413830"/>
              </a:xfrm>
              <a:custGeom>
                <a:avLst/>
                <a:gdLst>
                  <a:gd name="T0" fmla="*/ 442 w 451"/>
                  <a:gd name="T1" fmla="*/ 299 h 299"/>
                  <a:gd name="T2" fmla="*/ 0 w 451"/>
                  <a:gd name="T3" fmla="*/ 27 h 299"/>
                  <a:gd name="T4" fmla="*/ 9 w 451"/>
                  <a:gd name="T5" fmla="*/ 0 h 299"/>
                  <a:gd name="T6" fmla="*/ 451 w 451"/>
                  <a:gd name="T7" fmla="*/ 272 h 299"/>
                  <a:gd name="T8" fmla="*/ 442 w 451"/>
                  <a:gd name="T9" fmla="*/ 299 h 299"/>
                </a:gdLst>
                <a:ahLst/>
                <a:cxnLst>
                  <a:cxn ang="0">
                    <a:pos x="T0" y="T1"/>
                  </a:cxn>
                  <a:cxn ang="0">
                    <a:pos x="T2" y="T3"/>
                  </a:cxn>
                  <a:cxn ang="0">
                    <a:pos x="T4" y="T5"/>
                  </a:cxn>
                  <a:cxn ang="0">
                    <a:pos x="T6" y="T7"/>
                  </a:cxn>
                  <a:cxn ang="0">
                    <a:pos x="T8" y="T9"/>
                  </a:cxn>
                </a:cxnLst>
                <a:rect l="0" t="0" r="r" b="b"/>
                <a:pathLst>
                  <a:path w="451" h="299">
                    <a:moveTo>
                      <a:pt x="442" y="299"/>
                    </a:moveTo>
                    <a:lnTo>
                      <a:pt x="0" y="27"/>
                    </a:lnTo>
                    <a:lnTo>
                      <a:pt x="9" y="0"/>
                    </a:lnTo>
                    <a:lnTo>
                      <a:pt x="451" y="272"/>
                    </a:lnTo>
                    <a:lnTo>
                      <a:pt x="442" y="2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7" name="Freeform 17"/>
              <p:cNvSpPr/>
              <p:nvPr/>
            </p:nvSpPr>
            <p:spPr bwMode="auto">
              <a:xfrm>
                <a:off x="3251785" y="4433057"/>
                <a:ext cx="1049226" cy="538394"/>
              </a:xfrm>
              <a:custGeom>
                <a:avLst/>
                <a:gdLst>
                  <a:gd name="T0" fmla="*/ 9 w 749"/>
                  <a:gd name="T1" fmla="*/ 389 h 389"/>
                  <a:gd name="T2" fmla="*/ 0 w 749"/>
                  <a:gd name="T3" fmla="*/ 362 h 389"/>
                  <a:gd name="T4" fmla="*/ 740 w 749"/>
                  <a:gd name="T5" fmla="*/ 0 h 389"/>
                  <a:gd name="T6" fmla="*/ 749 w 749"/>
                  <a:gd name="T7" fmla="*/ 27 h 389"/>
                  <a:gd name="T8" fmla="*/ 9 w 749"/>
                  <a:gd name="T9" fmla="*/ 389 h 389"/>
                </a:gdLst>
                <a:ahLst/>
                <a:cxnLst>
                  <a:cxn ang="0">
                    <a:pos x="T0" y="T1"/>
                  </a:cxn>
                  <a:cxn ang="0">
                    <a:pos x="T2" y="T3"/>
                  </a:cxn>
                  <a:cxn ang="0">
                    <a:pos x="T4" y="T5"/>
                  </a:cxn>
                  <a:cxn ang="0">
                    <a:pos x="T6" y="T7"/>
                  </a:cxn>
                  <a:cxn ang="0">
                    <a:pos x="T8" y="T9"/>
                  </a:cxn>
                </a:cxnLst>
                <a:rect l="0" t="0" r="r" b="b"/>
                <a:pathLst>
                  <a:path w="749" h="389">
                    <a:moveTo>
                      <a:pt x="9" y="389"/>
                    </a:moveTo>
                    <a:lnTo>
                      <a:pt x="0" y="362"/>
                    </a:lnTo>
                    <a:lnTo>
                      <a:pt x="740" y="0"/>
                    </a:lnTo>
                    <a:lnTo>
                      <a:pt x="749" y="27"/>
                    </a:lnTo>
                    <a:lnTo>
                      <a:pt x="9" y="3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8" name="Freeform 18"/>
              <p:cNvSpPr/>
              <p:nvPr/>
            </p:nvSpPr>
            <p:spPr bwMode="auto">
              <a:xfrm>
                <a:off x="4477516" y="4433057"/>
                <a:ext cx="998796" cy="437358"/>
              </a:xfrm>
              <a:custGeom>
                <a:avLst/>
                <a:gdLst>
                  <a:gd name="T0" fmla="*/ 704 w 713"/>
                  <a:gd name="T1" fmla="*/ 316 h 316"/>
                  <a:gd name="T2" fmla="*/ 0 w 713"/>
                  <a:gd name="T3" fmla="*/ 18 h 316"/>
                  <a:gd name="T4" fmla="*/ 9 w 713"/>
                  <a:gd name="T5" fmla="*/ 0 h 316"/>
                  <a:gd name="T6" fmla="*/ 713 w 713"/>
                  <a:gd name="T7" fmla="*/ 289 h 316"/>
                  <a:gd name="T8" fmla="*/ 704 w 713"/>
                  <a:gd name="T9" fmla="*/ 316 h 316"/>
                </a:gdLst>
                <a:ahLst/>
                <a:cxnLst>
                  <a:cxn ang="0">
                    <a:pos x="T0" y="T1"/>
                  </a:cxn>
                  <a:cxn ang="0">
                    <a:pos x="T2" y="T3"/>
                  </a:cxn>
                  <a:cxn ang="0">
                    <a:pos x="T4" y="T5"/>
                  </a:cxn>
                  <a:cxn ang="0">
                    <a:pos x="T6" y="T7"/>
                  </a:cxn>
                  <a:cxn ang="0">
                    <a:pos x="T8" y="T9"/>
                  </a:cxn>
                </a:cxnLst>
                <a:rect l="0" t="0" r="r" b="b"/>
                <a:pathLst>
                  <a:path w="713" h="316">
                    <a:moveTo>
                      <a:pt x="704" y="316"/>
                    </a:moveTo>
                    <a:lnTo>
                      <a:pt x="0" y="18"/>
                    </a:lnTo>
                    <a:lnTo>
                      <a:pt x="9" y="0"/>
                    </a:lnTo>
                    <a:lnTo>
                      <a:pt x="713" y="289"/>
                    </a:lnTo>
                    <a:lnTo>
                      <a:pt x="704" y="3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49" name="Freeform 19"/>
              <p:cNvSpPr/>
              <p:nvPr/>
            </p:nvSpPr>
            <p:spPr bwMode="auto">
              <a:xfrm>
                <a:off x="5627602" y="3480835"/>
                <a:ext cx="973581" cy="1314842"/>
              </a:xfrm>
              <a:custGeom>
                <a:avLst/>
                <a:gdLst>
                  <a:gd name="T0" fmla="*/ 27 w 695"/>
                  <a:gd name="T1" fmla="*/ 950 h 950"/>
                  <a:gd name="T2" fmla="*/ 0 w 695"/>
                  <a:gd name="T3" fmla="*/ 941 h 950"/>
                  <a:gd name="T4" fmla="*/ 677 w 695"/>
                  <a:gd name="T5" fmla="*/ 0 h 950"/>
                  <a:gd name="T6" fmla="*/ 695 w 695"/>
                  <a:gd name="T7" fmla="*/ 18 h 950"/>
                  <a:gd name="T8" fmla="*/ 27 w 695"/>
                  <a:gd name="T9" fmla="*/ 950 h 950"/>
                </a:gdLst>
                <a:ahLst/>
                <a:cxnLst>
                  <a:cxn ang="0">
                    <a:pos x="T0" y="T1"/>
                  </a:cxn>
                  <a:cxn ang="0">
                    <a:pos x="T2" y="T3"/>
                  </a:cxn>
                  <a:cxn ang="0">
                    <a:pos x="T4" y="T5"/>
                  </a:cxn>
                  <a:cxn ang="0">
                    <a:pos x="T6" y="T7"/>
                  </a:cxn>
                  <a:cxn ang="0">
                    <a:pos x="T8" y="T9"/>
                  </a:cxn>
                </a:cxnLst>
                <a:rect l="0" t="0" r="r" b="b"/>
                <a:pathLst>
                  <a:path w="695" h="950">
                    <a:moveTo>
                      <a:pt x="27" y="950"/>
                    </a:moveTo>
                    <a:lnTo>
                      <a:pt x="0" y="941"/>
                    </a:lnTo>
                    <a:lnTo>
                      <a:pt x="677" y="0"/>
                    </a:lnTo>
                    <a:lnTo>
                      <a:pt x="695" y="18"/>
                    </a:lnTo>
                    <a:lnTo>
                      <a:pt x="27" y="9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grpSp>
          <p:nvGrpSpPr>
            <p:cNvPr id="8" name="组合 7"/>
            <p:cNvGrpSpPr/>
            <p:nvPr/>
          </p:nvGrpSpPr>
          <p:grpSpPr>
            <a:xfrm>
              <a:off x="971148" y="2752107"/>
              <a:ext cx="4427239" cy="1212422"/>
              <a:chOff x="696660" y="3868367"/>
              <a:chExt cx="5904522" cy="1616563"/>
            </a:xfrm>
            <a:solidFill>
              <a:schemeClr val="accent6">
                <a:lumMod val="75000"/>
              </a:schemeClr>
            </a:solidFill>
          </p:grpSpPr>
          <p:sp>
            <p:nvSpPr>
              <p:cNvPr id="26" name="Freeform 20"/>
              <p:cNvSpPr>
                <a:spLocks noEditPoints="1"/>
              </p:cNvSpPr>
              <p:nvPr/>
            </p:nvSpPr>
            <p:spPr bwMode="auto">
              <a:xfrm>
                <a:off x="1468520" y="4157632"/>
                <a:ext cx="252150" cy="262968"/>
              </a:xfrm>
              <a:custGeom>
                <a:avLst/>
                <a:gdLst>
                  <a:gd name="T0" fmla="*/ 10 w 20"/>
                  <a:gd name="T1" fmla="*/ 21 h 21"/>
                  <a:gd name="T2" fmla="*/ 0 w 20"/>
                  <a:gd name="T3" fmla="*/ 11 h 21"/>
                  <a:gd name="T4" fmla="*/ 10 w 20"/>
                  <a:gd name="T5" fmla="*/ 0 h 21"/>
                  <a:gd name="T6" fmla="*/ 20 w 20"/>
                  <a:gd name="T7" fmla="*/ 11 h 21"/>
                  <a:gd name="T8" fmla="*/ 10 w 20"/>
                  <a:gd name="T9" fmla="*/ 21 h 21"/>
                  <a:gd name="T10" fmla="*/ 10 w 20"/>
                  <a:gd name="T11" fmla="*/ 5 h 21"/>
                  <a:gd name="T12" fmla="*/ 4 w 20"/>
                  <a:gd name="T13" fmla="*/ 11 h 21"/>
                  <a:gd name="T14" fmla="*/ 10 w 20"/>
                  <a:gd name="T15" fmla="*/ 16 h 21"/>
                  <a:gd name="T16" fmla="*/ 16 w 20"/>
                  <a:gd name="T17" fmla="*/ 11 h 21"/>
                  <a:gd name="T18" fmla="*/ 10 w 20"/>
                  <a:gd name="T19"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1">
                    <a:moveTo>
                      <a:pt x="10" y="21"/>
                    </a:moveTo>
                    <a:cubicBezTo>
                      <a:pt x="5" y="21"/>
                      <a:pt x="0" y="16"/>
                      <a:pt x="0" y="11"/>
                    </a:cubicBezTo>
                    <a:cubicBezTo>
                      <a:pt x="0" y="5"/>
                      <a:pt x="5" y="0"/>
                      <a:pt x="10" y="0"/>
                    </a:cubicBezTo>
                    <a:cubicBezTo>
                      <a:pt x="16" y="0"/>
                      <a:pt x="20" y="5"/>
                      <a:pt x="20" y="11"/>
                    </a:cubicBezTo>
                    <a:cubicBezTo>
                      <a:pt x="20" y="16"/>
                      <a:pt x="16" y="21"/>
                      <a:pt x="10" y="21"/>
                    </a:cubicBezTo>
                    <a:close/>
                    <a:moveTo>
                      <a:pt x="10" y="5"/>
                    </a:moveTo>
                    <a:cubicBezTo>
                      <a:pt x="7" y="5"/>
                      <a:pt x="4" y="7"/>
                      <a:pt x="4" y="11"/>
                    </a:cubicBezTo>
                    <a:cubicBezTo>
                      <a:pt x="4" y="14"/>
                      <a:pt x="7" y="16"/>
                      <a:pt x="10" y="16"/>
                    </a:cubicBezTo>
                    <a:cubicBezTo>
                      <a:pt x="13" y="16"/>
                      <a:pt x="16" y="14"/>
                      <a:pt x="16" y="11"/>
                    </a:cubicBezTo>
                    <a:cubicBezTo>
                      <a:pt x="16" y="7"/>
                      <a:pt x="13" y="5"/>
                      <a:pt x="10" y="5"/>
                    </a:cubicBez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7" name="Freeform 21"/>
              <p:cNvSpPr>
                <a:spLocks noEditPoints="1"/>
              </p:cNvSpPr>
              <p:nvPr/>
            </p:nvSpPr>
            <p:spPr bwMode="auto">
              <a:xfrm>
                <a:off x="2100298" y="5083558"/>
                <a:ext cx="253552"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5"/>
                      <a:pt x="0" y="10"/>
                    </a:cubicBezTo>
                    <a:cubicBezTo>
                      <a:pt x="0" y="4"/>
                      <a:pt x="4" y="0"/>
                      <a:pt x="10" y="0"/>
                    </a:cubicBezTo>
                    <a:cubicBezTo>
                      <a:pt x="15" y="0"/>
                      <a:pt x="20" y="4"/>
                      <a:pt x="20" y="10"/>
                    </a:cubicBezTo>
                    <a:cubicBezTo>
                      <a:pt x="20" y="15"/>
                      <a:pt x="15"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8" name="Freeform 22"/>
              <p:cNvSpPr>
                <a:spLocks noEditPoints="1"/>
              </p:cNvSpPr>
              <p:nvPr/>
            </p:nvSpPr>
            <p:spPr bwMode="auto">
              <a:xfrm>
                <a:off x="2985626" y="3868367"/>
                <a:ext cx="252150"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9" name="Freeform 23"/>
              <p:cNvSpPr>
                <a:spLocks noEditPoints="1"/>
              </p:cNvSpPr>
              <p:nvPr/>
            </p:nvSpPr>
            <p:spPr bwMode="auto">
              <a:xfrm>
                <a:off x="3921384" y="4683569"/>
                <a:ext cx="252150"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5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5"/>
                      <a:pt x="5" y="0"/>
                      <a:pt x="10" y="0"/>
                    </a:cubicBezTo>
                    <a:cubicBezTo>
                      <a:pt x="16" y="0"/>
                      <a:pt x="20" y="5"/>
                      <a:pt x="20" y="10"/>
                    </a:cubicBezTo>
                    <a:cubicBezTo>
                      <a:pt x="20" y="16"/>
                      <a:pt x="16" y="20"/>
                      <a:pt x="10" y="20"/>
                    </a:cubicBezTo>
                    <a:close/>
                    <a:moveTo>
                      <a:pt x="10" y="4"/>
                    </a:moveTo>
                    <a:cubicBezTo>
                      <a:pt x="7" y="4"/>
                      <a:pt x="5" y="7"/>
                      <a:pt x="5" y="10"/>
                    </a:cubicBezTo>
                    <a:cubicBezTo>
                      <a:pt x="5" y="13"/>
                      <a:pt x="7" y="16"/>
                      <a:pt x="10" y="16"/>
                    </a:cubicBezTo>
                    <a:cubicBezTo>
                      <a:pt x="14" y="16"/>
                      <a:pt x="16" y="13"/>
                      <a:pt x="16" y="10"/>
                    </a:cubicBezTo>
                    <a:cubicBezTo>
                      <a:pt x="16" y="7"/>
                      <a:pt x="14" y="4"/>
                      <a:pt x="10" y="4"/>
                    </a:cubicBez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0" name="Freeform 24"/>
              <p:cNvSpPr>
                <a:spLocks noEditPoints="1"/>
              </p:cNvSpPr>
              <p:nvPr/>
            </p:nvSpPr>
            <p:spPr bwMode="auto">
              <a:xfrm>
                <a:off x="4970610" y="3907120"/>
                <a:ext cx="253552"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5 h 20"/>
                  <a:gd name="T12" fmla="*/ 5 w 20"/>
                  <a:gd name="T13" fmla="*/ 10 h 20"/>
                  <a:gd name="T14" fmla="*/ 10 w 20"/>
                  <a:gd name="T15" fmla="*/ 16 h 20"/>
                  <a:gd name="T16" fmla="*/ 16 w 20"/>
                  <a:gd name="T17" fmla="*/ 10 h 20"/>
                  <a:gd name="T18" fmla="*/ 10 w 20"/>
                  <a:gd name="T19"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5"/>
                      <a:pt x="5" y="0"/>
                      <a:pt x="10" y="0"/>
                    </a:cubicBezTo>
                    <a:cubicBezTo>
                      <a:pt x="16" y="0"/>
                      <a:pt x="20" y="5"/>
                      <a:pt x="20" y="10"/>
                    </a:cubicBezTo>
                    <a:cubicBezTo>
                      <a:pt x="20" y="16"/>
                      <a:pt x="16" y="20"/>
                      <a:pt x="10" y="20"/>
                    </a:cubicBezTo>
                    <a:close/>
                    <a:moveTo>
                      <a:pt x="10" y="5"/>
                    </a:moveTo>
                    <a:cubicBezTo>
                      <a:pt x="7" y="5"/>
                      <a:pt x="5" y="7"/>
                      <a:pt x="5" y="10"/>
                    </a:cubicBezTo>
                    <a:cubicBezTo>
                      <a:pt x="5" y="14"/>
                      <a:pt x="7" y="16"/>
                      <a:pt x="10" y="16"/>
                    </a:cubicBezTo>
                    <a:cubicBezTo>
                      <a:pt x="14" y="16"/>
                      <a:pt x="16" y="14"/>
                      <a:pt x="16" y="10"/>
                    </a:cubicBezTo>
                    <a:cubicBezTo>
                      <a:pt x="16" y="7"/>
                      <a:pt x="14" y="5"/>
                      <a:pt x="10" y="5"/>
                    </a:cubicBez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1" name="Freeform 25"/>
              <p:cNvSpPr>
                <a:spLocks noEditPoints="1"/>
              </p:cNvSpPr>
              <p:nvPr/>
            </p:nvSpPr>
            <p:spPr bwMode="auto">
              <a:xfrm>
                <a:off x="6349032" y="4257283"/>
                <a:ext cx="252150"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5"/>
                      <a:pt x="0" y="10"/>
                    </a:cubicBezTo>
                    <a:cubicBezTo>
                      <a:pt x="0" y="4"/>
                      <a:pt x="4" y="0"/>
                      <a:pt x="10" y="0"/>
                    </a:cubicBezTo>
                    <a:cubicBezTo>
                      <a:pt x="16" y="0"/>
                      <a:pt x="20" y="4"/>
                      <a:pt x="20" y="10"/>
                    </a:cubicBezTo>
                    <a:cubicBezTo>
                      <a:pt x="20" y="15"/>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2" name="Freeform 26"/>
              <p:cNvSpPr/>
              <p:nvPr/>
            </p:nvSpPr>
            <p:spPr bwMode="auto">
              <a:xfrm>
                <a:off x="696660" y="4356934"/>
                <a:ext cx="847506" cy="1127996"/>
              </a:xfrm>
              <a:custGeom>
                <a:avLst/>
                <a:gdLst>
                  <a:gd name="T0" fmla="*/ 27 w 605"/>
                  <a:gd name="T1" fmla="*/ 815 h 815"/>
                  <a:gd name="T2" fmla="*/ 0 w 605"/>
                  <a:gd name="T3" fmla="*/ 797 h 815"/>
                  <a:gd name="T4" fmla="*/ 587 w 605"/>
                  <a:gd name="T5" fmla="*/ 0 h 815"/>
                  <a:gd name="T6" fmla="*/ 605 w 605"/>
                  <a:gd name="T7" fmla="*/ 18 h 815"/>
                  <a:gd name="T8" fmla="*/ 27 w 605"/>
                  <a:gd name="T9" fmla="*/ 815 h 815"/>
                </a:gdLst>
                <a:ahLst/>
                <a:cxnLst>
                  <a:cxn ang="0">
                    <a:pos x="T0" y="T1"/>
                  </a:cxn>
                  <a:cxn ang="0">
                    <a:pos x="T2" y="T3"/>
                  </a:cxn>
                  <a:cxn ang="0">
                    <a:pos x="T4" y="T5"/>
                  </a:cxn>
                  <a:cxn ang="0">
                    <a:pos x="T6" y="T7"/>
                  </a:cxn>
                  <a:cxn ang="0">
                    <a:pos x="T8" y="T9"/>
                  </a:cxn>
                </a:cxnLst>
                <a:rect l="0" t="0" r="r" b="b"/>
                <a:pathLst>
                  <a:path w="605" h="815">
                    <a:moveTo>
                      <a:pt x="27" y="815"/>
                    </a:moveTo>
                    <a:lnTo>
                      <a:pt x="0" y="797"/>
                    </a:lnTo>
                    <a:lnTo>
                      <a:pt x="587" y="0"/>
                    </a:lnTo>
                    <a:lnTo>
                      <a:pt x="605" y="18"/>
                    </a:lnTo>
                    <a:lnTo>
                      <a:pt x="27" y="815"/>
                    </a:ln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3" name="Freeform 27"/>
              <p:cNvSpPr/>
              <p:nvPr/>
            </p:nvSpPr>
            <p:spPr bwMode="auto">
              <a:xfrm>
                <a:off x="1670241" y="4319566"/>
                <a:ext cx="505702" cy="826275"/>
              </a:xfrm>
              <a:custGeom>
                <a:avLst/>
                <a:gdLst>
                  <a:gd name="T0" fmla="*/ 334 w 361"/>
                  <a:gd name="T1" fmla="*/ 597 h 597"/>
                  <a:gd name="T2" fmla="*/ 0 w 361"/>
                  <a:gd name="T3" fmla="*/ 18 h 597"/>
                  <a:gd name="T4" fmla="*/ 27 w 361"/>
                  <a:gd name="T5" fmla="*/ 0 h 597"/>
                  <a:gd name="T6" fmla="*/ 361 w 361"/>
                  <a:gd name="T7" fmla="*/ 588 h 597"/>
                  <a:gd name="T8" fmla="*/ 334 w 361"/>
                  <a:gd name="T9" fmla="*/ 597 h 597"/>
                </a:gdLst>
                <a:ahLst/>
                <a:cxnLst>
                  <a:cxn ang="0">
                    <a:pos x="T0" y="T1"/>
                  </a:cxn>
                  <a:cxn ang="0">
                    <a:pos x="T2" y="T3"/>
                  </a:cxn>
                  <a:cxn ang="0">
                    <a:pos x="T4" y="T5"/>
                  </a:cxn>
                  <a:cxn ang="0">
                    <a:pos x="T6" y="T7"/>
                  </a:cxn>
                  <a:cxn ang="0">
                    <a:pos x="T8" y="T9"/>
                  </a:cxn>
                </a:cxnLst>
                <a:rect l="0" t="0" r="r" b="b"/>
                <a:pathLst>
                  <a:path w="361" h="597">
                    <a:moveTo>
                      <a:pt x="334" y="597"/>
                    </a:moveTo>
                    <a:lnTo>
                      <a:pt x="0" y="18"/>
                    </a:lnTo>
                    <a:lnTo>
                      <a:pt x="27" y="0"/>
                    </a:lnTo>
                    <a:lnTo>
                      <a:pt x="361" y="588"/>
                    </a:lnTo>
                    <a:lnTo>
                      <a:pt x="334" y="597"/>
                    </a:ln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4" name="Freeform 28"/>
              <p:cNvSpPr/>
              <p:nvPr/>
            </p:nvSpPr>
            <p:spPr bwMode="auto">
              <a:xfrm>
                <a:off x="2290811" y="4056597"/>
                <a:ext cx="795675" cy="1101699"/>
              </a:xfrm>
              <a:custGeom>
                <a:avLst/>
                <a:gdLst>
                  <a:gd name="T0" fmla="*/ 18 w 568"/>
                  <a:gd name="T1" fmla="*/ 796 h 796"/>
                  <a:gd name="T2" fmla="*/ 0 w 568"/>
                  <a:gd name="T3" fmla="*/ 778 h 796"/>
                  <a:gd name="T4" fmla="*/ 541 w 568"/>
                  <a:gd name="T5" fmla="*/ 0 h 796"/>
                  <a:gd name="T6" fmla="*/ 568 w 568"/>
                  <a:gd name="T7" fmla="*/ 18 h 796"/>
                  <a:gd name="T8" fmla="*/ 18 w 568"/>
                  <a:gd name="T9" fmla="*/ 796 h 796"/>
                </a:gdLst>
                <a:ahLst/>
                <a:cxnLst>
                  <a:cxn ang="0">
                    <a:pos x="T0" y="T1"/>
                  </a:cxn>
                  <a:cxn ang="0">
                    <a:pos x="T2" y="T3"/>
                  </a:cxn>
                  <a:cxn ang="0">
                    <a:pos x="T4" y="T5"/>
                  </a:cxn>
                  <a:cxn ang="0">
                    <a:pos x="T6" y="T7"/>
                  </a:cxn>
                  <a:cxn ang="0">
                    <a:pos x="T8" y="T9"/>
                  </a:cxn>
                </a:cxnLst>
                <a:rect l="0" t="0" r="r" b="b"/>
                <a:pathLst>
                  <a:path w="568" h="796">
                    <a:moveTo>
                      <a:pt x="18" y="796"/>
                    </a:moveTo>
                    <a:lnTo>
                      <a:pt x="0" y="778"/>
                    </a:lnTo>
                    <a:lnTo>
                      <a:pt x="541" y="0"/>
                    </a:lnTo>
                    <a:lnTo>
                      <a:pt x="568" y="18"/>
                    </a:lnTo>
                    <a:lnTo>
                      <a:pt x="18" y="796"/>
                    </a:ln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5" name="Freeform 29"/>
              <p:cNvSpPr/>
              <p:nvPr/>
            </p:nvSpPr>
            <p:spPr bwMode="auto">
              <a:xfrm>
                <a:off x="3174738" y="4056597"/>
                <a:ext cx="809683" cy="689254"/>
              </a:xfrm>
              <a:custGeom>
                <a:avLst/>
                <a:gdLst>
                  <a:gd name="T0" fmla="*/ 560 w 578"/>
                  <a:gd name="T1" fmla="*/ 498 h 498"/>
                  <a:gd name="T2" fmla="*/ 0 w 578"/>
                  <a:gd name="T3" fmla="*/ 18 h 498"/>
                  <a:gd name="T4" fmla="*/ 18 w 578"/>
                  <a:gd name="T5" fmla="*/ 0 h 498"/>
                  <a:gd name="T6" fmla="*/ 578 w 578"/>
                  <a:gd name="T7" fmla="*/ 480 h 498"/>
                  <a:gd name="T8" fmla="*/ 560 w 578"/>
                  <a:gd name="T9" fmla="*/ 498 h 498"/>
                </a:gdLst>
                <a:ahLst/>
                <a:cxnLst>
                  <a:cxn ang="0">
                    <a:pos x="T0" y="T1"/>
                  </a:cxn>
                  <a:cxn ang="0">
                    <a:pos x="T2" y="T3"/>
                  </a:cxn>
                  <a:cxn ang="0">
                    <a:pos x="T4" y="T5"/>
                  </a:cxn>
                  <a:cxn ang="0">
                    <a:pos x="T6" y="T7"/>
                  </a:cxn>
                  <a:cxn ang="0">
                    <a:pos x="T8" y="T9"/>
                  </a:cxn>
                </a:cxnLst>
                <a:rect l="0" t="0" r="r" b="b"/>
                <a:pathLst>
                  <a:path w="578" h="498">
                    <a:moveTo>
                      <a:pt x="560" y="498"/>
                    </a:moveTo>
                    <a:lnTo>
                      <a:pt x="0" y="18"/>
                    </a:lnTo>
                    <a:lnTo>
                      <a:pt x="18" y="0"/>
                    </a:lnTo>
                    <a:lnTo>
                      <a:pt x="578" y="480"/>
                    </a:lnTo>
                    <a:lnTo>
                      <a:pt x="560" y="498"/>
                    </a:ln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6" name="Freeform 30"/>
              <p:cNvSpPr/>
              <p:nvPr/>
            </p:nvSpPr>
            <p:spPr bwMode="auto">
              <a:xfrm>
                <a:off x="4135712" y="4093966"/>
                <a:ext cx="910543" cy="714167"/>
              </a:xfrm>
              <a:custGeom>
                <a:avLst/>
                <a:gdLst>
                  <a:gd name="T0" fmla="*/ 18 w 650"/>
                  <a:gd name="T1" fmla="*/ 516 h 516"/>
                  <a:gd name="T2" fmla="*/ 0 w 650"/>
                  <a:gd name="T3" fmla="*/ 489 h 516"/>
                  <a:gd name="T4" fmla="*/ 632 w 650"/>
                  <a:gd name="T5" fmla="*/ 0 h 516"/>
                  <a:gd name="T6" fmla="*/ 650 w 650"/>
                  <a:gd name="T7" fmla="*/ 27 h 516"/>
                  <a:gd name="T8" fmla="*/ 18 w 650"/>
                  <a:gd name="T9" fmla="*/ 516 h 516"/>
                </a:gdLst>
                <a:ahLst/>
                <a:cxnLst>
                  <a:cxn ang="0">
                    <a:pos x="T0" y="T1"/>
                  </a:cxn>
                  <a:cxn ang="0">
                    <a:pos x="T2" y="T3"/>
                  </a:cxn>
                  <a:cxn ang="0">
                    <a:pos x="T4" y="T5"/>
                  </a:cxn>
                  <a:cxn ang="0">
                    <a:pos x="T6" y="T7"/>
                  </a:cxn>
                  <a:cxn ang="0">
                    <a:pos x="T8" y="T9"/>
                  </a:cxn>
                </a:cxnLst>
                <a:rect l="0" t="0" r="r" b="b"/>
                <a:pathLst>
                  <a:path w="650" h="516">
                    <a:moveTo>
                      <a:pt x="18" y="516"/>
                    </a:moveTo>
                    <a:lnTo>
                      <a:pt x="0" y="489"/>
                    </a:lnTo>
                    <a:lnTo>
                      <a:pt x="632" y="0"/>
                    </a:lnTo>
                    <a:lnTo>
                      <a:pt x="650" y="27"/>
                    </a:lnTo>
                    <a:lnTo>
                      <a:pt x="18" y="516"/>
                    </a:ln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37" name="Freeform 31"/>
              <p:cNvSpPr/>
              <p:nvPr/>
            </p:nvSpPr>
            <p:spPr bwMode="auto">
              <a:xfrm>
                <a:off x="5198946" y="4031684"/>
                <a:ext cx="1187909" cy="350164"/>
              </a:xfrm>
              <a:custGeom>
                <a:avLst/>
                <a:gdLst>
                  <a:gd name="T0" fmla="*/ 839 w 848"/>
                  <a:gd name="T1" fmla="*/ 253 h 253"/>
                  <a:gd name="T2" fmla="*/ 0 w 848"/>
                  <a:gd name="T3" fmla="*/ 27 h 253"/>
                  <a:gd name="T4" fmla="*/ 9 w 848"/>
                  <a:gd name="T5" fmla="*/ 0 h 253"/>
                  <a:gd name="T6" fmla="*/ 848 w 848"/>
                  <a:gd name="T7" fmla="*/ 226 h 253"/>
                  <a:gd name="T8" fmla="*/ 839 w 848"/>
                  <a:gd name="T9" fmla="*/ 253 h 253"/>
                </a:gdLst>
                <a:ahLst/>
                <a:cxnLst>
                  <a:cxn ang="0">
                    <a:pos x="T0" y="T1"/>
                  </a:cxn>
                  <a:cxn ang="0">
                    <a:pos x="T2" y="T3"/>
                  </a:cxn>
                  <a:cxn ang="0">
                    <a:pos x="T4" y="T5"/>
                  </a:cxn>
                  <a:cxn ang="0">
                    <a:pos x="T6" y="T7"/>
                  </a:cxn>
                  <a:cxn ang="0">
                    <a:pos x="T8" y="T9"/>
                  </a:cxn>
                </a:cxnLst>
                <a:rect l="0" t="0" r="r" b="b"/>
                <a:pathLst>
                  <a:path w="848" h="253">
                    <a:moveTo>
                      <a:pt x="839" y="253"/>
                    </a:moveTo>
                    <a:lnTo>
                      <a:pt x="0" y="27"/>
                    </a:lnTo>
                    <a:lnTo>
                      <a:pt x="9" y="0"/>
                    </a:lnTo>
                    <a:lnTo>
                      <a:pt x="848" y="226"/>
                    </a:lnTo>
                    <a:lnTo>
                      <a:pt x="839" y="253"/>
                    </a:lnTo>
                    <a:close/>
                  </a:path>
                </a:pathLst>
              </a:custGeom>
              <a:solidFill>
                <a:srgbClr val="E8C347"/>
              </a:solidFill>
              <a:ln w="9525">
                <a:solidFill>
                  <a:srgbClr val="E8C347"/>
                </a:solid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grpSp>
          <p:nvGrpSpPr>
            <p:cNvPr id="9" name="组合 8"/>
            <p:cNvGrpSpPr/>
            <p:nvPr/>
          </p:nvGrpSpPr>
          <p:grpSpPr>
            <a:xfrm>
              <a:off x="990055" y="2480142"/>
              <a:ext cx="4911453" cy="1633864"/>
              <a:chOff x="721875" y="3505748"/>
              <a:chExt cx="6550309" cy="2178485"/>
            </a:xfrm>
            <a:solidFill>
              <a:schemeClr val="tx1">
                <a:lumMod val="85000"/>
                <a:lumOff val="15000"/>
              </a:schemeClr>
            </a:solidFill>
          </p:grpSpPr>
          <p:sp>
            <p:nvSpPr>
              <p:cNvPr id="14" name="Freeform 32"/>
              <p:cNvSpPr>
                <a:spLocks noEditPoints="1"/>
              </p:cNvSpPr>
              <p:nvPr/>
            </p:nvSpPr>
            <p:spPr bwMode="auto">
              <a:xfrm>
                <a:off x="2872158" y="3505748"/>
                <a:ext cx="264758" cy="250512"/>
              </a:xfrm>
              <a:custGeom>
                <a:avLst/>
                <a:gdLst>
                  <a:gd name="T0" fmla="*/ 10 w 21"/>
                  <a:gd name="T1" fmla="*/ 20 h 20"/>
                  <a:gd name="T2" fmla="*/ 0 w 21"/>
                  <a:gd name="T3" fmla="*/ 10 h 20"/>
                  <a:gd name="T4" fmla="*/ 10 w 21"/>
                  <a:gd name="T5" fmla="*/ 0 h 20"/>
                  <a:gd name="T6" fmla="*/ 21 w 21"/>
                  <a:gd name="T7" fmla="*/ 10 h 20"/>
                  <a:gd name="T8" fmla="*/ 10 w 21"/>
                  <a:gd name="T9" fmla="*/ 20 h 20"/>
                  <a:gd name="T10" fmla="*/ 10 w 21"/>
                  <a:gd name="T11" fmla="*/ 4 h 20"/>
                  <a:gd name="T12" fmla="*/ 5 w 21"/>
                  <a:gd name="T13" fmla="*/ 10 h 20"/>
                  <a:gd name="T14" fmla="*/ 10 w 21"/>
                  <a:gd name="T15" fmla="*/ 16 h 20"/>
                  <a:gd name="T16" fmla="*/ 16 w 21"/>
                  <a:gd name="T17" fmla="*/ 10 h 20"/>
                  <a:gd name="T18" fmla="*/ 10 w 2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0">
                    <a:moveTo>
                      <a:pt x="10" y="20"/>
                    </a:moveTo>
                    <a:cubicBezTo>
                      <a:pt x="5" y="20"/>
                      <a:pt x="0" y="15"/>
                      <a:pt x="0" y="10"/>
                    </a:cubicBezTo>
                    <a:cubicBezTo>
                      <a:pt x="0" y="4"/>
                      <a:pt x="5" y="0"/>
                      <a:pt x="10" y="0"/>
                    </a:cubicBezTo>
                    <a:cubicBezTo>
                      <a:pt x="16" y="0"/>
                      <a:pt x="21" y="4"/>
                      <a:pt x="21" y="10"/>
                    </a:cubicBezTo>
                    <a:cubicBezTo>
                      <a:pt x="21" y="15"/>
                      <a:pt x="16" y="20"/>
                      <a:pt x="10" y="20"/>
                    </a:cubicBezTo>
                    <a:close/>
                    <a:moveTo>
                      <a:pt x="10" y="4"/>
                    </a:moveTo>
                    <a:cubicBezTo>
                      <a:pt x="7" y="4"/>
                      <a:pt x="5" y="7"/>
                      <a:pt x="5" y="10"/>
                    </a:cubicBezTo>
                    <a:cubicBezTo>
                      <a:pt x="5" y="13"/>
                      <a:pt x="7" y="16"/>
                      <a:pt x="10" y="16"/>
                    </a:cubicBezTo>
                    <a:cubicBezTo>
                      <a:pt x="14" y="16"/>
                      <a:pt x="16" y="13"/>
                      <a:pt x="16" y="10"/>
                    </a:cubicBezTo>
                    <a:cubicBezTo>
                      <a:pt x="16" y="7"/>
                      <a:pt x="14" y="4"/>
                      <a:pt x="10" y="4"/>
                    </a:cubicBezTo>
                    <a:close/>
                  </a:path>
                </a:pathLst>
              </a:custGeom>
              <a:solidFill>
                <a:srgbClr val="DB8F17"/>
              </a:solidFill>
              <a:ln w="9525">
                <a:noFill/>
                <a:round/>
              </a:ln>
            </p:spPr>
            <p:txBody>
              <a:bodyPr vert="horz" wrap="square" lIns="91440" tIns="45720" rIns="91440" bIns="45720" numCol="1" anchor="t" anchorCtr="0" compatLnSpc="1"/>
              <a:lstStyle/>
              <a:p>
                <a:endParaRPr lang="zh-CN" altLang="en-US" sz="100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5" name="Freeform 33"/>
              <p:cNvSpPr>
                <a:spLocks noEditPoints="1"/>
              </p:cNvSpPr>
              <p:nvPr/>
            </p:nvSpPr>
            <p:spPr bwMode="auto">
              <a:xfrm>
                <a:off x="1936400" y="4182545"/>
                <a:ext cx="252150"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5 w 20"/>
                  <a:gd name="T13" fmla="*/ 10 h 20"/>
                  <a:gd name="T14" fmla="*/ 10 w 20"/>
                  <a:gd name="T15" fmla="*/ 15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5"/>
                      <a:pt x="0" y="10"/>
                    </a:cubicBezTo>
                    <a:cubicBezTo>
                      <a:pt x="0" y="4"/>
                      <a:pt x="5" y="0"/>
                      <a:pt x="10" y="0"/>
                    </a:cubicBezTo>
                    <a:cubicBezTo>
                      <a:pt x="16" y="0"/>
                      <a:pt x="20" y="4"/>
                      <a:pt x="20" y="10"/>
                    </a:cubicBezTo>
                    <a:cubicBezTo>
                      <a:pt x="20" y="15"/>
                      <a:pt x="16" y="20"/>
                      <a:pt x="10" y="20"/>
                    </a:cubicBezTo>
                    <a:close/>
                    <a:moveTo>
                      <a:pt x="10" y="4"/>
                    </a:moveTo>
                    <a:cubicBezTo>
                      <a:pt x="7" y="4"/>
                      <a:pt x="5" y="6"/>
                      <a:pt x="5" y="10"/>
                    </a:cubicBezTo>
                    <a:cubicBezTo>
                      <a:pt x="5" y="13"/>
                      <a:pt x="7" y="15"/>
                      <a:pt x="10" y="15"/>
                    </a:cubicBezTo>
                    <a:cubicBezTo>
                      <a:pt x="13" y="15"/>
                      <a:pt x="16" y="13"/>
                      <a:pt x="16" y="10"/>
                    </a:cubicBezTo>
                    <a:cubicBezTo>
                      <a:pt x="16" y="6"/>
                      <a:pt x="13" y="4"/>
                      <a:pt x="10" y="4"/>
                    </a:cubicBezTo>
                    <a:close/>
                  </a:path>
                </a:pathLst>
              </a:custGeom>
              <a:solidFill>
                <a:srgbClr val="DB8F17"/>
              </a:solidFill>
              <a:ln w="9525">
                <a:no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6" name="Freeform 34"/>
              <p:cNvSpPr>
                <a:spLocks noEditPoints="1"/>
              </p:cNvSpPr>
              <p:nvPr/>
            </p:nvSpPr>
            <p:spPr bwMode="auto">
              <a:xfrm>
                <a:off x="3604795" y="4207458"/>
                <a:ext cx="253552" cy="262968"/>
              </a:xfrm>
              <a:custGeom>
                <a:avLst/>
                <a:gdLst>
                  <a:gd name="T0" fmla="*/ 10 w 20"/>
                  <a:gd name="T1" fmla="*/ 21 h 21"/>
                  <a:gd name="T2" fmla="*/ 0 w 20"/>
                  <a:gd name="T3" fmla="*/ 10 h 21"/>
                  <a:gd name="T4" fmla="*/ 10 w 20"/>
                  <a:gd name="T5" fmla="*/ 0 h 21"/>
                  <a:gd name="T6" fmla="*/ 20 w 20"/>
                  <a:gd name="T7" fmla="*/ 10 h 21"/>
                  <a:gd name="T8" fmla="*/ 10 w 20"/>
                  <a:gd name="T9" fmla="*/ 21 h 21"/>
                  <a:gd name="T10" fmla="*/ 10 w 20"/>
                  <a:gd name="T11" fmla="*/ 5 h 21"/>
                  <a:gd name="T12" fmla="*/ 4 w 20"/>
                  <a:gd name="T13" fmla="*/ 10 h 21"/>
                  <a:gd name="T14" fmla="*/ 10 w 20"/>
                  <a:gd name="T15" fmla="*/ 16 h 21"/>
                  <a:gd name="T16" fmla="*/ 16 w 20"/>
                  <a:gd name="T17" fmla="*/ 10 h 21"/>
                  <a:gd name="T18" fmla="*/ 10 w 20"/>
                  <a:gd name="T19"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1">
                    <a:moveTo>
                      <a:pt x="10" y="21"/>
                    </a:moveTo>
                    <a:cubicBezTo>
                      <a:pt x="4" y="21"/>
                      <a:pt x="0" y="16"/>
                      <a:pt x="0" y="10"/>
                    </a:cubicBezTo>
                    <a:cubicBezTo>
                      <a:pt x="0" y="5"/>
                      <a:pt x="4" y="0"/>
                      <a:pt x="10" y="0"/>
                    </a:cubicBezTo>
                    <a:cubicBezTo>
                      <a:pt x="15" y="0"/>
                      <a:pt x="20" y="5"/>
                      <a:pt x="20" y="10"/>
                    </a:cubicBezTo>
                    <a:cubicBezTo>
                      <a:pt x="20" y="16"/>
                      <a:pt x="15" y="21"/>
                      <a:pt x="10" y="21"/>
                    </a:cubicBezTo>
                    <a:close/>
                    <a:moveTo>
                      <a:pt x="10" y="5"/>
                    </a:moveTo>
                    <a:cubicBezTo>
                      <a:pt x="7" y="5"/>
                      <a:pt x="4" y="7"/>
                      <a:pt x="4" y="10"/>
                    </a:cubicBezTo>
                    <a:cubicBezTo>
                      <a:pt x="4" y="14"/>
                      <a:pt x="7" y="16"/>
                      <a:pt x="10" y="16"/>
                    </a:cubicBezTo>
                    <a:cubicBezTo>
                      <a:pt x="13" y="16"/>
                      <a:pt x="16" y="14"/>
                      <a:pt x="16" y="10"/>
                    </a:cubicBezTo>
                    <a:cubicBezTo>
                      <a:pt x="16" y="7"/>
                      <a:pt x="13" y="5"/>
                      <a:pt x="10" y="5"/>
                    </a:cubicBezTo>
                    <a:close/>
                  </a:path>
                </a:pathLst>
              </a:custGeom>
              <a:solidFill>
                <a:srgbClr val="DB8F17"/>
              </a:solidFill>
              <a:ln w="9525">
                <a:no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7" name="Freeform 35"/>
              <p:cNvSpPr>
                <a:spLocks noEditPoints="1"/>
              </p:cNvSpPr>
              <p:nvPr/>
            </p:nvSpPr>
            <p:spPr bwMode="auto">
              <a:xfrm>
                <a:off x="4628806" y="4644816"/>
                <a:ext cx="253552"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5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5"/>
                      <a:pt x="0" y="10"/>
                    </a:cubicBezTo>
                    <a:cubicBezTo>
                      <a:pt x="0" y="4"/>
                      <a:pt x="4" y="0"/>
                      <a:pt x="10" y="0"/>
                    </a:cubicBezTo>
                    <a:cubicBezTo>
                      <a:pt x="15" y="0"/>
                      <a:pt x="20" y="4"/>
                      <a:pt x="20" y="10"/>
                    </a:cubicBezTo>
                    <a:cubicBezTo>
                      <a:pt x="20" y="15"/>
                      <a:pt x="15" y="20"/>
                      <a:pt x="10" y="20"/>
                    </a:cubicBezTo>
                    <a:close/>
                    <a:moveTo>
                      <a:pt x="10" y="4"/>
                    </a:moveTo>
                    <a:cubicBezTo>
                      <a:pt x="7" y="4"/>
                      <a:pt x="4" y="7"/>
                      <a:pt x="4" y="10"/>
                    </a:cubicBezTo>
                    <a:cubicBezTo>
                      <a:pt x="4" y="13"/>
                      <a:pt x="7" y="15"/>
                      <a:pt x="10" y="15"/>
                    </a:cubicBezTo>
                    <a:cubicBezTo>
                      <a:pt x="13" y="15"/>
                      <a:pt x="16" y="13"/>
                      <a:pt x="16" y="10"/>
                    </a:cubicBezTo>
                    <a:cubicBezTo>
                      <a:pt x="16" y="7"/>
                      <a:pt x="13" y="4"/>
                      <a:pt x="10" y="4"/>
                    </a:cubicBezTo>
                    <a:close/>
                  </a:path>
                </a:pathLst>
              </a:custGeom>
              <a:solidFill>
                <a:srgbClr val="DB8F17"/>
              </a:solidFill>
              <a:ln w="9525">
                <a:no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8" name="Freeform 36"/>
              <p:cNvSpPr>
                <a:spLocks noEditPoints="1"/>
              </p:cNvSpPr>
              <p:nvPr/>
            </p:nvSpPr>
            <p:spPr bwMode="auto">
              <a:xfrm>
                <a:off x="5614994" y="3693978"/>
                <a:ext cx="253552"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5 h 20"/>
                  <a:gd name="T12" fmla="*/ 5 w 20"/>
                  <a:gd name="T13" fmla="*/ 10 h 20"/>
                  <a:gd name="T14" fmla="*/ 10 w 20"/>
                  <a:gd name="T15" fmla="*/ 16 h 20"/>
                  <a:gd name="T16" fmla="*/ 16 w 20"/>
                  <a:gd name="T17" fmla="*/ 10 h 20"/>
                  <a:gd name="T18" fmla="*/ 10 w 20"/>
                  <a:gd name="T19"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5"/>
                      <a:pt x="5" y="0"/>
                      <a:pt x="10" y="0"/>
                    </a:cubicBezTo>
                    <a:cubicBezTo>
                      <a:pt x="16" y="0"/>
                      <a:pt x="20" y="5"/>
                      <a:pt x="20" y="10"/>
                    </a:cubicBezTo>
                    <a:cubicBezTo>
                      <a:pt x="20" y="16"/>
                      <a:pt x="16" y="20"/>
                      <a:pt x="10" y="20"/>
                    </a:cubicBezTo>
                    <a:close/>
                    <a:moveTo>
                      <a:pt x="10" y="5"/>
                    </a:moveTo>
                    <a:cubicBezTo>
                      <a:pt x="7" y="5"/>
                      <a:pt x="5" y="7"/>
                      <a:pt x="5" y="10"/>
                    </a:cubicBezTo>
                    <a:cubicBezTo>
                      <a:pt x="5" y="14"/>
                      <a:pt x="7" y="16"/>
                      <a:pt x="10" y="16"/>
                    </a:cubicBezTo>
                    <a:cubicBezTo>
                      <a:pt x="14" y="16"/>
                      <a:pt x="16" y="14"/>
                      <a:pt x="16" y="10"/>
                    </a:cubicBezTo>
                    <a:cubicBezTo>
                      <a:pt x="16" y="7"/>
                      <a:pt x="14" y="5"/>
                      <a:pt x="10" y="5"/>
                    </a:cubicBezTo>
                    <a:close/>
                  </a:path>
                </a:pathLst>
              </a:custGeom>
              <a:solidFill>
                <a:srgbClr val="DB8F17"/>
              </a:solidFill>
              <a:ln w="9525">
                <a:noFill/>
                <a:round/>
              </a:ln>
            </p:spPr>
            <p:txBody>
              <a:bodyPr vert="horz" wrap="square" lIns="91440" tIns="45720" rIns="91440" bIns="45720" numCol="1" anchor="t" anchorCtr="0" compatLnSpc="1"/>
              <a:lstStyle/>
              <a:p>
                <a:endParaRPr lang="zh-CN" altLang="en-US" sz="100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9" name="Freeform 37"/>
              <p:cNvSpPr>
                <a:spLocks noEditPoints="1"/>
              </p:cNvSpPr>
              <p:nvPr/>
            </p:nvSpPr>
            <p:spPr bwMode="auto">
              <a:xfrm>
                <a:off x="7018632" y="3693978"/>
                <a:ext cx="253552" cy="250512"/>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5 h 20"/>
                  <a:gd name="T12" fmla="*/ 4 w 20"/>
                  <a:gd name="T13" fmla="*/ 10 h 20"/>
                  <a:gd name="T14" fmla="*/ 10 w 20"/>
                  <a:gd name="T15" fmla="*/ 16 h 20"/>
                  <a:gd name="T16" fmla="*/ 16 w 20"/>
                  <a:gd name="T17" fmla="*/ 10 h 20"/>
                  <a:gd name="T18" fmla="*/ 10 w 20"/>
                  <a:gd name="T19"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5"/>
                      <a:pt x="4" y="0"/>
                      <a:pt x="10" y="0"/>
                    </a:cubicBezTo>
                    <a:cubicBezTo>
                      <a:pt x="15" y="0"/>
                      <a:pt x="20" y="5"/>
                      <a:pt x="20" y="10"/>
                    </a:cubicBezTo>
                    <a:cubicBezTo>
                      <a:pt x="20" y="16"/>
                      <a:pt x="15" y="20"/>
                      <a:pt x="10" y="20"/>
                    </a:cubicBezTo>
                    <a:close/>
                    <a:moveTo>
                      <a:pt x="10" y="5"/>
                    </a:moveTo>
                    <a:cubicBezTo>
                      <a:pt x="7" y="5"/>
                      <a:pt x="4" y="7"/>
                      <a:pt x="4" y="10"/>
                    </a:cubicBezTo>
                    <a:cubicBezTo>
                      <a:pt x="4" y="14"/>
                      <a:pt x="7" y="16"/>
                      <a:pt x="10" y="16"/>
                    </a:cubicBezTo>
                    <a:cubicBezTo>
                      <a:pt x="13" y="16"/>
                      <a:pt x="16" y="14"/>
                      <a:pt x="16" y="10"/>
                    </a:cubicBezTo>
                    <a:cubicBezTo>
                      <a:pt x="16" y="7"/>
                      <a:pt x="13" y="5"/>
                      <a:pt x="10" y="5"/>
                    </a:cubicBezTo>
                    <a:close/>
                  </a:path>
                </a:pathLst>
              </a:custGeom>
              <a:solidFill>
                <a:srgbClr val="DB8F17"/>
              </a:solidFill>
              <a:ln w="9525">
                <a:noFill/>
                <a:round/>
              </a:ln>
            </p:spPr>
            <p:txBody>
              <a:bodyPr vert="horz" wrap="square" lIns="91440" tIns="45720" rIns="91440" bIns="45720" numCol="1" anchor="t" anchorCtr="0" compatLnSpc="1"/>
              <a:lstStyle/>
              <a:p>
                <a:endParaRPr lang="zh-CN" altLang="en-US" sz="100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0" name="Freeform 38"/>
              <p:cNvSpPr/>
              <p:nvPr/>
            </p:nvSpPr>
            <p:spPr bwMode="auto">
              <a:xfrm>
                <a:off x="721875" y="4369391"/>
                <a:ext cx="1290170" cy="1314842"/>
              </a:xfrm>
              <a:custGeom>
                <a:avLst/>
                <a:gdLst>
                  <a:gd name="T0" fmla="*/ 27 w 921"/>
                  <a:gd name="T1" fmla="*/ 950 h 950"/>
                  <a:gd name="T2" fmla="*/ 0 w 921"/>
                  <a:gd name="T3" fmla="*/ 932 h 950"/>
                  <a:gd name="T4" fmla="*/ 903 w 921"/>
                  <a:gd name="T5" fmla="*/ 0 h 950"/>
                  <a:gd name="T6" fmla="*/ 921 w 921"/>
                  <a:gd name="T7" fmla="*/ 19 h 950"/>
                  <a:gd name="T8" fmla="*/ 27 w 921"/>
                  <a:gd name="T9" fmla="*/ 950 h 950"/>
                </a:gdLst>
                <a:ahLst/>
                <a:cxnLst>
                  <a:cxn ang="0">
                    <a:pos x="T0" y="T1"/>
                  </a:cxn>
                  <a:cxn ang="0">
                    <a:pos x="T2" y="T3"/>
                  </a:cxn>
                  <a:cxn ang="0">
                    <a:pos x="T4" y="T5"/>
                  </a:cxn>
                  <a:cxn ang="0">
                    <a:pos x="T6" y="T7"/>
                  </a:cxn>
                  <a:cxn ang="0">
                    <a:pos x="T8" y="T9"/>
                  </a:cxn>
                </a:cxnLst>
                <a:rect l="0" t="0" r="r" b="b"/>
                <a:pathLst>
                  <a:path w="921" h="950">
                    <a:moveTo>
                      <a:pt x="27" y="950"/>
                    </a:moveTo>
                    <a:lnTo>
                      <a:pt x="0" y="932"/>
                    </a:lnTo>
                    <a:lnTo>
                      <a:pt x="903" y="0"/>
                    </a:lnTo>
                    <a:lnTo>
                      <a:pt x="921" y="19"/>
                    </a:lnTo>
                    <a:lnTo>
                      <a:pt x="27" y="950"/>
                    </a:lnTo>
                    <a:close/>
                  </a:path>
                </a:pathLst>
              </a:custGeom>
              <a:solidFill>
                <a:srgbClr val="DB8F17"/>
              </a:solidFill>
              <a:ln w="9525">
                <a:no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1" name="Freeform 39"/>
              <p:cNvSpPr/>
              <p:nvPr/>
            </p:nvSpPr>
            <p:spPr bwMode="auto">
              <a:xfrm>
                <a:off x="2125513" y="3656608"/>
                <a:ext cx="797076" cy="588219"/>
              </a:xfrm>
              <a:custGeom>
                <a:avLst/>
                <a:gdLst>
                  <a:gd name="T0" fmla="*/ 18 w 569"/>
                  <a:gd name="T1" fmla="*/ 425 h 425"/>
                  <a:gd name="T2" fmla="*/ 0 w 569"/>
                  <a:gd name="T3" fmla="*/ 407 h 425"/>
                  <a:gd name="T4" fmla="*/ 551 w 569"/>
                  <a:gd name="T5" fmla="*/ 0 h 425"/>
                  <a:gd name="T6" fmla="*/ 569 w 569"/>
                  <a:gd name="T7" fmla="*/ 18 h 425"/>
                  <a:gd name="T8" fmla="*/ 18 w 569"/>
                  <a:gd name="T9" fmla="*/ 425 h 425"/>
                </a:gdLst>
                <a:ahLst/>
                <a:cxnLst>
                  <a:cxn ang="0">
                    <a:pos x="T0" y="T1"/>
                  </a:cxn>
                  <a:cxn ang="0">
                    <a:pos x="T2" y="T3"/>
                  </a:cxn>
                  <a:cxn ang="0">
                    <a:pos x="T4" y="T5"/>
                  </a:cxn>
                  <a:cxn ang="0">
                    <a:pos x="T6" y="T7"/>
                  </a:cxn>
                  <a:cxn ang="0">
                    <a:pos x="T8" y="T9"/>
                  </a:cxn>
                </a:cxnLst>
                <a:rect l="0" t="0" r="r" b="b"/>
                <a:pathLst>
                  <a:path w="569" h="425">
                    <a:moveTo>
                      <a:pt x="18" y="425"/>
                    </a:moveTo>
                    <a:lnTo>
                      <a:pt x="0" y="407"/>
                    </a:lnTo>
                    <a:lnTo>
                      <a:pt x="551" y="0"/>
                    </a:lnTo>
                    <a:lnTo>
                      <a:pt x="569" y="18"/>
                    </a:lnTo>
                    <a:lnTo>
                      <a:pt x="18" y="425"/>
                    </a:lnTo>
                    <a:close/>
                  </a:path>
                </a:pathLst>
              </a:custGeom>
              <a:solidFill>
                <a:srgbClr val="DB8F17"/>
              </a:solidFill>
              <a:ln w="9525">
                <a:no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2" name="Freeform 40"/>
              <p:cNvSpPr/>
              <p:nvPr/>
            </p:nvSpPr>
            <p:spPr bwMode="auto">
              <a:xfrm>
                <a:off x="3086486" y="3656608"/>
                <a:ext cx="581347" cy="625588"/>
              </a:xfrm>
              <a:custGeom>
                <a:avLst/>
                <a:gdLst>
                  <a:gd name="T0" fmla="*/ 397 w 415"/>
                  <a:gd name="T1" fmla="*/ 452 h 452"/>
                  <a:gd name="T2" fmla="*/ 0 w 415"/>
                  <a:gd name="T3" fmla="*/ 27 h 452"/>
                  <a:gd name="T4" fmla="*/ 18 w 415"/>
                  <a:gd name="T5" fmla="*/ 0 h 452"/>
                  <a:gd name="T6" fmla="*/ 415 w 415"/>
                  <a:gd name="T7" fmla="*/ 434 h 452"/>
                  <a:gd name="T8" fmla="*/ 397 w 415"/>
                  <a:gd name="T9" fmla="*/ 452 h 452"/>
                </a:gdLst>
                <a:ahLst/>
                <a:cxnLst>
                  <a:cxn ang="0">
                    <a:pos x="T0" y="T1"/>
                  </a:cxn>
                  <a:cxn ang="0">
                    <a:pos x="T2" y="T3"/>
                  </a:cxn>
                  <a:cxn ang="0">
                    <a:pos x="T4" y="T5"/>
                  </a:cxn>
                  <a:cxn ang="0">
                    <a:pos x="T6" y="T7"/>
                  </a:cxn>
                  <a:cxn ang="0">
                    <a:pos x="T8" y="T9"/>
                  </a:cxn>
                </a:cxnLst>
                <a:rect l="0" t="0" r="r" b="b"/>
                <a:pathLst>
                  <a:path w="415" h="452">
                    <a:moveTo>
                      <a:pt x="397" y="452"/>
                    </a:moveTo>
                    <a:lnTo>
                      <a:pt x="0" y="27"/>
                    </a:lnTo>
                    <a:lnTo>
                      <a:pt x="18" y="0"/>
                    </a:lnTo>
                    <a:lnTo>
                      <a:pt x="415" y="434"/>
                    </a:lnTo>
                    <a:lnTo>
                      <a:pt x="397" y="452"/>
                    </a:lnTo>
                    <a:close/>
                  </a:path>
                </a:pathLst>
              </a:custGeom>
              <a:solidFill>
                <a:srgbClr val="DB8F17"/>
              </a:solidFill>
              <a:ln w="9525">
                <a:no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3" name="Freeform 41"/>
              <p:cNvSpPr/>
              <p:nvPr/>
            </p:nvSpPr>
            <p:spPr bwMode="auto">
              <a:xfrm>
                <a:off x="3820524" y="4356934"/>
                <a:ext cx="833498" cy="401373"/>
              </a:xfrm>
              <a:custGeom>
                <a:avLst/>
                <a:gdLst>
                  <a:gd name="T0" fmla="*/ 586 w 595"/>
                  <a:gd name="T1" fmla="*/ 290 h 290"/>
                  <a:gd name="T2" fmla="*/ 0 w 595"/>
                  <a:gd name="T3" fmla="*/ 28 h 290"/>
                  <a:gd name="T4" fmla="*/ 9 w 595"/>
                  <a:gd name="T5" fmla="*/ 0 h 290"/>
                  <a:gd name="T6" fmla="*/ 595 w 595"/>
                  <a:gd name="T7" fmla="*/ 263 h 290"/>
                  <a:gd name="T8" fmla="*/ 586 w 595"/>
                  <a:gd name="T9" fmla="*/ 290 h 290"/>
                </a:gdLst>
                <a:ahLst/>
                <a:cxnLst>
                  <a:cxn ang="0">
                    <a:pos x="T0" y="T1"/>
                  </a:cxn>
                  <a:cxn ang="0">
                    <a:pos x="T2" y="T3"/>
                  </a:cxn>
                  <a:cxn ang="0">
                    <a:pos x="T4" y="T5"/>
                  </a:cxn>
                  <a:cxn ang="0">
                    <a:pos x="T6" y="T7"/>
                  </a:cxn>
                  <a:cxn ang="0">
                    <a:pos x="T8" y="T9"/>
                  </a:cxn>
                </a:cxnLst>
                <a:rect l="0" t="0" r="r" b="b"/>
                <a:pathLst>
                  <a:path w="595" h="290">
                    <a:moveTo>
                      <a:pt x="586" y="290"/>
                    </a:moveTo>
                    <a:lnTo>
                      <a:pt x="0" y="28"/>
                    </a:lnTo>
                    <a:lnTo>
                      <a:pt x="9" y="0"/>
                    </a:lnTo>
                    <a:lnTo>
                      <a:pt x="595" y="263"/>
                    </a:lnTo>
                    <a:lnTo>
                      <a:pt x="586" y="290"/>
                    </a:lnTo>
                    <a:close/>
                  </a:path>
                </a:pathLst>
              </a:custGeom>
              <a:solidFill>
                <a:srgbClr val="DB8F17"/>
              </a:solidFill>
              <a:ln w="9525">
                <a:no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4" name="Freeform 42"/>
              <p:cNvSpPr/>
              <p:nvPr/>
            </p:nvSpPr>
            <p:spPr bwMode="auto">
              <a:xfrm>
                <a:off x="4831927" y="3868367"/>
                <a:ext cx="847506" cy="877484"/>
              </a:xfrm>
              <a:custGeom>
                <a:avLst/>
                <a:gdLst>
                  <a:gd name="T0" fmla="*/ 27 w 605"/>
                  <a:gd name="T1" fmla="*/ 634 h 634"/>
                  <a:gd name="T2" fmla="*/ 0 w 605"/>
                  <a:gd name="T3" fmla="*/ 616 h 634"/>
                  <a:gd name="T4" fmla="*/ 586 w 605"/>
                  <a:gd name="T5" fmla="*/ 0 h 634"/>
                  <a:gd name="T6" fmla="*/ 605 w 605"/>
                  <a:gd name="T7" fmla="*/ 19 h 634"/>
                  <a:gd name="T8" fmla="*/ 27 w 605"/>
                  <a:gd name="T9" fmla="*/ 634 h 634"/>
                </a:gdLst>
                <a:ahLst/>
                <a:cxnLst>
                  <a:cxn ang="0">
                    <a:pos x="T0" y="T1"/>
                  </a:cxn>
                  <a:cxn ang="0">
                    <a:pos x="T2" y="T3"/>
                  </a:cxn>
                  <a:cxn ang="0">
                    <a:pos x="T4" y="T5"/>
                  </a:cxn>
                  <a:cxn ang="0">
                    <a:pos x="T6" y="T7"/>
                  </a:cxn>
                  <a:cxn ang="0">
                    <a:pos x="T8" y="T9"/>
                  </a:cxn>
                </a:cxnLst>
                <a:rect l="0" t="0" r="r" b="b"/>
                <a:pathLst>
                  <a:path w="605" h="634">
                    <a:moveTo>
                      <a:pt x="27" y="634"/>
                    </a:moveTo>
                    <a:lnTo>
                      <a:pt x="0" y="616"/>
                    </a:lnTo>
                    <a:lnTo>
                      <a:pt x="586" y="0"/>
                    </a:lnTo>
                    <a:lnTo>
                      <a:pt x="605" y="19"/>
                    </a:lnTo>
                    <a:lnTo>
                      <a:pt x="27" y="634"/>
                    </a:lnTo>
                    <a:close/>
                  </a:path>
                </a:pathLst>
              </a:custGeom>
              <a:solidFill>
                <a:srgbClr val="DB8F17"/>
              </a:solidFill>
              <a:ln w="9525">
                <a:noFill/>
                <a:round/>
              </a:ln>
            </p:spPr>
            <p:txBody>
              <a:bodyPr vert="horz" wrap="square" lIns="91440" tIns="45720" rIns="91440" bIns="45720" numCol="1" anchor="t" anchorCtr="0" compatLnSpc="1"/>
              <a:lstStyle/>
              <a:p>
                <a:endParaRPr lang="zh-CN" altLang="en-US">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5" name="Rectangle 43"/>
              <p:cNvSpPr>
                <a:spLocks noChangeArrowheads="1"/>
              </p:cNvSpPr>
              <p:nvPr/>
            </p:nvSpPr>
            <p:spPr bwMode="auto">
              <a:xfrm>
                <a:off x="5843331" y="3806085"/>
                <a:ext cx="1200517" cy="37370"/>
              </a:xfrm>
              <a:prstGeom prst="rect">
                <a:avLst/>
              </a:prstGeom>
              <a:solidFill>
                <a:srgbClr val="DB8F17"/>
              </a:solidFill>
              <a:ln w="9525">
                <a:noFill/>
                <a:miter lim="800000"/>
              </a:ln>
            </p:spPr>
            <p:txBody>
              <a:bodyPr vert="horz" wrap="square" lIns="91440" tIns="45720" rIns="91440" bIns="45720" numCol="1" anchor="t" anchorCtr="0" compatLnSpc="1"/>
              <a:lstStyle/>
              <a:p>
                <a:endParaRPr lang="zh-CN" altLang="en-US" sz="100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sp>
          <p:nvSpPr>
            <p:cNvPr id="10" name="TextBox 99"/>
            <p:cNvSpPr txBox="1"/>
            <p:nvPr/>
          </p:nvSpPr>
          <p:spPr>
            <a:xfrm>
              <a:off x="1403329" y="2146933"/>
              <a:ext cx="752419" cy="392415"/>
            </a:xfrm>
            <a:prstGeom prst="rect">
              <a:avLst/>
            </a:prstGeom>
            <a:noFill/>
          </p:spPr>
          <p:txBody>
            <a:bodyPr wrap="square" lIns="68562" tIns="34281" rIns="68562" bIns="34281" rtlCol="0">
              <a:spAutoFit/>
            </a:bodyPr>
            <a:lstStyle/>
            <a:p>
              <a:r>
                <a:rPr lang="en-US" altLang="zh-CN" sz="2100" dirty="0">
                  <a:solidFill>
                    <a:schemeClr val="tx1">
                      <a:lumMod val="85000"/>
                      <a:lumOff val="15000"/>
                    </a:schemeClr>
                  </a:solidFill>
                  <a:latin typeface="思源黑体 CN Normal" panose="020B0400000000000000" pitchFamily="34" charset="-122"/>
                  <a:ea typeface="思源黑体 CN Normal" panose="020B0400000000000000" pitchFamily="34" charset="-122"/>
                </a:rPr>
                <a:t>34%</a:t>
              </a:r>
              <a:endParaRPr lang="zh-CN" altLang="en-US" sz="2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1" name="TextBox 101"/>
            <p:cNvSpPr txBox="1"/>
            <p:nvPr/>
          </p:nvSpPr>
          <p:spPr>
            <a:xfrm>
              <a:off x="4543485" y="1818452"/>
              <a:ext cx="758356" cy="392415"/>
            </a:xfrm>
            <a:prstGeom prst="rect">
              <a:avLst/>
            </a:prstGeom>
            <a:noFill/>
          </p:spPr>
          <p:txBody>
            <a:bodyPr wrap="square" lIns="68562" tIns="34281" rIns="68562" bIns="34281" rtlCol="0">
              <a:spAutoFit/>
            </a:bodyPr>
            <a:lstStyle/>
            <a:p>
              <a:r>
                <a:rPr lang="en-US" altLang="zh-CN" sz="2100" dirty="0">
                  <a:solidFill>
                    <a:schemeClr val="tx1">
                      <a:lumMod val="85000"/>
                      <a:lumOff val="15000"/>
                    </a:schemeClr>
                  </a:solidFill>
                  <a:latin typeface="思源黑体 CN Normal" panose="020B0400000000000000" pitchFamily="34" charset="-122"/>
                  <a:ea typeface="思源黑体 CN Normal" panose="020B0400000000000000" pitchFamily="34" charset="-122"/>
                </a:rPr>
                <a:t>63%</a:t>
              </a:r>
              <a:endParaRPr lang="zh-CN" altLang="en-US" sz="2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cxnSp>
          <p:nvCxnSpPr>
            <p:cNvPr id="12" name="Straight Connector 45"/>
            <p:cNvCxnSpPr/>
            <p:nvPr/>
          </p:nvCxnSpPr>
          <p:spPr>
            <a:xfrm flipH="1">
              <a:off x="980601" y="1578263"/>
              <a:ext cx="9454" cy="2952820"/>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3" name="Straight Connector 46"/>
            <p:cNvCxnSpPr/>
            <p:nvPr/>
          </p:nvCxnSpPr>
          <p:spPr>
            <a:xfrm>
              <a:off x="719136" y="4321613"/>
              <a:ext cx="5372294" cy="0"/>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56" name="组合 55"/>
          <p:cNvGrpSpPr/>
          <p:nvPr/>
        </p:nvGrpSpPr>
        <p:grpSpPr>
          <a:xfrm>
            <a:off x="7212283" y="2106164"/>
            <a:ext cx="3327637" cy="2720529"/>
            <a:chOff x="7212283" y="2106164"/>
            <a:chExt cx="3327637" cy="2720529"/>
          </a:xfrm>
        </p:grpSpPr>
        <p:grpSp>
          <p:nvGrpSpPr>
            <p:cNvPr id="50" name="组合 49"/>
            <p:cNvGrpSpPr/>
            <p:nvPr/>
          </p:nvGrpSpPr>
          <p:grpSpPr>
            <a:xfrm>
              <a:off x="7212283" y="3731750"/>
              <a:ext cx="3327637" cy="1094943"/>
              <a:chOff x="7419438" y="3906391"/>
              <a:chExt cx="3327637" cy="1094943"/>
            </a:xfrm>
          </p:grpSpPr>
          <p:sp>
            <p:nvSpPr>
              <p:cNvPr id="51" name="矩形 50"/>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52" name="矩形 51"/>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53" name="组合 52"/>
            <p:cNvGrpSpPr/>
            <p:nvPr/>
          </p:nvGrpSpPr>
          <p:grpSpPr>
            <a:xfrm>
              <a:off x="7212283" y="2106164"/>
              <a:ext cx="3327637" cy="1094943"/>
              <a:chOff x="7419438" y="3906391"/>
              <a:chExt cx="3327637" cy="1094943"/>
            </a:xfrm>
          </p:grpSpPr>
          <p:sp>
            <p:nvSpPr>
              <p:cNvPr id="54" name="矩形 53"/>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55" name="矩形 54"/>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spTree>
    <p:extLst>
      <p:ext uri="{BB962C8B-B14F-4D97-AF65-F5344CB8AC3E}">
        <p14:creationId xmlns:p14="http://schemas.microsoft.com/office/powerpoint/2010/main" val="364644746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p:cTn id="13" dur="500" fill="hold"/>
                                        <p:tgtEl>
                                          <p:spTgt spid="56"/>
                                        </p:tgtEl>
                                        <p:attrNameLst>
                                          <p:attrName>ppt_w</p:attrName>
                                        </p:attrNameLst>
                                      </p:cBhvr>
                                      <p:tavLst>
                                        <p:tav tm="0">
                                          <p:val>
                                            <p:fltVal val="0"/>
                                          </p:val>
                                        </p:tav>
                                        <p:tav tm="100000">
                                          <p:val>
                                            <p:strVal val="#ppt_w"/>
                                          </p:val>
                                        </p:tav>
                                      </p:tavLst>
                                    </p:anim>
                                    <p:anim calcmode="lin" valueType="num">
                                      <p:cBhvr>
                                        <p:cTn id="14" dur="500" fill="hold"/>
                                        <p:tgtEl>
                                          <p:spTgt spid="56"/>
                                        </p:tgtEl>
                                        <p:attrNameLst>
                                          <p:attrName>ppt_h</p:attrName>
                                        </p:attrNameLst>
                                      </p:cBhvr>
                                      <p:tavLst>
                                        <p:tav tm="0">
                                          <p:val>
                                            <p:fltVal val="0"/>
                                          </p:val>
                                        </p:tav>
                                        <p:tav tm="100000">
                                          <p:val>
                                            <p:strVal val="#ppt_h"/>
                                          </p:val>
                                        </p:tav>
                                      </p:tavLst>
                                    </p:anim>
                                    <p:animEffect transition="in" filter="fade">
                                      <p:cBhvr>
                                        <p:cTn id="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273619" y="2273618"/>
            <a:ext cx="6894516" cy="23472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743336" y="2409332"/>
            <a:ext cx="6857999" cy="2039331"/>
          </a:xfrm>
          <a:prstGeom prst="rect">
            <a:avLst/>
          </a:prstGeom>
        </p:spPr>
      </p:pic>
      <p:grpSp>
        <p:nvGrpSpPr>
          <p:cNvPr id="8" name="组合 7"/>
          <p:cNvGrpSpPr/>
          <p:nvPr/>
        </p:nvGrpSpPr>
        <p:grpSpPr>
          <a:xfrm>
            <a:off x="3305852" y="1396291"/>
            <a:ext cx="5580296" cy="3870593"/>
            <a:chOff x="3305852" y="1009792"/>
            <a:chExt cx="5580296" cy="3870593"/>
          </a:xfrm>
        </p:grpSpPr>
        <p:sp>
          <p:nvSpPr>
            <p:cNvPr id="6" name="文本框">
              <a:extLst>
                <a:ext uri="{FF2B5EF4-FFF2-40B4-BE49-F238E27FC236}">
                  <a16:creationId xmlns:a16="http://schemas.microsoft.com/office/drawing/2014/main" xmlns="" id="{23006A4B-2275-43DE-B05F-511A611283BE}"/>
                </a:ext>
              </a:extLst>
            </p:cNvPr>
            <p:cNvSpPr txBox="1"/>
            <p:nvPr/>
          </p:nvSpPr>
          <p:spPr>
            <a:xfrm>
              <a:off x="3305852" y="3126059"/>
              <a:ext cx="5580296" cy="1754326"/>
            </a:xfrm>
            <a:prstGeom prst="rect">
              <a:avLst/>
            </a:prstGeom>
            <a:noFill/>
          </p:spPr>
          <p:txBody>
            <a:bodyPr wrap="square" rtlCol="0">
              <a:spAutoFit/>
            </a:bodyPr>
            <a:lstStyle/>
            <a:p>
              <a:pPr algn="ctr">
                <a:lnSpc>
                  <a:spcPct val="150000"/>
                </a:lnSpc>
              </a:pPr>
              <a:r>
                <a:rPr lang="zh-CN" altLang="en-US" sz="3600" b="1" dirty="0">
                  <a:solidFill>
                    <a:srgbClr val="DB8F17"/>
                  </a:solidFill>
                  <a:latin typeface="思源黑体 CN Normal" panose="020B0400000000000000" pitchFamily="34" charset="-122"/>
                  <a:ea typeface="思源黑体 CN Normal" panose="020B0400000000000000" pitchFamily="34" charset="-122"/>
                </a:rPr>
                <a:t>添加标题</a:t>
              </a:r>
              <a:endParaRPr lang="en-US" altLang="zh-CN" sz="3600" b="1" dirty="0">
                <a:solidFill>
                  <a:srgbClr val="DB8F17"/>
                </a:solidFill>
                <a:latin typeface="思源黑体 CN Normal" panose="020B0400000000000000" pitchFamily="34" charset="-122"/>
                <a:ea typeface="思源黑体 CN Normal" panose="020B0400000000000000" pitchFamily="34" charset="-122"/>
              </a:endParaRPr>
            </a:p>
            <a:p>
              <a:pPr algn="ctr">
                <a:lnSpc>
                  <a:spcPct val="150000"/>
                </a:lnSpc>
              </a:pPr>
              <a:r>
                <a:rPr lang="zh-CN" altLang="en-US" sz="1200" dirty="0">
                  <a:solidFill>
                    <a:srgbClr val="DB8F17"/>
                  </a:solidFill>
                  <a:latin typeface="思源黑体 CN Normal" panose="020B0400000000000000" pitchFamily="34" charset="-122"/>
                  <a:ea typeface="思源黑体 CN Normal" panose="020B0400000000000000" pitchFamily="34" charset="-122"/>
                </a:rPr>
                <a:t>单击此处添加标题单击此处添加标题单击此处添加标题单击此处添加标题单击此处添加标题单击此处添加标题单击此处添加标题单击此处添加标题单击此处添加标题单击此处添加标题</a:t>
              </a:r>
            </a:p>
          </p:txBody>
        </p:sp>
        <p:sp>
          <p:nvSpPr>
            <p:cNvPr id="7" name="文本框">
              <a:extLst>
                <a:ext uri="{FF2B5EF4-FFF2-40B4-BE49-F238E27FC236}">
                  <a16:creationId xmlns:a16="http://schemas.microsoft.com/office/drawing/2014/main" xmlns="" id="{56502989-DD3A-41EF-B840-4FAE6392B025}"/>
                </a:ext>
              </a:extLst>
            </p:cNvPr>
            <p:cNvSpPr txBox="1"/>
            <p:nvPr/>
          </p:nvSpPr>
          <p:spPr>
            <a:xfrm>
              <a:off x="4652221" y="1009792"/>
              <a:ext cx="2887558" cy="2215991"/>
            </a:xfrm>
            <a:prstGeom prst="rect">
              <a:avLst/>
            </a:prstGeom>
            <a:noFill/>
          </p:spPr>
          <p:txBody>
            <a:bodyPr wrap="square" rtlCol="0">
              <a:spAutoFit/>
            </a:bodyPr>
            <a:lstStyle/>
            <a:p>
              <a:pPr algn="ctr"/>
              <a:r>
                <a:rPr lang="en-US" altLang="zh-CN" sz="13800" b="1" dirty="0" smtClean="0">
                  <a:solidFill>
                    <a:srgbClr val="DB8F17"/>
                  </a:solidFill>
                  <a:latin typeface="思源黑体 CN Normal" panose="020B0400000000000000" pitchFamily="34" charset="-122"/>
                  <a:ea typeface="思源黑体 CN Normal" panose="020B0400000000000000" pitchFamily="34" charset="-122"/>
                </a:rPr>
                <a:t>04</a:t>
              </a:r>
              <a:endParaRPr lang="en-US" altLang="zh-CN" sz="13800" b="1" dirty="0">
                <a:solidFill>
                  <a:srgbClr val="DB8F17"/>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3406380521"/>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3418051" y="1288718"/>
            <a:ext cx="5355898" cy="2887570"/>
            <a:chOff x="3443509" y="2162668"/>
            <a:chExt cx="4584875" cy="2471875"/>
          </a:xfrm>
        </p:grpSpPr>
        <p:sp>
          <p:nvSpPr>
            <p:cNvPr id="4" name="Freeform 5"/>
            <p:cNvSpPr/>
            <p:nvPr/>
          </p:nvSpPr>
          <p:spPr bwMode="auto">
            <a:xfrm>
              <a:off x="5224899" y="3237789"/>
              <a:ext cx="933859" cy="1020411"/>
            </a:xfrm>
            <a:custGeom>
              <a:avLst/>
              <a:gdLst>
                <a:gd name="T0" fmla="*/ 489 w 979"/>
                <a:gd name="T1" fmla="*/ 0 h 1375"/>
                <a:gd name="T2" fmla="*/ 735 w 979"/>
                <a:gd name="T3" fmla="*/ 688 h 1375"/>
                <a:gd name="T4" fmla="*/ 979 w 979"/>
                <a:gd name="T5" fmla="*/ 1375 h 1375"/>
                <a:gd name="T6" fmla="*/ 489 w 979"/>
                <a:gd name="T7" fmla="*/ 1375 h 1375"/>
                <a:gd name="T8" fmla="*/ 0 w 979"/>
                <a:gd name="T9" fmla="*/ 1375 h 1375"/>
                <a:gd name="T10" fmla="*/ 245 w 979"/>
                <a:gd name="T11" fmla="*/ 688 h 1375"/>
                <a:gd name="T12" fmla="*/ 489 w 979"/>
                <a:gd name="T13" fmla="*/ 0 h 1375"/>
              </a:gdLst>
              <a:ahLst/>
              <a:cxnLst>
                <a:cxn ang="0">
                  <a:pos x="T0" y="T1"/>
                </a:cxn>
                <a:cxn ang="0">
                  <a:pos x="T2" y="T3"/>
                </a:cxn>
                <a:cxn ang="0">
                  <a:pos x="T4" y="T5"/>
                </a:cxn>
                <a:cxn ang="0">
                  <a:pos x="T6" y="T7"/>
                </a:cxn>
                <a:cxn ang="0">
                  <a:pos x="T8" y="T9"/>
                </a:cxn>
                <a:cxn ang="0">
                  <a:pos x="T10" y="T11"/>
                </a:cxn>
                <a:cxn ang="0">
                  <a:pos x="T12" y="T13"/>
                </a:cxn>
              </a:cxnLst>
              <a:rect l="0" t="0" r="r" b="b"/>
              <a:pathLst>
                <a:path w="979" h="1375">
                  <a:moveTo>
                    <a:pt x="489" y="0"/>
                  </a:moveTo>
                  <a:lnTo>
                    <a:pt x="735" y="688"/>
                  </a:lnTo>
                  <a:lnTo>
                    <a:pt x="979" y="1375"/>
                  </a:lnTo>
                  <a:lnTo>
                    <a:pt x="489" y="1375"/>
                  </a:lnTo>
                  <a:lnTo>
                    <a:pt x="0" y="1375"/>
                  </a:lnTo>
                  <a:lnTo>
                    <a:pt x="245" y="688"/>
                  </a:lnTo>
                  <a:lnTo>
                    <a:pt x="489" y="0"/>
                  </a:lnTo>
                  <a:close/>
                </a:path>
              </a:pathLst>
            </a:custGeom>
            <a:solidFill>
              <a:srgbClr val="E8C347"/>
            </a:solidFill>
            <a:ln>
              <a:noFill/>
            </a:ln>
          </p:spPr>
          <p:txBody>
            <a:bodyPr vert="horz" wrap="square" lIns="91123" tIns="45561" rIns="91123" bIns="45561" numCol="1" anchor="t" anchorCtr="0" compatLnSpc="1"/>
            <a:lstStyle/>
            <a:p>
              <a:endParaRPr lang="zh-CN" altLang="en-US" sz="1200">
                <a:solidFill>
                  <a:schemeClr val="bg1"/>
                </a:solidFill>
                <a:latin typeface="思源黑体 CN Normal" panose="020B0400000000000000" pitchFamily="34" charset="-122"/>
                <a:ea typeface="思源黑体 CN Normal" panose="020B0400000000000000" pitchFamily="34" charset="-122"/>
              </a:endParaRPr>
            </a:p>
          </p:txBody>
        </p:sp>
        <p:sp>
          <p:nvSpPr>
            <p:cNvPr id="5" name="Freeform 6"/>
            <p:cNvSpPr/>
            <p:nvPr/>
          </p:nvSpPr>
          <p:spPr bwMode="auto">
            <a:xfrm>
              <a:off x="4318726" y="3772116"/>
              <a:ext cx="936720" cy="486086"/>
            </a:xfrm>
            <a:custGeom>
              <a:avLst/>
              <a:gdLst>
                <a:gd name="T0" fmla="*/ 491 w 982"/>
                <a:gd name="T1" fmla="*/ 0 h 655"/>
                <a:gd name="T2" fmla="*/ 735 w 982"/>
                <a:gd name="T3" fmla="*/ 326 h 655"/>
                <a:gd name="T4" fmla="*/ 982 w 982"/>
                <a:gd name="T5" fmla="*/ 655 h 655"/>
                <a:gd name="T6" fmla="*/ 491 w 982"/>
                <a:gd name="T7" fmla="*/ 655 h 655"/>
                <a:gd name="T8" fmla="*/ 0 w 982"/>
                <a:gd name="T9" fmla="*/ 655 h 655"/>
                <a:gd name="T10" fmla="*/ 247 w 982"/>
                <a:gd name="T11" fmla="*/ 326 h 655"/>
                <a:gd name="T12" fmla="*/ 491 w 982"/>
                <a:gd name="T13" fmla="*/ 0 h 655"/>
              </a:gdLst>
              <a:ahLst/>
              <a:cxnLst>
                <a:cxn ang="0">
                  <a:pos x="T0" y="T1"/>
                </a:cxn>
                <a:cxn ang="0">
                  <a:pos x="T2" y="T3"/>
                </a:cxn>
                <a:cxn ang="0">
                  <a:pos x="T4" y="T5"/>
                </a:cxn>
                <a:cxn ang="0">
                  <a:pos x="T6" y="T7"/>
                </a:cxn>
                <a:cxn ang="0">
                  <a:pos x="T8" y="T9"/>
                </a:cxn>
                <a:cxn ang="0">
                  <a:pos x="T10" y="T11"/>
                </a:cxn>
                <a:cxn ang="0">
                  <a:pos x="T12" y="T13"/>
                </a:cxn>
              </a:cxnLst>
              <a:rect l="0" t="0" r="r" b="b"/>
              <a:pathLst>
                <a:path w="982" h="655">
                  <a:moveTo>
                    <a:pt x="491" y="0"/>
                  </a:moveTo>
                  <a:lnTo>
                    <a:pt x="735" y="326"/>
                  </a:lnTo>
                  <a:lnTo>
                    <a:pt x="982" y="655"/>
                  </a:lnTo>
                  <a:lnTo>
                    <a:pt x="491" y="655"/>
                  </a:lnTo>
                  <a:lnTo>
                    <a:pt x="0" y="655"/>
                  </a:lnTo>
                  <a:lnTo>
                    <a:pt x="247" y="326"/>
                  </a:lnTo>
                  <a:lnTo>
                    <a:pt x="491" y="0"/>
                  </a:lnTo>
                  <a:close/>
                </a:path>
              </a:pathLst>
            </a:custGeom>
            <a:solidFill>
              <a:srgbClr val="DB8F17"/>
            </a:solidFill>
            <a:ln>
              <a:noFill/>
            </a:ln>
          </p:spPr>
          <p:txBody>
            <a:bodyPr vert="horz" wrap="square" lIns="91123" tIns="45561" rIns="91123" bIns="45561" numCol="1" anchor="t" anchorCtr="0" compatLnSpc="1"/>
            <a:lstStyle/>
            <a:p>
              <a:endParaRPr lang="zh-CN" altLang="en-US" sz="1200">
                <a:solidFill>
                  <a:schemeClr val="bg1"/>
                </a:solidFill>
                <a:latin typeface="思源黑体 CN Normal" panose="020B0400000000000000" pitchFamily="34" charset="-122"/>
                <a:ea typeface="思源黑体 CN Normal" panose="020B0400000000000000" pitchFamily="34" charset="-122"/>
              </a:endParaRPr>
            </a:p>
          </p:txBody>
        </p:sp>
        <p:sp>
          <p:nvSpPr>
            <p:cNvPr id="6" name="Freeform 7"/>
            <p:cNvSpPr/>
            <p:nvPr/>
          </p:nvSpPr>
          <p:spPr bwMode="auto">
            <a:xfrm>
              <a:off x="3443509" y="4059072"/>
              <a:ext cx="935767" cy="199132"/>
            </a:xfrm>
            <a:custGeom>
              <a:avLst/>
              <a:gdLst>
                <a:gd name="T0" fmla="*/ 491 w 981"/>
                <a:gd name="T1" fmla="*/ 0 h 175"/>
                <a:gd name="T2" fmla="*/ 735 w 981"/>
                <a:gd name="T3" fmla="*/ 86 h 175"/>
                <a:gd name="T4" fmla="*/ 981 w 981"/>
                <a:gd name="T5" fmla="*/ 175 h 175"/>
                <a:gd name="T6" fmla="*/ 491 w 981"/>
                <a:gd name="T7" fmla="*/ 175 h 175"/>
                <a:gd name="T8" fmla="*/ 0 w 981"/>
                <a:gd name="T9" fmla="*/ 175 h 175"/>
                <a:gd name="T10" fmla="*/ 246 w 981"/>
                <a:gd name="T11" fmla="*/ 86 h 175"/>
                <a:gd name="T12" fmla="*/ 491 w 981"/>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981" h="175">
                  <a:moveTo>
                    <a:pt x="491" y="0"/>
                  </a:moveTo>
                  <a:lnTo>
                    <a:pt x="735" y="86"/>
                  </a:lnTo>
                  <a:lnTo>
                    <a:pt x="981" y="175"/>
                  </a:lnTo>
                  <a:lnTo>
                    <a:pt x="491" y="175"/>
                  </a:lnTo>
                  <a:lnTo>
                    <a:pt x="0" y="175"/>
                  </a:lnTo>
                  <a:lnTo>
                    <a:pt x="246" y="86"/>
                  </a:lnTo>
                  <a:lnTo>
                    <a:pt x="491" y="0"/>
                  </a:lnTo>
                  <a:close/>
                </a:path>
              </a:pathLst>
            </a:custGeom>
            <a:solidFill>
              <a:srgbClr val="E8C347"/>
            </a:solidFill>
            <a:ln>
              <a:noFill/>
            </a:ln>
          </p:spPr>
          <p:txBody>
            <a:bodyPr vert="horz" wrap="square" lIns="91123" tIns="45561" rIns="91123" bIns="45561" numCol="1" anchor="t" anchorCtr="0" compatLnSpc="1"/>
            <a:lstStyle/>
            <a:p>
              <a:endParaRPr lang="zh-CN" altLang="en-US" sz="1200">
                <a:solidFill>
                  <a:schemeClr val="bg1"/>
                </a:solidFill>
                <a:latin typeface="思源黑体 CN Normal" panose="020B0400000000000000" pitchFamily="34" charset="-122"/>
                <a:ea typeface="思源黑体 CN Normal" panose="020B0400000000000000" pitchFamily="34" charset="-122"/>
              </a:endParaRPr>
            </a:p>
          </p:txBody>
        </p:sp>
        <p:sp>
          <p:nvSpPr>
            <p:cNvPr id="7" name="Freeform 8"/>
            <p:cNvSpPr/>
            <p:nvPr/>
          </p:nvSpPr>
          <p:spPr bwMode="auto">
            <a:xfrm>
              <a:off x="6158758" y="2649294"/>
              <a:ext cx="933859" cy="1608907"/>
            </a:xfrm>
            <a:custGeom>
              <a:avLst/>
              <a:gdLst>
                <a:gd name="T0" fmla="*/ 491 w 979"/>
                <a:gd name="T1" fmla="*/ 0 h 2168"/>
                <a:gd name="T2" fmla="*/ 735 w 979"/>
                <a:gd name="T3" fmla="*/ 1083 h 2168"/>
                <a:gd name="T4" fmla="*/ 979 w 979"/>
                <a:gd name="T5" fmla="*/ 2168 h 2168"/>
                <a:gd name="T6" fmla="*/ 491 w 979"/>
                <a:gd name="T7" fmla="*/ 2168 h 2168"/>
                <a:gd name="T8" fmla="*/ 0 w 979"/>
                <a:gd name="T9" fmla="*/ 2168 h 2168"/>
                <a:gd name="T10" fmla="*/ 244 w 979"/>
                <a:gd name="T11" fmla="*/ 1083 h 2168"/>
                <a:gd name="T12" fmla="*/ 491 w 979"/>
                <a:gd name="T13" fmla="*/ 0 h 2168"/>
              </a:gdLst>
              <a:ahLst/>
              <a:cxnLst>
                <a:cxn ang="0">
                  <a:pos x="T0" y="T1"/>
                </a:cxn>
                <a:cxn ang="0">
                  <a:pos x="T2" y="T3"/>
                </a:cxn>
                <a:cxn ang="0">
                  <a:pos x="T4" y="T5"/>
                </a:cxn>
                <a:cxn ang="0">
                  <a:pos x="T6" y="T7"/>
                </a:cxn>
                <a:cxn ang="0">
                  <a:pos x="T8" y="T9"/>
                </a:cxn>
                <a:cxn ang="0">
                  <a:pos x="T10" y="T11"/>
                </a:cxn>
                <a:cxn ang="0">
                  <a:pos x="T12" y="T13"/>
                </a:cxn>
              </a:cxnLst>
              <a:rect l="0" t="0" r="r" b="b"/>
              <a:pathLst>
                <a:path w="979" h="2168">
                  <a:moveTo>
                    <a:pt x="491" y="0"/>
                  </a:moveTo>
                  <a:lnTo>
                    <a:pt x="735" y="1083"/>
                  </a:lnTo>
                  <a:lnTo>
                    <a:pt x="979" y="2168"/>
                  </a:lnTo>
                  <a:lnTo>
                    <a:pt x="491" y="2168"/>
                  </a:lnTo>
                  <a:lnTo>
                    <a:pt x="0" y="2168"/>
                  </a:lnTo>
                  <a:lnTo>
                    <a:pt x="244" y="1083"/>
                  </a:lnTo>
                  <a:lnTo>
                    <a:pt x="491" y="0"/>
                  </a:lnTo>
                  <a:close/>
                </a:path>
              </a:pathLst>
            </a:custGeom>
            <a:solidFill>
              <a:srgbClr val="DB8F17"/>
            </a:solidFill>
            <a:ln>
              <a:noFill/>
            </a:ln>
          </p:spPr>
          <p:txBody>
            <a:bodyPr vert="horz" wrap="square" lIns="91123" tIns="45561" rIns="91123" bIns="45561" numCol="1" anchor="t" anchorCtr="0" compatLnSpc="1"/>
            <a:lstStyle/>
            <a:p>
              <a:endParaRPr lang="zh-CN" altLang="en-US" sz="1200">
                <a:solidFill>
                  <a:schemeClr val="bg1"/>
                </a:solidFill>
                <a:latin typeface="思源黑体 CN Normal" panose="020B0400000000000000" pitchFamily="34" charset="-122"/>
                <a:ea typeface="思源黑体 CN Normal" panose="020B0400000000000000" pitchFamily="34" charset="-122"/>
              </a:endParaRPr>
            </a:p>
          </p:txBody>
        </p:sp>
        <p:sp>
          <p:nvSpPr>
            <p:cNvPr id="8" name="Freeform 9"/>
            <p:cNvSpPr/>
            <p:nvPr/>
          </p:nvSpPr>
          <p:spPr bwMode="auto">
            <a:xfrm>
              <a:off x="7092617" y="3510891"/>
              <a:ext cx="935767" cy="747311"/>
            </a:xfrm>
            <a:custGeom>
              <a:avLst/>
              <a:gdLst>
                <a:gd name="T0" fmla="*/ 490 w 981"/>
                <a:gd name="T1" fmla="*/ 0 h 1007"/>
                <a:gd name="T2" fmla="*/ 735 w 981"/>
                <a:gd name="T3" fmla="*/ 503 h 1007"/>
                <a:gd name="T4" fmla="*/ 981 w 981"/>
                <a:gd name="T5" fmla="*/ 1007 h 1007"/>
                <a:gd name="T6" fmla="*/ 490 w 981"/>
                <a:gd name="T7" fmla="*/ 1007 h 1007"/>
                <a:gd name="T8" fmla="*/ 0 w 981"/>
                <a:gd name="T9" fmla="*/ 1007 h 1007"/>
                <a:gd name="T10" fmla="*/ 246 w 981"/>
                <a:gd name="T11" fmla="*/ 503 h 1007"/>
                <a:gd name="T12" fmla="*/ 490 w 981"/>
                <a:gd name="T13" fmla="*/ 0 h 1007"/>
              </a:gdLst>
              <a:ahLst/>
              <a:cxnLst>
                <a:cxn ang="0">
                  <a:pos x="T0" y="T1"/>
                </a:cxn>
                <a:cxn ang="0">
                  <a:pos x="T2" y="T3"/>
                </a:cxn>
                <a:cxn ang="0">
                  <a:pos x="T4" y="T5"/>
                </a:cxn>
                <a:cxn ang="0">
                  <a:pos x="T6" y="T7"/>
                </a:cxn>
                <a:cxn ang="0">
                  <a:pos x="T8" y="T9"/>
                </a:cxn>
                <a:cxn ang="0">
                  <a:pos x="T10" y="T11"/>
                </a:cxn>
                <a:cxn ang="0">
                  <a:pos x="T12" y="T13"/>
                </a:cxn>
              </a:cxnLst>
              <a:rect l="0" t="0" r="r" b="b"/>
              <a:pathLst>
                <a:path w="981" h="1007">
                  <a:moveTo>
                    <a:pt x="490" y="0"/>
                  </a:moveTo>
                  <a:lnTo>
                    <a:pt x="735" y="503"/>
                  </a:lnTo>
                  <a:lnTo>
                    <a:pt x="981" y="1007"/>
                  </a:lnTo>
                  <a:lnTo>
                    <a:pt x="490" y="1007"/>
                  </a:lnTo>
                  <a:lnTo>
                    <a:pt x="0" y="1007"/>
                  </a:lnTo>
                  <a:lnTo>
                    <a:pt x="246" y="503"/>
                  </a:lnTo>
                  <a:lnTo>
                    <a:pt x="490" y="0"/>
                  </a:lnTo>
                  <a:close/>
                </a:path>
              </a:pathLst>
            </a:custGeom>
            <a:solidFill>
              <a:srgbClr val="E8C347"/>
            </a:solidFill>
            <a:ln>
              <a:noFill/>
            </a:ln>
          </p:spPr>
          <p:txBody>
            <a:bodyPr vert="horz" wrap="square" lIns="91123" tIns="45561" rIns="91123" bIns="45561" numCol="1" anchor="t" anchorCtr="0" compatLnSpc="1"/>
            <a:lstStyle/>
            <a:p>
              <a:endParaRPr lang="zh-CN" altLang="en-US" sz="1200">
                <a:solidFill>
                  <a:schemeClr val="bg1"/>
                </a:solidFill>
                <a:latin typeface="思源黑体 CN Normal" panose="020B0400000000000000" pitchFamily="34" charset="-122"/>
                <a:ea typeface="思源黑体 CN Normal" panose="020B0400000000000000" pitchFamily="34" charset="-122"/>
              </a:endParaRPr>
            </a:p>
          </p:txBody>
        </p:sp>
        <p:sp>
          <p:nvSpPr>
            <p:cNvPr id="9" name="TextBox 9"/>
            <p:cNvSpPr txBox="1"/>
            <p:nvPr/>
          </p:nvSpPr>
          <p:spPr>
            <a:xfrm>
              <a:off x="6353899" y="2162668"/>
              <a:ext cx="577156" cy="294280"/>
            </a:xfrm>
            <a:prstGeom prst="rect">
              <a:avLst/>
            </a:prstGeom>
            <a:noFill/>
          </p:spPr>
          <p:txBody>
            <a:bodyPr wrap="square" lIns="78074" tIns="39037" rIns="78074" bIns="39037" rtlCol="0">
              <a:spAutoFit/>
            </a:bodyPr>
            <a:lstStyle/>
            <a:p>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95%</a:t>
              </a:r>
              <a:endPar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0" name="TextBox 10"/>
            <p:cNvSpPr txBox="1"/>
            <p:nvPr/>
          </p:nvSpPr>
          <p:spPr>
            <a:xfrm>
              <a:off x="5439310" y="2797477"/>
              <a:ext cx="531936" cy="294280"/>
            </a:xfrm>
            <a:prstGeom prst="rect">
              <a:avLst/>
            </a:prstGeom>
            <a:noFill/>
          </p:spPr>
          <p:txBody>
            <a:bodyPr wrap="square" lIns="78074" tIns="39037" rIns="78074" bIns="39037" rtlCol="0">
              <a:spAutoFit/>
            </a:bodyPr>
            <a:lstStyle/>
            <a:p>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68%</a:t>
              </a:r>
              <a:endPar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1" name="TextBox 11"/>
            <p:cNvSpPr txBox="1"/>
            <p:nvPr/>
          </p:nvSpPr>
          <p:spPr>
            <a:xfrm>
              <a:off x="7361550" y="3035830"/>
              <a:ext cx="577156" cy="294280"/>
            </a:xfrm>
            <a:prstGeom prst="rect">
              <a:avLst/>
            </a:prstGeom>
            <a:noFill/>
          </p:spPr>
          <p:txBody>
            <a:bodyPr wrap="square" lIns="78074" tIns="39037" rIns="78074" bIns="39037" rtlCol="0">
              <a:spAutoFit/>
            </a:bodyPr>
            <a:lstStyle/>
            <a:p>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51%</a:t>
              </a:r>
              <a:endPar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2" name="TextBox 12"/>
            <p:cNvSpPr txBox="1"/>
            <p:nvPr/>
          </p:nvSpPr>
          <p:spPr>
            <a:xfrm>
              <a:off x="4583292" y="3399803"/>
              <a:ext cx="577156" cy="294280"/>
            </a:xfrm>
            <a:prstGeom prst="rect">
              <a:avLst/>
            </a:prstGeom>
            <a:noFill/>
          </p:spPr>
          <p:txBody>
            <a:bodyPr wrap="square" lIns="78074" tIns="39037" rIns="78074" bIns="39037" rtlCol="0">
              <a:spAutoFit/>
            </a:bodyPr>
            <a:lstStyle/>
            <a:p>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39%</a:t>
              </a:r>
              <a:endPar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3" name="TextBox 13"/>
            <p:cNvSpPr txBox="1"/>
            <p:nvPr/>
          </p:nvSpPr>
          <p:spPr>
            <a:xfrm>
              <a:off x="3730458" y="3793313"/>
              <a:ext cx="577156" cy="294280"/>
            </a:xfrm>
            <a:prstGeom prst="rect">
              <a:avLst/>
            </a:prstGeom>
            <a:noFill/>
          </p:spPr>
          <p:txBody>
            <a:bodyPr wrap="square" lIns="78074" tIns="39037" rIns="78074" bIns="39037" rtlCol="0">
              <a:spAutoFit/>
            </a:bodyPr>
            <a:lstStyle/>
            <a:p>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24%</a:t>
              </a:r>
              <a:endPar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4" name="矩形 13"/>
            <p:cNvSpPr/>
            <p:nvPr/>
          </p:nvSpPr>
          <p:spPr>
            <a:xfrm>
              <a:off x="3491880" y="4371950"/>
              <a:ext cx="748923" cy="261610"/>
            </a:xfrm>
            <a:prstGeom prst="rect">
              <a:avLst/>
            </a:prstGeom>
          </p:spPr>
          <p:txBody>
            <a:bodyPr wrap="none">
              <a:spAutoFit/>
            </a:bodyPr>
            <a:lstStyle/>
            <a:p>
              <a:pPr algn="ctr" eaLnBrk="0" hangingPunct="0"/>
              <a:r>
                <a:rPr lang="zh-CN" altLang="en-US" sz="11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添加文字</a:t>
              </a:r>
              <a:endParaRPr lang="en-US" altLang="zh-CN" sz="11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5" name="矩形 14"/>
            <p:cNvSpPr/>
            <p:nvPr/>
          </p:nvSpPr>
          <p:spPr>
            <a:xfrm>
              <a:off x="4412624" y="4366633"/>
              <a:ext cx="748923" cy="261610"/>
            </a:xfrm>
            <a:prstGeom prst="rect">
              <a:avLst/>
            </a:prstGeom>
          </p:spPr>
          <p:txBody>
            <a:bodyPr wrap="none">
              <a:spAutoFit/>
            </a:bodyPr>
            <a:lstStyle/>
            <a:p>
              <a:pPr algn="ctr" eaLnBrk="0" hangingPunct="0"/>
              <a:r>
                <a:rPr lang="zh-CN" altLang="en-US" sz="11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添加文字</a:t>
              </a:r>
              <a:endParaRPr lang="en-US" altLang="zh-CN" sz="11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6" name="矩形 15"/>
            <p:cNvSpPr/>
            <p:nvPr/>
          </p:nvSpPr>
          <p:spPr>
            <a:xfrm>
              <a:off x="5340313" y="4372933"/>
              <a:ext cx="748923" cy="261610"/>
            </a:xfrm>
            <a:prstGeom prst="rect">
              <a:avLst/>
            </a:prstGeom>
          </p:spPr>
          <p:txBody>
            <a:bodyPr wrap="none">
              <a:spAutoFit/>
            </a:bodyPr>
            <a:lstStyle/>
            <a:p>
              <a:pPr algn="ctr" eaLnBrk="0" hangingPunct="0"/>
              <a:r>
                <a:rPr lang="zh-CN" altLang="en-US" sz="11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添加文字</a:t>
              </a:r>
              <a:endParaRPr lang="en-US" altLang="zh-CN" sz="11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7" name="矩形 16"/>
            <p:cNvSpPr/>
            <p:nvPr/>
          </p:nvSpPr>
          <p:spPr>
            <a:xfrm>
              <a:off x="6267117" y="4366633"/>
              <a:ext cx="748923" cy="261610"/>
            </a:xfrm>
            <a:prstGeom prst="rect">
              <a:avLst/>
            </a:prstGeom>
          </p:spPr>
          <p:txBody>
            <a:bodyPr wrap="none">
              <a:spAutoFit/>
            </a:bodyPr>
            <a:lstStyle/>
            <a:p>
              <a:pPr algn="ctr" eaLnBrk="0" hangingPunct="0"/>
              <a:r>
                <a:rPr lang="zh-CN" altLang="en-US" sz="11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添加文字</a:t>
              </a:r>
              <a:endParaRPr lang="en-US" altLang="zh-CN" sz="11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7207453" y="4355999"/>
              <a:ext cx="748923" cy="261610"/>
            </a:xfrm>
            <a:prstGeom prst="rect">
              <a:avLst/>
            </a:prstGeom>
          </p:spPr>
          <p:txBody>
            <a:bodyPr wrap="none">
              <a:spAutoFit/>
            </a:bodyPr>
            <a:lstStyle/>
            <a:p>
              <a:pPr algn="ctr" eaLnBrk="0" hangingPunct="0"/>
              <a:r>
                <a:rPr lang="zh-CN" altLang="en-US" sz="11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添加文字</a:t>
              </a:r>
              <a:endParaRPr lang="en-US" altLang="zh-CN" sz="11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19" name="组合 18"/>
          <p:cNvGrpSpPr/>
          <p:nvPr/>
        </p:nvGrpSpPr>
        <p:grpSpPr>
          <a:xfrm>
            <a:off x="7680817" y="4743147"/>
            <a:ext cx="3327637" cy="1094943"/>
            <a:chOff x="7419438" y="3906391"/>
            <a:chExt cx="3327637" cy="1094943"/>
          </a:xfrm>
        </p:grpSpPr>
        <p:sp>
          <p:nvSpPr>
            <p:cNvPr id="20" name="矩形 19"/>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1" name="矩形 20"/>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22" name="组合 21"/>
          <p:cNvGrpSpPr/>
          <p:nvPr/>
        </p:nvGrpSpPr>
        <p:grpSpPr>
          <a:xfrm>
            <a:off x="2207058" y="4743147"/>
            <a:ext cx="3327637" cy="1094943"/>
            <a:chOff x="7419438" y="3906391"/>
            <a:chExt cx="3327637" cy="1094943"/>
          </a:xfrm>
        </p:grpSpPr>
        <p:sp>
          <p:nvSpPr>
            <p:cNvPr id="23" name="矩形 22"/>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4" name="矩形 23"/>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240371633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randombar(horizontal)">
                                      <p:cBhvr>
                                        <p:cTn id="11" dur="500"/>
                                        <p:tgtEl>
                                          <p:spTgt spid="2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0"/>
            <a:ext cx="5901179" cy="6858000"/>
          </a:xfrm>
          <a:prstGeom prst="rtTriangle">
            <a:avLst/>
          </a:prstGeom>
          <a:solidFill>
            <a:srgbClr val="E7C0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171641">
            <a:off x="-1672687" y="2686211"/>
            <a:ext cx="10241863" cy="1485577"/>
          </a:xfrm>
          <a:prstGeom prst="rect">
            <a:avLst/>
          </a:prstGeom>
        </p:spPr>
      </p:pic>
      <p:grpSp>
        <p:nvGrpSpPr>
          <p:cNvPr id="6" name="组合 5">
            <a:extLst>
              <a:ext uri="{FF2B5EF4-FFF2-40B4-BE49-F238E27FC236}">
                <a16:creationId xmlns:a16="http://schemas.microsoft.com/office/drawing/2014/main" xmlns="" id="{6AE547F5-D1E4-4852-A28A-8063570128E5}"/>
              </a:ext>
            </a:extLst>
          </p:cNvPr>
          <p:cNvGrpSpPr/>
          <p:nvPr/>
        </p:nvGrpSpPr>
        <p:grpSpPr>
          <a:xfrm>
            <a:off x="569712" y="4504956"/>
            <a:ext cx="2380877" cy="1678196"/>
            <a:chOff x="1637031" y="2589902"/>
            <a:chExt cx="2380877" cy="1678196"/>
          </a:xfrm>
        </p:grpSpPr>
        <p:sp>
          <p:nvSpPr>
            <p:cNvPr id="7" name="郑少PPT">
              <a:extLst>
                <a:ext uri="{FF2B5EF4-FFF2-40B4-BE49-F238E27FC236}">
                  <a16:creationId xmlns:a16="http://schemas.microsoft.com/office/drawing/2014/main" xmlns="" id="{BE0383A6-BA61-4A77-AAB9-07127E3E5F81}"/>
                </a:ext>
              </a:extLst>
            </p:cNvPr>
            <p:cNvSpPr/>
            <p:nvPr/>
          </p:nvSpPr>
          <p:spPr>
            <a:xfrm>
              <a:off x="1637031" y="2589902"/>
              <a:ext cx="2380877" cy="1323439"/>
            </a:xfrm>
            <a:prstGeom prst="rect">
              <a:avLst/>
            </a:prstGeom>
          </p:spPr>
          <p:txBody>
            <a:bodyPr wrap="square">
              <a:spAutoFit/>
            </a:bodyPr>
            <a:lstStyle/>
            <a:p>
              <a:pPr algn="ctr"/>
              <a:r>
                <a:rPr lang="zh-CN" altLang="en-US" sz="8000" b="1"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目录</a:t>
              </a:r>
              <a:endParaRPr lang="en-US" altLang="zh-CN" sz="8000" b="1"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sp>
          <p:nvSpPr>
            <p:cNvPr id="8" name="矩形 7">
              <a:extLst>
                <a:ext uri="{FF2B5EF4-FFF2-40B4-BE49-F238E27FC236}">
                  <a16:creationId xmlns:a16="http://schemas.microsoft.com/office/drawing/2014/main" xmlns="" id="{B1CEBE01-1B9B-4056-B5AC-CE264D32BC4E}"/>
                </a:ext>
              </a:extLst>
            </p:cNvPr>
            <p:cNvSpPr/>
            <p:nvPr/>
          </p:nvSpPr>
          <p:spPr>
            <a:xfrm>
              <a:off x="1874346" y="3929544"/>
              <a:ext cx="1906246" cy="338554"/>
            </a:xfrm>
            <a:prstGeom prst="rect">
              <a:avLst/>
            </a:prstGeom>
          </p:spPr>
          <p:txBody>
            <a:bodyPr wrap="square">
              <a:spAutoFit/>
            </a:bodyPr>
            <a:lstStyle/>
            <a:p>
              <a:pPr algn="dist"/>
              <a:r>
                <a:rPr lang="en-US" altLang="zh-CN"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CONTENTS</a:t>
              </a:r>
              <a:endParaRPr lang="en-US" altLang="zh-CN" sz="40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grpSp>
      <p:grpSp>
        <p:nvGrpSpPr>
          <p:cNvPr id="4" name="组合 3"/>
          <p:cNvGrpSpPr/>
          <p:nvPr/>
        </p:nvGrpSpPr>
        <p:grpSpPr>
          <a:xfrm>
            <a:off x="6096000" y="575848"/>
            <a:ext cx="5169187" cy="5484755"/>
            <a:chOff x="6096000" y="575848"/>
            <a:chExt cx="5169187" cy="5484755"/>
          </a:xfrm>
        </p:grpSpPr>
        <p:grpSp>
          <p:nvGrpSpPr>
            <p:cNvPr id="3" name="组合 2"/>
            <p:cNvGrpSpPr/>
            <p:nvPr/>
          </p:nvGrpSpPr>
          <p:grpSpPr>
            <a:xfrm>
              <a:off x="6096000" y="575848"/>
              <a:ext cx="5169187" cy="1292662"/>
              <a:chOff x="5657717" y="755729"/>
              <a:chExt cx="5169187" cy="1292662"/>
            </a:xfrm>
          </p:grpSpPr>
          <p:sp>
            <p:nvSpPr>
              <p:cNvPr id="9" name="文本">
                <a:extLst>
                  <a:ext uri="{FF2B5EF4-FFF2-40B4-BE49-F238E27FC236}">
                    <a16:creationId xmlns:a16="http://schemas.microsoft.com/office/drawing/2014/main" xmlns="" id="{3CB25A5C-6F11-4675-847F-0BCF4583260C}"/>
                  </a:ext>
                </a:extLst>
              </p:cNvPr>
              <p:cNvSpPr txBox="1"/>
              <p:nvPr/>
            </p:nvSpPr>
            <p:spPr>
              <a:xfrm>
                <a:off x="7150100" y="755729"/>
                <a:ext cx="3676804" cy="1292662"/>
              </a:xfrm>
              <a:prstGeom prst="rect">
                <a:avLst/>
              </a:prstGeom>
              <a:noFill/>
            </p:spPr>
            <p:txBody>
              <a:bodyPr wrap="square" rtlCol="0">
                <a:spAutoFit/>
              </a:bodyPr>
              <a:lstStyle/>
              <a:p>
                <a:pPr>
                  <a:lnSpc>
                    <a:spcPct val="150000"/>
                  </a:lnSpc>
                  <a:defRPr/>
                </a:pPr>
                <a:r>
                  <a:rPr lang="zh-CN" altLang="en-US" sz="2400" b="1" dirty="0">
                    <a:solidFill>
                      <a:srgbClr val="DB8F17"/>
                    </a:solidFill>
                    <a:latin typeface="思源黑体 CN Normal" panose="020B0400000000000000" pitchFamily="34" charset="-122"/>
                    <a:ea typeface="思源黑体 CN Normal" panose="020B0400000000000000" pitchFamily="34" charset="-122"/>
                    <a:sym typeface="Helvetica Light"/>
                  </a:rPr>
                  <a:t>添加标题</a:t>
                </a:r>
                <a:endParaRPr lang="en-US" altLang="zh-CN" sz="2400" b="1" dirty="0">
                  <a:solidFill>
                    <a:srgbClr val="DB8F17"/>
                  </a:solidFill>
                  <a:latin typeface="思源黑体 CN Normal" panose="020B0400000000000000" pitchFamily="34" charset="-122"/>
                  <a:ea typeface="思源黑体 CN Normal" panose="020B0400000000000000" pitchFamily="34" charset="-122"/>
                  <a:sym typeface="Helvetica Light"/>
                </a:endParaRPr>
              </a:p>
              <a:p>
                <a:pPr>
                  <a:lnSpc>
                    <a:spcPct val="150000"/>
                  </a:lnSpc>
                  <a:defRPr/>
                </a:pPr>
                <a:r>
                  <a:rPr lang="zh-CN" altLang="en-US" sz="1400" dirty="0">
                    <a:solidFill>
                      <a:srgbClr val="DB8F17"/>
                    </a:solidFill>
                    <a:latin typeface="思源黑体 CN Normal" panose="020B0400000000000000" pitchFamily="34" charset="-122"/>
                    <a:ea typeface="思源黑体 CN Normal" panose="020B0400000000000000" pitchFamily="34" charset="-122"/>
                  </a:rPr>
                  <a:t>单击此处添加标题单击此处添加标题单击此处添加标题单击此处添加标题</a:t>
                </a:r>
              </a:p>
            </p:txBody>
          </p:sp>
          <p:sp>
            <p:nvSpPr>
              <p:cNvPr id="10" name="文本">
                <a:extLst>
                  <a:ext uri="{FF2B5EF4-FFF2-40B4-BE49-F238E27FC236}">
                    <a16:creationId xmlns:a16="http://schemas.microsoft.com/office/drawing/2014/main" xmlns="" id="{A2A2F81E-CFB2-4671-995E-DD56DD043B30}"/>
                  </a:ext>
                </a:extLst>
              </p:cNvPr>
              <p:cNvSpPr/>
              <p:nvPr/>
            </p:nvSpPr>
            <p:spPr>
              <a:xfrm>
                <a:off x="5657717" y="875922"/>
                <a:ext cx="1188245" cy="1015663"/>
              </a:xfrm>
              <a:prstGeom prst="rect">
                <a:avLst/>
              </a:prstGeom>
            </p:spPr>
            <p:txBody>
              <a:bodyPr wrap="square">
                <a:spAutoFit/>
              </a:bodyPr>
              <a:lstStyle/>
              <a:p>
                <a:pPr algn="ctr"/>
                <a:r>
                  <a:rPr lang="en-US" altLang="zh-CN" sz="6000" b="1" dirty="0">
                    <a:solidFill>
                      <a:srgbClr val="DB8F17"/>
                    </a:solidFill>
                    <a:latin typeface="思源黑体 CN Normal" panose="020B0400000000000000" pitchFamily="34" charset="-122"/>
                    <a:ea typeface="思源黑体 CN Normal" panose="020B0400000000000000" pitchFamily="34" charset="-122"/>
                    <a:cs typeface="Segoe UI Light" panose="020B0502040204020203" pitchFamily="34" charset="0"/>
                  </a:rPr>
                  <a:t>01</a:t>
                </a:r>
                <a:endParaRPr lang="en-US" sz="6000" dirty="0">
                  <a:solidFill>
                    <a:srgbClr val="DB8F17"/>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grpSp>
        <p:grpSp>
          <p:nvGrpSpPr>
            <p:cNvPr id="17" name="组合 16"/>
            <p:cNvGrpSpPr/>
            <p:nvPr/>
          </p:nvGrpSpPr>
          <p:grpSpPr>
            <a:xfrm>
              <a:off x="6096000" y="1993244"/>
              <a:ext cx="5169187" cy="1292662"/>
              <a:chOff x="5657717" y="2173125"/>
              <a:chExt cx="5169187" cy="1292662"/>
            </a:xfrm>
          </p:grpSpPr>
          <p:sp>
            <p:nvSpPr>
              <p:cNvPr id="11" name="文本">
                <a:extLst>
                  <a:ext uri="{FF2B5EF4-FFF2-40B4-BE49-F238E27FC236}">
                    <a16:creationId xmlns:a16="http://schemas.microsoft.com/office/drawing/2014/main" xmlns="" id="{94C79E77-A65D-4253-A17F-0915DCDB3C4A}"/>
                  </a:ext>
                </a:extLst>
              </p:cNvPr>
              <p:cNvSpPr/>
              <p:nvPr/>
            </p:nvSpPr>
            <p:spPr>
              <a:xfrm>
                <a:off x="5657717" y="2293318"/>
                <a:ext cx="1188245" cy="1015663"/>
              </a:xfrm>
              <a:prstGeom prst="rect">
                <a:avLst/>
              </a:prstGeom>
            </p:spPr>
            <p:txBody>
              <a:bodyPr wrap="square">
                <a:spAutoFit/>
              </a:bodyPr>
              <a:lstStyle/>
              <a:p>
                <a:pPr algn="ctr"/>
                <a:r>
                  <a:rPr lang="en-US" altLang="zh-CN" sz="6000" b="1" dirty="0">
                    <a:solidFill>
                      <a:srgbClr val="DB8F17"/>
                    </a:solidFill>
                    <a:latin typeface="思源黑体 CN Normal" panose="020B0400000000000000" pitchFamily="34" charset="-122"/>
                    <a:ea typeface="思源黑体 CN Normal" panose="020B0400000000000000" pitchFamily="34" charset="-122"/>
                    <a:cs typeface="Segoe UI Light" panose="020B0502040204020203" pitchFamily="34" charset="0"/>
                  </a:rPr>
                  <a:t>02</a:t>
                </a:r>
                <a:endParaRPr lang="en-US" sz="6000" dirty="0">
                  <a:solidFill>
                    <a:srgbClr val="DB8F17"/>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sp>
            <p:nvSpPr>
              <p:cNvPr id="12" name="文本">
                <a:extLst>
                  <a:ext uri="{FF2B5EF4-FFF2-40B4-BE49-F238E27FC236}">
                    <a16:creationId xmlns:a16="http://schemas.microsoft.com/office/drawing/2014/main" xmlns="" id="{5E50C42B-14D2-44D9-8D99-A856C761261B}"/>
                  </a:ext>
                </a:extLst>
              </p:cNvPr>
              <p:cNvSpPr txBox="1"/>
              <p:nvPr/>
            </p:nvSpPr>
            <p:spPr>
              <a:xfrm>
                <a:off x="7150100" y="2173125"/>
                <a:ext cx="3676804" cy="1292662"/>
              </a:xfrm>
              <a:prstGeom prst="rect">
                <a:avLst/>
              </a:prstGeom>
              <a:noFill/>
            </p:spPr>
            <p:txBody>
              <a:bodyPr wrap="square" rtlCol="0">
                <a:spAutoFit/>
              </a:bodyPr>
              <a:lstStyle/>
              <a:p>
                <a:pPr>
                  <a:lnSpc>
                    <a:spcPct val="150000"/>
                  </a:lnSpc>
                  <a:defRPr/>
                </a:pPr>
                <a:r>
                  <a:rPr lang="zh-CN" altLang="en-US" sz="2400" b="1" dirty="0">
                    <a:solidFill>
                      <a:srgbClr val="DB8F17"/>
                    </a:solidFill>
                    <a:latin typeface="思源黑体 CN Normal" panose="020B0400000000000000" pitchFamily="34" charset="-122"/>
                    <a:ea typeface="思源黑体 CN Normal" panose="020B0400000000000000" pitchFamily="34" charset="-122"/>
                    <a:sym typeface="Helvetica Light"/>
                  </a:rPr>
                  <a:t>添加标题</a:t>
                </a:r>
                <a:endParaRPr lang="en-US" altLang="zh-CN" sz="2400" b="1" dirty="0">
                  <a:solidFill>
                    <a:srgbClr val="DB8F17"/>
                  </a:solidFill>
                  <a:latin typeface="思源黑体 CN Normal" panose="020B0400000000000000" pitchFamily="34" charset="-122"/>
                  <a:ea typeface="思源黑体 CN Normal" panose="020B0400000000000000" pitchFamily="34" charset="-122"/>
                  <a:sym typeface="Helvetica Light"/>
                </a:endParaRPr>
              </a:p>
              <a:p>
                <a:pPr>
                  <a:lnSpc>
                    <a:spcPct val="150000"/>
                  </a:lnSpc>
                  <a:defRPr/>
                </a:pPr>
                <a:r>
                  <a:rPr lang="zh-CN" altLang="en-US" sz="1400" dirty="0">
                    <a:solidFill>
                      <a:srgbClr val="DB8F17"/>
                    </a:solidFill>
                    <a:latin typeface="思源黑体 CN Normal" panose="020B0400000000000000" pitchFamily="34" charset="-122"/>
                    <a:ea typeface="思源黑体 CN Normal" panose="020B0400000000000000" pitchFamily="34" charset="-122"/>
                  </a:rPr>
                  <a:t>单击此处添加标题单击此处添加标题单击此处添加标题单击此处添加标题</a:t>
                </a:r>
              </a:p>
            </p:txBody>
          </p:sp>
        </p:grpSp>
        <p:grpSp>
          <p:nvGrpSpPr>
            <p:cNvPr id="18" name="组合 17"/>
            <p:cNvGrpSpPr/>
            <p:nvPr/>
          </p:nvGrpSpPr>
          <p:grpSpPr>
            <a:xfrm>
              <a:off x="6096000" y="3410641"/>
              <a:ext cx="5169187" cy="1292662"/>
              <a:chOff x="5657717" y="3590522"/>
              <a:chExt cx="5169187" cy="1292662"/>
            </a:xfrm>
          </p:grpSpPr>
          <p:sp>
            <p:nvSpPr>
              <p:cNvPr id="13" name="文本">
                <a:extLst>
                  <a:ext uri="{FF2B5EF4-FFF2-40B4-BE49-F238E27FC236}">
                    <a16:creationId xmlns:a16="http://schemas.microsoft.com/office/drawing/2014/main" xmlns="" id="{694F8FF9-5AF4-41EF-90EB-87467A6A2AC3}"/>
                  </a:ext>
                </a:extLst>
              </p:cNvPr>
              <p:cNvSpPr/>
              <p:nvPr/>
            </p:nvSpPr>
            <p:spPr>
              <a:xfrm>
                <a:off x="5657717" y="3710715"/>
                <a:ext cx="1188245" cy="1015663"/>
              </a:xfrm>
              <a:prstGeom prst="rect">
                <a:avLst/>
              </a:prstGeom>
            </p:spPr>
            <p:txBody>
              <a:bodyPr wrap="square">
                <a:spAutoFit/>
              </a:bodyPr>
              <a:lstStyle/>
              <a:p>
                <a:pPr algn="ctr"/>
                <a:r>
                  <a:rPr lang="en-US" altLang="zh-CN" sz="6000" b="1" dirty="0">
                    <a:solidFill>
                      <a:srgbClr val="DB8F17"/>
                    </a:solidFill>
                    <a:latin typeface="思源黑体 CN Normal" panose="020B0400000000000000" pitchFamily="34" charset="-122"/>
                    <a:ea typeface="思源黑体 CN Normal" panose="020B0400000000000000" pitchFamily="34" charset="-122"/>
                    <a:cs typeface="Segoe UI Light" panose="020B0502040204020203" pitchFamily="34" charset="0"/>
                  </a:rPr>
                  <a:t>03</a:t>
                </a:r>
                <a:endParaRPr lang="en-US" sz="6000" dirty="0">
                  <a:solidFill>
                    <a:srgbClr val="DB8F17"/>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sp>
            <p:nvSpPr>
              <p:cNvPr id="14" name="文本">
                <a:extLst>
                  <a:ext uri="{FF2B5EF4-FFF2-40B4-BE49-F238E27FC236}">
                    <a16:creationId xmlns:a16="http://schemas.microsoft.com/office/drawing/2014/main" xmlns="" id="{DE633282-D870-4958-B9A1-277CB7045E4F}"/>
                  </a:ext>
                </a:extLst>
              </p:cNvPr>
              <p:cNvSpPr txBox="1"/>
              <p:nvPr/>
            </p:nvSpPr>
            <p:spPr>
              <a:xfrm>
                <a:off x="7150100" y="3590522"/>
                <a:ext cx="3676804" cy="1292662"/>
              </a:xfrm>
              <a:prstGeom prst="rect">
                <a:avLst/>
              </a:prstGeom>
              <a:noFill/>
            </p:spPr>
            <p:txBody>
              <a:bodyPr wrap="square" rtlCol="0">
                <a:spAutoFit/>
              </a:bodyPr>
              <a:lstStyle/>
              <a:p>
                <a:pPr>
                  <a:lnSpc>
                    <a:spcPct val="150000"/>
                  </a:lnSpc>
                  <a:defRPr/>
                </a:pPr>
                <a:r>
                  <a:rPr lang="zh-CN" altLang="en-US" sz="2400" b="1" dirty="0">
                    <a:solidFill>
                      <a:srgbClr val="DB8F17"/>
                    </a:solidFill>
                    <a:latin typeface="思源黑体 CN Normal" panose="020B0400000000000000" pitchFamily="34" charset="-122"/>
                    <a:ea typeface="思源黑体 CN Normal" panose="020B0400000000000000" pitchFamily="34" charset="-122"/>
                    <a:sym typeface="Helvetica Light"/>
                  </a:rPr>
                  <a:t>添加标题</a:t>
                </a:r>
                <a:endParaRPr lang="en-US" altLang="zh-CN" sz="2400" b="1" dirty="0">
                  <a:solidFill>
                    <a:srgbClr val="DB8F17"/>
                  </a:solidFill>
                  <a:latin typeface="思源黑体 CN Normal" panose="020B0400000000000000" pitchFamily="34" charset="-122"/>
                  <a:ea typeface="思源黑体 CN Normal" panose="020B0400000000000000" pitchFamily="34" charset="-122"/>
                  <a:sym typeface="Helvetica Light"/>
                </a:endParaRPr>
              </a:p>
              <a:p>
                <a:pPr>
                  <a:lnSpc>
                    <a:spcPct val="150000"/>
                  </a:lnSpc>
                  <a:defRPr/>
                </a:pPr>
                <a:r>
                  <a:rPr lang="zh-CN" altLang="en-US" sz="1400" dirty="0">
                    <a:solidFill>
                      <a:srgbClr val="DB8F17"/>
                    </a:solidFill>
                    <a:latin typeface="思源黑体 CN Normal" panose="020B0400000000000000" pitchFamily="34" charset="-122"/>
                    <a:ea typeface="思源黑体 CN Normal" panose="020B0400000000000000" pitchFamily="34" charset="-122"/>
                  </a:rPr>
                  <a:t>单击此处添加标题单击此处添加标题单击此处添加标题单击此处添加标题</a:t>
                </a:r>
              </a:p>
            </p:txBody>
          </p:sp>
        </p:grpSp>
        <p:grpSp>
          <p:nvGrpSpPr>
            <p:cNvPr id="19" name="组合 18"/>
            <p:cNvGrpSpPr/>
            <p:nvPr/>
          </p:nvGrpSpPr>
          <p:grpSpPr>
            <a:xfrm>
              <a:off x="6096000" y="4767941"/>
              <a:ext cx="5169187" cy="1292662"/>
              <a:chOff x="5657717" y="4947822"/>
              <a:chExt cx="5169187" cy="1292662"/>
            </a:xfrm>
          </p:grpSpPr>
          <p:sp>
            <p:nvSpPr>
              <p:cNvPr id="15" name="文本">
                <a:extLst>
                  <a:ext uri="{FF2B5EF4-FFF2-40B4-BE49-F238E27FC236}">
                    <a16:creationId xmlns:a16="http://schemas.microsoft.com/office/drawing/2014/main" xmlns="" id="{EB1E01C4-BAF5-482C-AC75-0482704B7622}"/>
                  </a:ext>
                </a:extLst>
              </p:cNvPr>
              <p:cNvSpPr/>
              <p:nvPr/>
            </p:nvSpPr>
            <p:spPr>
              <a:xfrm>
                <a:off x="5657717" y="5068015"/>
                <a:ext cx="1188245" cy="1015663"/>
              </a:xfrm>
              <a:prstGeom prst="rect">
                <a:avLst/>
              </a:prstGeom>
            </p:spPr>
            <p:txBody>
              <a:bodyPr wrap="square">
                <a:spAutoFit/>
              </a:bodyPr>
              <a:lstStyle/>
              <a:p>
                <a:pPr algn="ctr"/>
                <a:r>
                  <a:rPr lang="en-US" altLang="zh-CN" sz="6000" b="1" dirty="0">
                    <a:solidFill>
                      <a:srgbClr val="DB8F17"/>
                    </a:solidFill>
                    <a:latin typeface="思源黑体 CN Normal" panose="020B0400000000000000" pitchFamily="34" charset="-122"/>
                    <a:ea typeface="思源黑体 CN Normal" panose="020B0400000000000000" pitchFamily="34" charset="-122"/>
                    <a:cs typeface="Segoe UI Light" panose="020B0502040204020203" pitchFamily="34" charset="0"/>
                  </a:rPr>
                  <a:t>04</a:t>
                </a:r>
                <a:endParaRPr lang="en-US" sz="6000" dirty="0">
                  <a:solidFill>
                    <a:srgbClr val="DB8F17"/>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sp>
            <p:nvSpPr>
              <p:cNvPr id="16" name="文本">
                <a:extLst>
                  <a:ext uri="{FF2B5EF4-FFF2-40B4-BE49-F238E27FC236}">
                    <a16:creationId xmlns:a16="http://schemas.microsoft.com/office/drawing/2014/main" xmlns="" id="{5DDF96B4-5B16-4DC9-A733-1D9EC667FA52}"/>
                  </a:ext>
                </a:extLst>
              </p:cNvPr>
              <p:cNvSpPr txBox="1"/>
              <p:nvPr/>
            </p:nvSpPr>
            <p:spPr>
              <a:xfrm>
                <a:off x="7150100" y="4947822"/>
                <a:ext cx="3676804" cy="1292662"/>
              </a:xfrm>
              <a:prstGeom prst="rect">
                <a:avLst/>
              </a:prstGeom>
              <a:noFill/>
            </p:spPr>
            <p:txBody>
              <a:bodyPr wrap="square" rtlCol="0">
                <a:spAutoFit/>
              </a:bodyPr>
              <a:lstStyle/>
              <a:p>
                <a:pPr>
                  <a:lnSpc>
                    <a:spcPct val="150000"/>
                  </a:lnSpc>
                  <a:defRPr/>
                </a:pPr>
                <a:r>
                  <a:rPr lang="zh-CN" altLang="en-US" sz="2400" b="1" dirty="0">
                    <a:solidFill>
                      <a:srgbClr val="DB8F17"/>
                    </a:solidFill>
                    <a:latin typeface="思源黑体 CN Normal" panose="020B0400000000000000" pitchFamily="34" charset="-122"/>
                    <a:ea typeface="思源黑体 CN Normal" panose="020B0400000000000000" pitchFamily="34" charset="-122"/>
                    <a:sym typeface="Helvetica Light"/>
                  </a:rPr>
                  <a:t>添加标题</a:t>
                </a:r>
                <a:endParaRPr lang="en-US" altLang="zh-CN" sz="2400" b="1" dirty="0">
                  <a:solidFill>
                    <a:srgbClr val="DB8F17"/>
                  </a:solidFill>
                  <a:latin typeface="思源黑体 CN Normal" panose="020B0400000000000000" pitchFamily="34" charset="-122"/>
                  <a:ea typeface="思源黑体 CN Normal" panose="020B0400000000000000" pitchFamily="34" charset="-122"/>
                  <a:sym typeface="Helvetica Light"/>
                </a:endParaRPr>
              </a:p>
              <a:p>
                <a:pPr>
                  <a:lnSpc>
                    <a:spcPct val="150000"/>
                  </a:lnSpc>
                  <a:defRPr/>
                </a:pPr>
                <a:r>
                  <a:rPr lang="zh-CN" altLang="en-US" sz="1400" dirty="0">
                    <a:solidFill>
                      <a:srgbClr val="DB8F17"/>
                    </a:solidFill>
                    <a:latin typeface="思源黑体 CN Normal" panose="020B0400000000000000" pitchFamily="34" charset="-122"/>
                    <a:ea typeface="思源黑体 CN Normal" panose="020B0400000000000000" pitchFamily="34" charset="-122"/>
                  </a:rPr>
                  <a:t>单击此处添加标题单击此处添加标题单击此处添加标题单击此处添加标题</a:t>
                </a:r>
              </a:p>
            </p:txBody>
          </p:sp>
        </p:grpSp>
      </p:grpSp>
    </p:spTree>
    <p:extLst>
      <p:ext uri="{BB962C8B-B14F-4D97-AF65-F5344CB8AC3E}">
        <p14:creationId xmlns:p14="http://schemas.microsoft.com/office/powerpoint/2010/main" val="2045039901"/>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3765551" y="1988610"/>
            <a:ext cx="4419601" cy="3638548"/>
            <a:chOff x="3765551" y="1988610"/>
            <a:chExt cx="4419601" cy="3638548"/>
          </a:xfrm>
        </p:grpSpPr>
        <p:sp>
          <p:nvSpPr>
            <p:cNvPr id="4" name="Oval 2"/>
            <p:cNvSpPr>
              <a:spLocks noChangeArrowheads="1"/>
            </p:cNvSpPr>
            <p:nvPr/>
          </p:nvSpPr>
          <p:spPr bwMode="auto">
            <a:xfrm>
              <a:off x="5575300" y="1988610"/>
              <a:ext cx="1024466" cy="1022349"/>
            </a:xfrm>
            <a:prstGeom prst="ellipse">
              <a:avLst/>
            </a:prstGeom>
            <a:solidFill>
              <a:srgbClr val="E8C347"/>
            </a:solidFill>
            <a:ln>
              <a:noFill/>
            </a:ln>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Oval 3"/>
            <p:cNvSpPr>
              <a:spLocks noChangeArrowheads="1"/>
            </p:cNvSpPr>
            <p:nvPr/>
          </p:nvSpPr>
          <p:spPr bwMode="auto">
            <a:xfrm>
              <a:off x="5712885" y="3427943"/>
              <a:ext cx="766234" cy="766234"/>
            </a:xfrm>
            <a:prstGeom prst="ellipse">
              <a:avLst/>
            </a:prstGeom>
            <a:solidFill>
              <a:srgbClr val="E7C036"/>
            </a:solidFill>
            <a:ln w="9525" cmpd="sng">
              <a:noFill/>
              <a:round/>
              <a:headEnd/>
              <a:tailEnd/>
            </a:ln>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4"/>
            <p:cNvSpPr>
              <a:spLocks noChangeArrowheads="1"/>
            </p:cNvSpPr>
            <p:nvPr/>
          </p:nvSpPr>
          <p:spPr bwMode="auto">
            <a:xfrm>
              <a:off x="6883401" y="3296710"/>
              <a:ext cx="1022350" cy="1022349"/>
            </a:xfrm>
            <a:prstGeom prst="ellipse">
              <a:avLst/>
            </a:prstGeom>
            <a:solidFill>
              <a:srgbClr val="DB8F17"/>
            </a:solidFill>
            <a:ln>
              <a:noFill/>
            </a:ln>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Oval 5"/>
            <p:cNvSpPr>
              <a:spLocks noChangeArrowheads="1"/>
            </p:cNvSpPr>
            <p:nvPr/>
          </p:nvSpPr>
          <p:spPr bwMode="auto">
            <a:xfrm>
              <a:off x="4269318" y="3296710"/>
              <a:ext cx="1022349" cy="1022349"/>
            </a:xfrm>
            <a:prstGeom prst="ellipse">
              <a:avLst/>
            </a:prstGeom>
            <a:solidFill>
              <a:srgbClr val="DB8F17"/>
            </a:solidFill>
            <a:ln>
              <a:noFill/>
            </a:ln>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6"/>
            <p:cNvSpPr>
              <a:spLocks noChangeArrowheads="1"/>
            </p:cNvSpPr>
            <p:nvPr/>
          </p:nvSpPr>
          <p:spPr bwMode="auto">
            <a:xfrm>
              <a:off x="5575300" y="4602692"/>
              <a:ext cx="1024466" cy="1024466"/>
            </a:xfrm>
            <a:prstGeom prst="ellipse">
              <a:avLst/>
            </a:prstGeom>
            <a:solidFill>
              <a:srgbClr val="E8C347"/>
            </a:solidFill>
            <a:ln>
              <a:noFill/>
            </a:ln>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3765552" y="2102910"/>
              <a:ext cx="1638300" cy="444500"/>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9525" cap="flat" cmpd="sng">
              <a:solidFill>
                <a:schemeClr val="tx1">
                  <a:lumMod val="85000"/>
                  <a:lumOff val="15000"/>
                </a:schemeClr>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7427385" y="2102911"/>
              <a:ext cx="757767" cy="1020233"/>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9525" cap="flat" cmpd="sng">
              <a:solidFill>
                <a:schemeClr val="tx1">
                  <a:lumMod val="85000"/>
                  <a:lumOff val="15000"/>
                </a:schemeClr>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6771218" y="4697943"/>
              <a:ext cx="1352549" cy="444500"/>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9525" cap="flat" cmpd="sng">
              <a:solidFill>
                <a:schemeClr val="tx1">
                  <a:lumMod val="85000"/>
                  <a:lumOff val="15000"/>
                </a:schemeClr>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3765551" y="4418542"/>
              <a:ext cx="1013882" cy="294216"/>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9525" cap="flat" cmpd="sng">
              <a:solidFill>
                <a:schemeClr val="tx1">
                  <a:lumMod val="85000"/>
                  <a:lumOff val="15000"/>
                </a:schemeClr>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6673851" y="3722160"/>
              <a:ext cx="91016" cy="182033"/>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noFill/>
            <a:ln w="12700" cap="flat" cmpd="sng">
              <a:solidFill>
                <a:schemeClr val="tx1">
                  <a:lumMod val="85000"/>
                  <a:lumOff val="15000"/>
                </a:schemeClr>
              </a:solidFill>
              <a:round/>
              <a:headEnd/>
              <a:tailEnd/>
            </a:ln>
            <a:extLst>
              <a:ext uri="{909E8E84-426E-40DD-AFC4-6F175D3DCCD1}">
                <a14:hiddenFill xmlns:a14="http://schemas.microsoft.com/office/drawing/2010/main">
                  <a:solidFill>
                    <a:srgbClr val="66C6C2"/>
                  </a:solidFill>
                </a14:hiddenFill>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2"/>
            <p:cNvSpPr>
              <a:spLocks/>
            </p:cNvSpPr>
            <p:nvPr/>
          </p:nvSpPr>
          <p:spPr bwMode="auto">
            <a:xfrm>
              <a:off x="5410201" y="3722160"/>
              <a:ext cx="91017" cy="182033"/>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noFill/>
            <a:ln w="12700" cap="flat" cmpd="sng">
              <a:solidFill>
                <a:schemeClr val="tx1">
                  <a:lumMod val="85000"/>
                  <a:lumOff val="15000"/>
                </a:schemeClr>
              </a:solidFill>
              <a:round/>
              <a:headEnd/>
              <a:tailEnd/>
            </a:ln>
            <a:extLst>
              <a:ext uri="{909E8E84-426E-40DD-AFC4-6F175D3DCCD1}">
                <a14:hiddenFill xmlns:a14="http://schemas.microsoft.com/office/drawing/2010/main">
                  <a:solidFill>
                    <a:srgbClr val="66C6C2"/>
                  </a:solidFill>
                </a14:hiddenFill>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3"/>
            <p:cNvSpPr>
              <a:spLocks/>
            </p:cNvSpPr>
            <p:nvPr/>
          </p:nvSpPr>
          <p:spPr bwMode="auto">
            <a:xfrm>
              <a:off x="5996518" y="4399493"/>
              <a:ext cx="182033" cy="91017"/>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noFill/>
            <a:ln w="12700" cap="flat" cmpd="sng">
              <a:solidFill>
                <a:schemeClr val="tx1">
                  <a:lumMod val="85000"/>
                  <a:lumOff val="15000"/>
                </a:schemeClr>
              </a:solidFill>
              <a:round/>
              <a:headEnd/>
              <a:tailEnd/>
            </a:ln>
            <a:extLst>
              <a:ext uri="{909E8E84-426E-40DD-AFC4-6F175D3DCCD1}">
                <a14:hiddenFill xmlns:a14="http://schemas.microsoft.com/office/drawing/2010/main">
                  <a:solidFill>
                    <a:srgbClr val="66C6C2"/>
                  </a:solidFill>
                </a14:hiddenFill>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4"/>
            <p:cNvSpPr>
              <a:spLocks/>
            </p:cNvSpPr>
            <p:nvPr/>
          </p:nvSpPr>
          <p:spPr bwMode="auto">
            <a:xfrm>
              <a:off x="5996518" y="3135843"/>
              <a:ext cx="182033" cy="91016"/>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noFill/>
            <a:ln w="12700" cap="flat" cmpd="sng">
              <a:solidFill>
                <a:schemeClr val="tx1">
                  <a:lumMod val="85000"/>
                  <a:lumOff val="15000"/>
                </a:schemeClr>
              </a:solidFill>
              <a:round/>
              <a:headEnd/>
              <a:tailEnd/>
            </a:ln>
            <a:extLst>
              <a:ext uri="{909E8E84-426E-40DD-AFC4-6F175D3DCCD1}">
                <a14:hiddenFill xmlns:a14="http://schemas.microsoft.com/office/drawing/2010/main">
                  <a:solidFill>
                    <a:srgbClr val="66C6C2"/>
                  </a:solidFill>
                </a14:hiddenFill>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9"/>
            <p:cNvSpPr>
              <a:spLocks noEditPoints="1"/>
            </p:cNvSpPr>
            <p:nvPr/>
          </p:nvSpPr>
          <p:spPr bwMode="auto">
            <a:xfrm>
              <a:off x="5916084" y="2320925"/>
              <a:ext cx="372533" cy="381000"/>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Group 20"/>
            <p:cNvGrpSpPr>
              <a:grpSpLocks/>
            </p:cNvGrpSpPr>
            <p:nvPr/>
          </p:nvGrpSpPr>
          <p:grpSpPr bwMode="auto">
            <a:xfrm>
              <a:off x="4565651" y="3582460"/>
              <a:ext cx="469900" cy="478366"/>
              <a:chOff x="0" y="0"/>
              <a:chExt cx="276" cy="281"/>
            </a:xfrm>
          </p:grpSpPr>
          <p:sp>
            <p:nvSpPr>
              <p:cNvPr id="24" name="Freeform 21"/>
              <p:cNvSpPr>
                <a:spLocks/>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22"/>
              <p:cNvSpPr>
                <a:spLocks/>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Freeform 23"/>
            <p:cNvSpPr>
              <a:spLocks noEditPoints="1"/>
            </p:cNvSpPr>
            <p:nvPr/>
          </p:nvSpPr>
          <p:spPr bwMode="auto">
            <a:xfrm>
              <a:off x="5888567" y="4913843"/>
              <a:ext cx="414867" cy="440267"/>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24"/>
            <p:cNvGrpSpPr>
              <a:grpSpLocks/>
            </p:cNvGrpSpPr>
            <p:nvPr/>
          </p:nvGrpSpPr>
          <p:grpSpPr bwMode="auto">
            <a:xfrm>
              <a:off x="7198785" y="3616325"/>
              <a:ext cx="410633" cy="351367"/>
              <a:chOff x="0" y="0"/>
              <a:chExt cx="280" cy="240"/>
            </a:xfrm>
          </p:grpSpPr>
          <p:sp>
            <p:nvSpPr>
              <p:cNvPr id="22"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Freeform 27"/>
            <p:cNvSpPr>
              <a:spLocks noEditPoints="1"/>
            </p:cNvSpPr>
            <p:nvPr/>
          </p:nvSpPr>
          <p:spPr bwMode="auto">
            <a:xfrm>
              <a:off x="5941484" y="3669243"/>
              <a:ext cx="309034" cy="287866"/>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chemeClr val="bg1"/>
            </a:solidFill>
            <a:ln>
              <a:noFill/>
            </a:ln>
          </p:spPr>
          <p:txBody>
            <a:bodyPr/>
            <a:lstStyle/>
            <a:p>
              <a:pPr>
                <a:lnSpc>
                  <a:spcPct val="120000"/>
                </a:lnSpc>
              </a:pPr>
              <a:endParaRPr lang="zh-CN" altLang="en-US" sz="1707">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8319713" y="4319059"/>
            <a:ext cx="3327637" cy="1094943"/>
            <a:chOff x="7419438" y="3906391"/>
            <a:chExt cx="3327637" cy="1094943"/>
          </a:xfrm>
        </p:grpSpPr>
        <p:sp>
          <p:nvSpPr>
            <p:cNvPr id="27" name="矩形 26"/>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8" name="矩形 27"/>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29" name="组合 28"/>
          <p:cNvGrpSpPr/>
          <p:nvPr/>
        </p:nvGrpSpPr>
        <p:grpSpPr>
          <a:xfrm>
            <a:off x="8319713" y="1773453"/>
            <a:ext cx="3327637" cy="1094943"/>
            <a:chOff x="7419438" y="3906391"/>
            <a:chExt cx="3327637" cy="1094943"/>
          </a:xfrm>
        </p:grpSpPr>
        <p:sp>
          <p:nvSpPr>
            <p:cNvPr id="30" name="矩形 29"/>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1" name="矩形 30"/>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2" name="组合 31"/>
          <p:cNvGrpSpPr/>
          <p:nvPr/>
        </p:nvGrpSpPr>
        <p:grpSpPr>
          <a:xfrm>
            <a:off x="385938" y="4319059"/>
            <a:ext cx="3327637" cy="1109754"/>
            <a:chOff x="7419438" y="3906391"/>
            <a:chExt cx="3327637" cy="1109754"/>
          </a:xfrm>
        </p:grpSpPr>
        <p:sp>
          <p:nvSpPr>
            <p:cNvPr id="33" name="矩形 32"/>
            <p:cNvSpPr/>
            <p:nvPr/>
          </p:nvSpPr>
          <p:spPr>
            <a:xfrm>
              <a:off x="7419439" y="4259015"/>
              <a:ext cx="3327636" cy="757130"/>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4" name="矩形 33"/>
            <p:cNvSpPr/>
            <p:nvPr/>
          </p:nvSpPr>
          <p:spPr>
            <a:xfrm>
              <a:off x="7419438" y="3906391"/>
              <a:ext cx="3327637" cy="350865"/>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5" name="组合 34"/>
          <p:cNvGrpSpPr/>
          <p:nvPr/>
        </p:nvGrpSpPr>
        <p:grpSpPr>
          <a:xfrm>
            <a:off x="385938" y="1698750"/>
            <a:ext cx="3327637" cy="1109754"/>
            <a:chOff x="7419438" y="3906391"/>
            <a:chExt cx="3327637" cy="1109754"/>
          </a:xfrm>
        </p:grpSpPr>
        <p:sp>
          <p:nvSpPr>
            <p:cNvPr id="36" name="矩形 35"/>
            <p:cNvSpPr/>
            <p:nvPr/>
          </p:nvSpPr>
          <p:spPr>
            <a:xfrm>
              <a:off x="7419439" y="4259015"/>
              <a:ext cx="3327636" cy="757130"/>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7" name="矩形 36"/>
            <p:cNvSpPr/>
            <p:nvPr/>
          </p:nvSpPr>
          <p:spPr>
            <a:xfrm>
              <a:off x="7419438" y="3906391"/>
              <a:ext cx="3327637" cy="350865"/>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428722734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randombar(horizontal)">
                                      <p:cBhvr>
                                        <p:cTn id="11" dur="500"/>
                                        <p:tgtEl>
                                          <p:spTgt spid="35"/>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randombar(horizontal)">
                                      <p:cBhvr>
                                        <p:cTn id="19" dur="500"/>
                                        <p:tgtEl>
                                          <p:spTgt spid="29"/>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randombar(horizontal)">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1261983" y="1978954"/>
            <a:ext cx="9313507" cy="2016777"/>
            <a:chOff x="2000798" y="1984089"/>
            <a:chExt cx="8147899" cy="1764373"/>
          </a:xfrm>
        </p:grpSpPr>
        <p:sp>
          <p:nvSpPr>
            <p:cNvPr id="4" name="Freeform: Shape 13"/>
            <p:cNvSpPr>
              <a:spLocks/>
            </p:cNvSpPr>
            <p:nvPr/>
          </p:nvSpPr>
          <p:spPr bwMode="auto">
            <a:xfrm>
              <a:off x="2000798" y="1988840"/>
              <a:ext cx="1975127" cy="1757773"/>
            </a:xfrm>
            <a:custGeom>
              <a:avLst/>
              <a:gdLst>
                <a:gd name="T0" fmla="*/ 0 w 1531"/>
                <a:gd name="T1" fmla="*/ 100 h 1395"/>
                <a:gd name="T2" fmla="*/ 0 w 1531"/>
                <a:gd name="T3" fmla="*/ 1309 h 1395"/>
                <a:gd name="T4" fmla="*/ 1531 w 1531"/>
                <a:gd name="T5" fmla="*/ 1395 h 1395"/>
                <a:gd name="T6" fmla="*/ 1531 w 1531"/>
                <a:gd name="T7" fmla="*/ 0 h 1395"/>
                <a:gd name="T8" fmla="*/ 0 w 1531"/>
                <a:gd name="T9" fmla="*/ 100 h 1395"/>
              </a:gdLst>
              <a:ahLst/>
              <a:cxnLst>
                <a:cxn ang="0">
                  <a:pos x="T0" y="T1"/>
                </a:cxn>
                <a:cxn ang="0">
                  <a:pos x="T2" y="T3"/>
                </a:cxn>
                <a:cxn ang="0">
                  <a:pos x="T4" y="T5"/>
                </a:cxn>
                <a:cxn ang="0">
                  <a:pos x="T6" y="T7"/>
                </a:cxn>
                <a:cxn ang="0">
                  <a:pos x="T8" y="T9"/>
                </a:cxn>
              </a:cxnLst>
              <a:rect l="0" t="0" r="r" b="b"/>
              <a:pathLst>
                <a:path w="1531" h="1395">
                  <a:moveTo>
                    <a:pt x="0" y="100"/>
                  </a:moveTo>
                  <a:lnTo>
                    <a:pt x="0" y="1309"/>
                  </a:lnTo>
                  <a:lnTo>
                    <a:pt x="1531" y="1395"/>
                  </a:lnTo>
                  <a:lnTo>
                    <a:pt x="1531" y="0"/>
                  </a:lnTo>
                  <a:lnTo>
                    <a:pt x="0" y="100"/>
                  </a:lnTo>
                  <a:close/>
                </a:path>
              </a:pathLst>
            </a:custGeom>
            <a:solidFill>
              <a:srgbClr val="E7C036"/>
            </a:solidFill>
            <a:ln w="38100">
              <a:solidFill>
                <a:schemeClr val="bg1">
                  <a:lumMod val="85000"/>
                </a:schemeClr>
              </a:solidFill>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 name="Freeform: Shape 14"/>
            <p:cNvSpPr>
              <a:spLocks/>
            </p:cNvSpPr>
            <p:nvPr/>
          </p:nvSpPr>
          <p:spPr bwMode="auto">
            <a:xfrm>
              <a:off x="3963715" y="1988840"/>
              <a:ext cx="2138968" cy="1757773"/>
            </a:xfrm>
            <a:custGeom>
              <a:avLst/>
              <a:gdLst>
                <a:gd name="T0" fmla="*/ 1658 w 1658"/>
                <a:gd name="T1" fmla="*/ 177 h 1395"/>
                <a:gd name="T2" fmla="*/ 1658 w 1658"/>
                <a:gd name="T3" fmla="*/ 1244 h 1395"/>
                <a:gd name="T4" fmla="*/ 0 w 1658"/>
                <a:gd name="T5" fmla="*/ 1395 h 1395"/>
                <a:gd name="T6" fmla="*/ 0 w 1658"/>
                <a:gd name="T7" fmla="*/ 0 h 1395"/>
                <a:gd name="T8" fmla="*/ 1658 w 1658"/>
                <a:gd name="T9" fmla="*/ 177 h 1395"/>
              </a:gdLst>
              <a:ahLst/>
              <a:cxnLst>
                <a:cxn ang="0">
                  <a:pos x="T0" y="T1"/>
                </a:cxn>
                <a:cxn ang="0">
                  <a:pos x="T2" y="T3"/>
                </a:cxn>
                <a:cxn ang="0">
                  <a:pos x="T4" y="T5"/>
                </a:cxn>
                <a:cxn ang="0">
                  <a:pos x="T6" y="T7"/>
                </a:cxn>
                <a:cxn ang="0">
                  <a:pos x="T8" y="T9"/>
                </a:cxn>
              </a:cxnLst>
              <a:rect l="0" t="0" r="r" b="b"/>
              <a:pathLst>
                <a:path w="1658" h="1395">
                  <a:moveTo>
                    <a:pt x="1658" y="177"/>
                  </a:moveTo>
                  <a:lnTo>
                    <a:pt x="1658" y="1244"/>
                  </a:lnTo>
                  <a:lnTo>
                    <a:pt x="0" y="1395"/>
                  </a:lnTo>
                  <a:lnTo>
                    <a:pt x="0" y="0"/>
                  </a:lnTo>
                  <a:lnTo>
                    <a:pt x="1658" y="177"/>
                  </a:lnTo>
                  <a:close/>
                </a:path>
              </a:pathLst>
            </a:custGeom>
            <a:solidFill>
              <a:srgbClr val="DB8F17"/>
            </a:solid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 name="Freeform: Shape 15"/>
            <p:cNvSpPr>
              <a:spLocks/>
            </p:cNvSpPr>
            <p:nvPr/>
          </p:nvSpPr>
          <p:spPr bwMode="auto">
            <a:xfrm>
              <a:off x="6099256" y="1990689"/>
              <a:ext cx="1807416" cy="1757773"/>
            </a:xfrm>
            <a:custGeom>
              <a:avLst/>
              <a:gdLst>
                <a:gd name="T0" fmla="*/ 0 w 1401"/>
                <a:gd name="T1" fmla="*/ 177 h 1395"/>
                <a:gd name="T2" fmla="*/ 0 w 1401"/>
                <a:gd name="T3" fmla="*/ 1244 h 1395"/>
                <a:gd name="T4" fmla="*/ 1401 w 1401"/>
                <a:gd name="T5" fmla="*/ 1395 h 1395"/>
                <a:gd name="T6" fmla="*/ 1401 w 1401"/>
                <a:gd name="T7" fmla="*/ 0 h 1395"/>
                <a:gd name="T8" fmla="*/ 0 w 1401"/>
                <a:gd name="T9" fmla="*/ 177 h 1395"/>
              </a:gdLst>
              <a:ahLst/>
              <a:cxnLst>
                <a:cxn ang="0">
                  <a:pos x="T0" y="T1"/>
                </a:cxn>
                <a:cxn ang="0">
                  <a:pos x="T2" y="T3"/>
                </a:cxn>
                <a:cxn ang="0">
                  <a:pos x="T4" y="T5"/>
                </a:cxn>
                <a:cxn ang="0">
                  <a:pos x="T6" y="T7"/>
                </a:cxn>
                <a:cxn ang="0">
                  <a:pos x="T8" y="T9"/>
                </a:cxn>
              </a:cxnLst>
              <a:rect l="0" t="0" r="r" b="b"/>
              <a:pathLst>
                <a:path w="1401" h="1395">
                  <a:moveTo>
                    <a:pt x="0" y="177"/>
                  </a:moveTo>
                  <a:lnTo>
                    <a:pt x="0" y="1244"/>
                  </a:lnTo>
                  <a:lnTo>
                    <a:pt x="1401" y="1395"/>
                  </a:lnTo>
                  <a:lnTo>
                    <a:pt x="1401" y="0"/>
                  </a:lnTo>
                  <a:lnTo>
                    <a:pt x="0" y="177"/>
                  </a:lnTo>
                  <a:close/>
                </a:path>
              </a:pathLst>
            </a:custGeom>
            <a:solidFill>
              <a:srgbClr val="E7C036"/>
            </a:solid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 name="Freeform: Shape 16"/>
            <p:cNvSpPr>
              <a:spLocks/>
            </p:cNvSpPr>
            <p:nvPr/>
          </p:nvSpPr>
          <p:spPr bwMode="auto">
            <a:xfrm>
              <a:off x="7896200" y="1984089"/>
              <a:ext cx="2252497" cy="1757773"/>
            </a:xfrm>
            <a:custGeom>
              <a:avLst/>
              <a:gdLst>
                <a:gd name="T0" fmla="*/ 1746 w 1746"/>
                <a:gd name="T1" fmla="*/ 124 h 1395"/>
                <a:gd name="T2" fmla="*/ 1746 w 1746"/>
                <a:gd name="T3" fmla="*/ 1294 h 1395"/>
                <a:gd name="T4" fmla="*/ 0 w 1746"/>
                <a:gd name="T5" fmla="*/ 1395 h 1395"/>
                <a:gd name="T6" fmla="*/ 0 w 1746"/>
                <a:gd name="T7" fmla="*/ 0 h 1395"/>
                <a:gd name="T8" fmla="*/ 1746 w 1746"/>
                <a:gd name="T9" fmla="*/ 124 h 1395"/>
              </a:gdLst>
              <a:ahLst/>
              <a:cxnLst>
                <a:cxn ang="0">
                  <a:pos x="T0" y="T1"/>
                </a:cxn>
                <a:cxn ang="0">
                  <a:pos x="T2" y="T3"/>
                </a:cxn>
                <a:cxn ang="0">
                  <a:pos x="T4" y="T5"/>
                </a:cxn>
                <a:cxn ang="0">
                  <a:pos x="T6" y="T7"/>
                </a:cxn>
                <a:cxn ang="0">
                  <a:pos x="T8" y="T9"/>
                </a:cxn>
              </a:cxnLst>
              <a:rect l="0" t="0" r="r" b="b"/>
              <a:pathLst>
                <a:path w="1746" h="1395">
                  <a:moveTo>
                    <a:pt x="1746" y="124"/>
                  </a:moveTo>
                  <a:lnTo>
                    <a:pt x="1746" y="1294"/>
                  </a:lnTo>
                  <a:lnTo>
                    <a:pt x="0" y="1395"/>
                  </a:lnTo>
                  <a:lnTo>
                    <a:pt x="0" y="0"/>
                  </a:lnTo>
                  <a:lnTo>
                    <a:pt x="1746" y="124"/>
                  </a:lnTo>
                  <a:close/>
                </a:path>
              </a:pathLst>
            </a:custGeom>
            <a:solidFill>
              <a:srgbClr val="DB8F17"/>
            </a:solid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 name="Freeform: Shape 71"/>
            <p:cNvSpPr>
              <a:spLocks/>
            </p:cNvSpPr>
            <p:nvPr/>
          </p:nvSpPr>
          <p:spPr bwMode="auto">
            <a:xfrm>
              <a:off x="4785313" y="2564904"/>
              <a:ext cx="595513" cy="595513"/>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 name="Freeform: Shape 72"/>
            <p:cNvSpPr>
              <a:spLocks/>
            </p:cNvSpPr>
            <p:nvPr/>
          </p:nvSpPr>
          <p:spPr bwMode="auto">
            <a:xfrm>
              <a:off x="2659665" y="2564904"/>
              <a:ext cx="595513" cy="595513"/>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0" name="Freeform: Shape 73"/>
            <p:cNvSpPr>
              <a:spLocks/>
            </p:cNvSpPr>
            <p:nvPr/>
          </p:nvSpPr>
          <p:spPr bwMode="auto">
            <a:xfrm>
              <a:off x="8752247" y="2564904"/>
              <a:ext cx="595513" cy="595513"/>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1" name="Freeform: Shape 74"/>
            <p:cNvSpPr>
              <a:spLocks/>
            </p:cNvSpPr>
            <p:nvPr/>
          </p:nvSpPr>
          <p:spPr bwMode="auto">
            <a:xfrm>
              <a:off x="6619552" y="2564904"/>
              <a:ext cx="595513" cy="595513"/>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12" name="组合 11"/>
          <p:cNvGrpSpPr/>
          <p:nvPr/>
        </p:nvGrpSpPr>
        <p:grpSpPr>
          <a:xfrm>
            <a:off x="6541479" y="4495370"/>
            <a:ext cx="3327637" cy="1094943"/>
            <a:chOff x="7419438" y="3906391"/>
            <a:chExt cx="3327637" cy="1094943"/>
          </a:xfrm>
        </p:grpSpPr>
        <p:sp>
          <p:nvSpPr>
            <p:cNvPr id="13" name="矩形 12"/>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14" name="矩形 13"/>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15" name="组合 14"/>
          <p:cNvGrpSpPr/>
          <p:nvPr/>
        </p:nvGrpSpPr>
        <p:grpSpPr>
          <a:xfrm>
            <a:off x="1855845" y="4495370"/>
            <a:ext cx="3327637" cy="1094943"/>
            <a:chOff x="7419438" y="3906391"/>
            <a:chExt cx="3327637" cy="1094943"/>
          </a:xfrm>
        </p:grpSpPr>
        <p:sp>
          <p:nvSpPr>
            <p:cNvPr id="16" name="矩形 15"/>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17" name="矩形 16"/>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408334443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52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anim calcmode="lin" valueType="num">
                                      <p:cBhvr>
                                        <p:cTn id="16" dur="500" fill="hold"/>
                                        <p:tgtEl>
                                          <p:spTgt spid="15"/>
                                        </p:tgtEl>
                                        <p:attrNameLst>
                                          <p:attrName>ppt_x</p:attrName>
                                        </p:attrNameLst>
                                      </p:cBhvr>
                                      <p:tavLst>
                                        <p:tav tm="0">
                                          <p:val>
                                            <p:fltVal val="0.5"/>
                                          </p:val>
                                        </p:tav>
                                        <p:tav tm="100000">
                                          <p:val>
                                            <p:strVal val="#ppt_x"/>
                                          </p:val>
                                        </p:tav>
                                      </p:tavLst>
                                    </p:anim>
                                    <p:anim calcmode="lin" valueType="num">
                                      <p:cBhvr>
                                        <p:cTn id="17" dur="500" fill="hold"/>
                                        <p:tgtEl>
                                          <p:spTgt spid="15"/>
                                        </p:tgtEl>
                                        <p:attrNameLst>
                                          <p:attrName>ppt_y</p:attrName>
                                        </p:attrNameLst>
                                      </p:cBhvr>
                                      <p:tavLst>
                                        <p:tav tm="0">
                                          <p:val>
                                            <p:fltVal val="0.5"/>
                                          </p:val>
                                        </p:tav>
                                        <p:tav tm="100000">
                                          <p:val>
                                            <p:strVal val="#ppt_y"/>
                                          </p:val>
                                        </p:tav>
                                      </p:tavLst>
                                    </p:anim>
                                  </p:childTnLst>
                                </p:cTn>
                              </p:par>
                            </p:childTnLst>
                          </p:cTn>
                        </p:par>
                        <p:par>
                          <p:cTn id="18" fill="hold">
                            <p:stCondLst>
                              <p:cond delay="1500"/>
                            </p:stCondLst>
                            <p:childTnLst>
                              <p:par>
                                <p:cTn id="19" presetID="53" presetClass="entr" presetSubtype="52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fltVal val="0.5"/>
                                          </p:val>
                                        </p:tav>
                                        <p:tav tm="100000">
                                          <p:val>
                                            <p:strVal val="#ppt_x"/>
                                          </p:val>
                                        </p:tav>
                                      </p:tavLst>
                                    </p:anim>
                                    <p:anim calcmode="lin" valueType="num">
                                      <p:cBhvr>
                                        <p:cTn id="25"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2064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nvGrpSpPr>
        <p:grpSpPr>
          <a:xfrm>
            <a:off x="672827" y="1542694"/>
            <a:ext cx="10846345" cy="4364339"/>
            <a:chOff x="669925" y="1478280"/>
            <a:chExt cx="10846345" cy="4364339"/>
          </a:xfrm>
        </p:grpSpPr>
        <p:grpSp>
          <p:nvGrpSpPr>
            <p:cNvPr id="4" name="íS1iḓê">
              <a:extLst>
                <a:ext uri="{FF2B5EF4-FFF2-40B4-BE49-F238E27FC236}">
                  <a16:creationId xmlns="" xmlns:a16="http://schemas.microsoft.com/office/drawing/2014/main" xmlns:lc="http://schemas.openxmlformats.org/drawingml/2006/lockedCanvas" id="{5BBBAD07-0160-4DBF-95B9-E5DAC6E0DB43}"/>
                </a:ext>
              </a:extLst>
            </p:cNvPr>
            <p:cNvGrpSpPr/>
            <p:nvPr/>
          </p:nvGrpSpPr>
          <p:grpSpPr>
            <a:xfrm>
              <a:off x="669925" y="1478280"/>
              <a:ext cx="2235321" cy="4364339"/>
              <a:chOff x="669925" y="1478280"/>
              <a:chExt cx="2235321" cy="4364339"/>
            </a:xfrm>
          </p:grpSpPr>
          <p:sp>
            <p:nvSpPr>
              <p:cNvPr id="18" name="ïṩ1îḑè">
                <a:extLst>
                  <a:ext uri="{FF2B5EF4-FFF2-40B4-BE49-F238E27FC236}">
                    <a16:creationId xmlns="" xmlns:a16="http://schemas.microsoft.com/office/drawing/2014/main" xmlns:lc="http://schemas.openxmlformats.org/drawingml/2006/lockedCanvas" id="{44736D6B-71C7-410B-B8A1-1DAEAD2C3DF6}"/>
                  </a:ext>
                </a:extLst>
              </p:cNvPr>
              <p:cNvSpPr/>
              <p:nvPr/>
            </p:nvSpPr>
            <p:spPr>
              <a:xfrm>
                <a:off x="669925" y="2209800"/>
                <a:ext cx="2235321" cy="36328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9" name="îŝḷíďè">
                <a:extLst>
                  <a:ext uri="{FF2B5EF4-FFF2-40B4-BE49-F238E27FC236}">
                    <a16:creationId xmlns="" xmlns:a16="http://schemas.microsoft.com/office/drawing/2014/main" xmlns:lc="http://schemas.openxmlformats.org/drawingml/2006/lockedCanvas" id="{B275542E-3C33-4FEA-979C-FB3872624C69}"/>
                  </a:ext>
                </a:extLst>
              </p:cNvPr>
              <p:cNvSpPr/>
              <p:nvPr/>
            </p:nvSpPr>
            <p:spPr>
              <a:xfrm>
                <a:off x="669925" y="1478280"/>
                <a:ext cx="2235321" cy="558800"/>
              </a:xfrm>
              <a:prstGeom prst="rect">
                <a:avLst/>
              </a:prstGeom>
              <a:solidFill>
                <a:srgbClr val="DB8F1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0" name="íṧḷîďê">
                <a:extLst>
                  <a:ext uri="{FF2B5EF4-FFF2-40B4-BE49-F238E27FC236}">
                    <a16:creationId xmlns="" xmlns:a16="http://schemas.microsoft.com/office/drawing/2014/main" xmlns:lc="http://schemas.openxmlformats.org/drawingml/2006/lockedCanvas" id="{95DB5B64-EFFF-4EAE-95FF-7E15A00DCBEF}"/>
                  </a:ext>
                </a:extLst>
              </p:cNvPr>
              <p:cNvSpPr/>
              <p:nvPr/>
            </p:nvSpPr>
            <p:spPr bwMode="auto">
              <a:xfrm>
                <a:off x="1522850" y="4860497"/>
                <a:ext cx="529470" cy="509204"/>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tx1">
                  <a:lumMod val="50000"/>
                  <a:lumOff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grpSp>
        <p:grpSp>
          <p:nvGrpSpPr>
            <p:cNvPr id="5" name="iSlïďe">
              <a:extLst>
                <a:ext uri="{FF2B5EF4-FFF2-40B4-BE49-F238E27FC236}">
                  <a16:creationId xmlns="" xmlns:a16="http://schemas.microsoft.com/office/drawing/2014/main" xmlns:lc="http://schemas.openxmlformats.org/drawingml/2006/lockedCanvas" id="{17F996E2-C113-44CC-8350-07832A36A4AA}"/>
                </a:ext>
              </a:extLst>
            </p:cNvPr>
            <p:cNvGrpSpPr/>
            <p:nvPr/>
          </p:nvGrpSpPr>
          <p:grpSpPr>
            <a:xfrm>
              <a:off x="9280949" y="1478280"/>
              <a:ext cx="2235321" cy="4364339"/>
              <a:chOff x="9280949" y="1478280"/>
              <a:chExt cx="2235321" cy="4364339"/>
            </a:xfrm>
          </p:grpSpPr>
          <p:sp>
            <p:nvSpPr>
              <p:cNvPr id="15" name="íśļiďê">
                <a:extLst>
                  <a:ext uri="{FF2B5EF4-FFF2-40B4-BE49-F238E27FC236}">
                    <a16:creationId xmlns="" xmlns:a16="http://schemas.microsoft.com/office/drawing/2014/main" xmlns:lc="http://schemas.openxmlformats.org/drawingml/2006/lockedCanvas" id="{C74F4FF6-91F7-4047-B70C-46D82F0FC7D7}"/>
                  </a:ext>
                </a:extLst>
              </p:cNvPr>
              <p:cNvSpPr/>
              <p:nvPr/>
            </p:nvSpPr>
            <p:spPr>
              <a:xfrm>
                <a:off x="9280949" y="2209800"/>
                <a:ext cx="2235321" cy="3632819"/>
              </a:xfrm>
              <a:prstGeom prst="rect">
                <a:avLst/>
              </a:prstGeom>
              <a:solidFill>
                <a:srgbClr val="DB8F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6" name="iṥḻíḍe">
                <a:extLst>
                  <a:ext uri="{FF2B5EF4-FFF2-40B4-BE49-F238E27FC236}">
                    <a16:creationId xmlns="" xmlns:a16="http://schemas.microsoft.com/office/drawing/2014/main" xmlns:lc="http://schemas.openxmlformats.org/drawingml/2006/lockedCanvas" id="{ACECD71D-1CFC-436C-A99F-75B4E1D505B9}"/>
                  </a:ext>
                </a:extLst>
              </p:cNvPr>
              <p:cNvSpPr/>
              <p:nvPr/>
            </p:nvSpPr>
            <p:spPr>
              <a:xfrm>
                <a:off x="9280949" y="1478280"/>
                <a:ext cx="2235321" cy="558800"/>
              </a:xfrm>
              <a:prstGeom prst="rect">
                <a:avLst/>
              </a:prstGeom>
              <a:solidFill>
                <a:schemeClr val="bg1">
                  <a:lumMod val="95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7" name="iṣlidê">
                <a:extLst>
                  <a:ext uri="{FF2B5EF4-FFF2-40B4-BE49-F238E27FC236}">
                    <a16:creationId xmlns="" xmlns:a16="http://schemas.microsoft.com/office/drawing/2014/main" xmlns:lc="http://schemas.openxmlformats.org/drawingml/2006/lockedCanvas" id="{7F821E2C-CC1D-46E5-B6A6-F24F668D98E9}"/>
                  </a:ext>
                </a:extLst>
              </p:cNvPr>
              <p:cNvSpPr/>
              <p:nvPr/>
            </p:nvSpPr>
            <p:spPr bwMode="auto">
              <a:xfrm>
                <a:off x="10139378" y="4870927"/>
                <a:ext cx="518462" cy="498774"/>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grpSp>
        <p:grpSp>
          <p:nvGrpSpPr>
            <p:cNvPr id="6" name="îṥḻïďe">
              <a:extLst>
                <a:ext uri="{FF2B5EF4-FFF2-40B4-BE49-F238E27FC236}">
                  <a16:creationId xmlns="" xmlns:a16="http://schemas.microsoft.com/office/drawing/2014/main" xmlns:lc="http://schemas.openxmlformats.org/drawingml/2006/lockedCanvas" id="{1F77A0E9-AD64-434D-8961-D7D05A3A1CCF}"/>
                </a:ext>
              </a:extLst>
            </p:cNvPr>
            <p:cNvGrpSpPr/>
            <p:nvPr/>
          </p:nvGrpSpPr>
          <p:grpSpPr>
            <a:xfrm>
              <a:off x="3104432" y="1478280"/>
              <a:ext cx="2235321" cy="4364339"/>
              <a:chOff x="3083394" y="1478280"/>
              <a:chExt cx="2235321" cy="4364339"/>
            </a:xfrm>
          </p:grpSpPr>
          <p:sp>
            <p:nvSpPr>
              <p:cNvPr id="12" name="îSḷïdé">
                <a:extLst>
                  <a:ext uri="{FF2B5EF4-FFF2-40B4-BE49-F238E27FC236}">
                    <a16:creationId xmlns="" xmlns:a16="http://schemas.microsoft.com/office/drawing/2014/main" xmlns:lc="http://schemas.openxmlformats.org/drawingml/2006/lockedCanvas" id="{F8307B11-B06D-45A3-A67D-DDA5FB283028}"/>
                  </a:ext>
                </a:extLst>
              </p:cNvPr>
              <p:cNvSpPr/>
              <p:nvPr/>
            </p:nvSpPr>
            <p:spPr>
              <a:xfrm>
                <a:off x="3083394" y="2209800"/>
                <a:ext cx="2235321" cy="36328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ïṧḻiḓê">
                <a:extLst>
                  <a:ext uri="{FF2B5EF4-FFF2-40B4-BE49-F238E27FC236}">
                    <a16:creationId xmlns="" xmlns:a16="http://schemas.microsoft.com/office/drawing/2014/main" xmlns:lc="http://schemas.openxmlformats.org/drawingml/2006/lockedCanvas" id="{8CD5A489-6B62-4AD2-8069-75760FC2D784}"/>
                  </a:ext>
                </a:extLst>
              </p:cNvPr>
              <p:cNvSpPr/>
              <p:nvPr/>
            </p:nvSpPr>
            <p:spPr>
              <a:xfrm>
                <a:off x="3083394" y="1478280"/>
                <a:ext cx="2235321" cy="558800"/>
              </a:xfrm>
              <a:prstGeom prst="rect">
                <a:avLst/>
              </a:prstGeom>
              <a:solidFill>
                <a:srgbClr val="DB8F1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4" name="îŝ1ide">
                <a:extLst>
                  <a:ext uri="{FF2B5EF4-FFF2-40B4-BE49-F238E27FC236}">
                    <a16:creationId xmlns="" xmlns:a16="http://schemas.microsoft.com/office/drawing/2014/main" xmlns:lc="http://schemas.openxmlformats.org/drawingml/2006/lockedCanvas" id="{7952A546-D109-4A8C-8638-9D4754B47DBE}"/>
                  </a:ext>
                </a:extLst>
              </p:cNvPr>
              <p:cNvSpPr/>
              <p:nvPr/>
            </p:nvSpPr>
            <p:spPr bwMode="auto">
              <a:xfrm>
                <a:off x="3880908" y="4851441"/>
                <a:ext cx="640292" cy="518260"/>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微软雅黑" panose="020B0503020204020204" pitchFamily="34" charset="-122"/>
                  <a:ea typeface="微软雅黑" panose="020B0503020204020204" pitchFamily="34" charset="-122"/>
                  <a:cs typeface="+mn-ea"/>
                  <a:sym typeface="+mn-lt"/>
                </a:endParaRPr>
              </a:p>
            </p:txBody>
          </p:sp>
        </p:grpSp>
        <p:sp>
          <p:nvSpPr>
            <p:cNvPr id="7" name="îsľiḓè">
              <a:extLst>
                <a:ext uri="{FF2B5EF4-FFF2-40B4-BE49-F238E27FC236}">
                  <a16:creationId xmlns="" xmlns:a16="http://schemas.microsoft.com/office/drawing/2014/main" xmlns:lc="http://schemas.openxmlformats.org/drawingml/2006/lockedCanvas" id="{CA2CA4B7-2E90-4431-B1B9-654856D51DD9}"/>
                </a:ext>
              </a:extLst>
            </p:cNvPr>
            <p:cNvSpPr/>
            <p:nvPr/>
          </p:nvSpPr>
          <p:spPr>
            <a:xfrm>
              <a:off x="8080030" y="3223343"/>
              <a:ext cx="853072" cy="874213"/>
            </a:xfrm>
            <a:prstGeom prst="chevron">
              <a:avLst/>
            </a:prstGeom>
            <a:solidFill>
              <a:srgbClr val="DB8F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nvGrpSpPr>
            <p:cNvPr id="8" name="iş1ïḍe">
              <a:extLst>
                <a:ext uri="{FF2B5EF4-FFF2-40B4-BE49-F238E27FC236}">
                  <a16:creationId xmlns="" xmlns:a16="http://schemas.microsoft.com/office/drawing/2014/main" xmlns:lc="http://schemas.openxmlformats.org/drawingml/2006/lockedCanvas" id="{C95401C2-6CC6-46E5-A8CB-68CB5F1C9A48}"/>
                </a:ext>
              </a:extLst>
            </p:cNvPr>
            <p:cNvGrpSpPr/>
            <p:nvPr/>
          </p:nvGrpSpPr>
          <p:grpSpPr>
            <a:xfrm>
              <a:off x="5538938" y="1478280"/>
              <a:ext cx="2235321" cy="4364339"/>
              <a:chOff x="5496863" y="1478280"/>
              <a:chExt cx="2235321" cy="4364339"/>
            </a:xfrm>
          </p:grpSpPr>
          <p:sp>
            <p:nvSpPr>
              <p:cNvPr id="9" name="îślíďê">
                <a:extLst>
                  <a:ext uri="{FF2B5EF4-FFF2-40B4-BE49-F238E27FC236}">
                    <a16:creationId xmlns="" xmlns:a16="http://schemas.microsoft.com/office/drawing/2014/main" xmlns:lc="http://schemas.openxmlformats.org/drawingml/2006/lockedCanvas" id="{22256070-7C16-458E-964B-2D3077BEEF8A}"/>
                  </a:ext>
                </a:extLst>
              </p:cNvPr>
              <p:cNvSpPr/>
              <p:nvPr/>
            </p:nvSpPr>
            <p:spPr>
              <a:xfrm>
                <a:off x="5496863" y="2209800"/>
                <a:ext cx="2235321" cy="36328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0" name="ïṡļíḍè">
                <a:extLst>
                  <a:ext uri="{FF2B5EF4-FFF2-40B4-BE49-F238E27FC236}">
                    <a16:creationId xmlns="" xmlns:a16="http://schemas.microsoft.com/office/drawing/2014/main" xmlns:lc="http://schemas.openxmlformats.org/drawingml/2006/lockedCanvas" id="{28528568-638C-4F92-98C8-98F6DE4E7C99}"/>
                  </a:ext>
                </a:extLst>
              </p:cNvPr>
              <p:cNvSpPr/>
              <p:nvPr/>
            </p:nvSpPr>
            <p:spPr>
              <a:xfrm>
                <a:off x="5496863" y="1478280"/>
                <a:ext cx="2235321" cy="558800"/>
              </a:xfrm>
              <a:prstGeom prst="rect">
                <a:avLst/>
              </a:prstGeom>
              <a:solidFill>
                <a:srgbClr val="DB8F1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1" name="íṧḷîḍé">
                <a:extLst>
                  <a:ext uri="{FF2B5EF4-FFF2-40B4-BE49-F238E27FC236}">
                    <a16:creationId xmlns="" xmlns:a16="http://schemas.microsoft.com/office/drawing/2014/main" xmlns:lc="http://schemas.openxmlformats.org/drawingml/2006/lockedCanvas" id="{1861FBE4-CC12-43F7-9CDD-251EEE47813B}"/>
                  </a:ext>
                </a:extLst>
              </p:cNvPr>
              <p:cNvSpPr/>
              <p:nvPr/>
            </p:nvSpPr>
            <p:spPr bwMode="auto">
              <a:xfrm>
                <a:off x="6352467" y="4846571"/>
                <a:ext cx="524112" cy="523130"/>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tx1">
                  <a:lumMod val="50000"/>
                  <a:lumOff val="50000"/>
                </a:schemeClr>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grpSp>
      </p:grpSp>
      <p:grpSp>
        <p:nvGrpSpPr>
          <p:cNvPr id="24" name="组合 23"/>
          <p:cNvGrpSpPr/>
          <p:nvPr/>
        </p:nvGrpSpPr>
        <p:grpSpPr>
          <a:xfrm>
            <a:off x="126668" y="1655317"/>
            <a:ext cx="3327637" cy="2762043"/>
            <a:chOff x="7352298" y="2821423"/>
            <a:chExt cx="3327637" cy="2762043"/>
          </a:xfrm>
        </p:grpSpPr>
        <p:sp>
          <p:nvSpPr>
            <p:cNvPr id="25" name="矩形 24"/>
            <p:cNvSpPr/>
            <p:nvPr/>
          </p:nvSpPr>
          <p:spPr>
            <a:xfrm>
              <a:off x="7960646" y="4198471"/>
              <a:ext cx="2101042" cy="13849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6" name="矩形 25"/>
            <p:cNvSpPr/>
            <p:nvPr/>
          </p:nvSpPr>
          <p:spPr>
            <a:xfrm>
              <a:off x="7352298" y="2821423"/>
              <a:ext cx="3327637" cy="367986"/>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27" name="组合 26"/>
          <p:cNvGrpSpPr/>
          <p:nvPr/>
        </p:nvGrpSpPr>
        <p:grpSpPr>
          <a:xfrm>
            <a:off x="2561175" y="1651343"/>
            <a:ext cx="3327637" cy="2762043"/>
            <a:chOff x="7352298" y="2821423"/>
            <a:chExt cx="3327637" cy="2762043"/>
          </a:xfrm>
        </p:grpSpPr>
        <p:sp>
          <p:nvSpPr>
            <p:cNvPr id="28" name="矩形 27"/>
            <p:cNvSpPr/>
            <p:nvPr/>
          </p:nvSpPr>
          <p:spPr>
            <a:xfrm>
              <a:off x="7960646" y="4198471"/>
              <a:ext cx="2101042" cy="13849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9" name="矩形 28"/>
            <p:cNvSpPr/>
            <p:nvPr/>
          </p:nvSpPr>
          <p:spPr>
            <a:xfrm>
              <a:off x="7352298" y="2821423"/>
              <a:ext cx="3327637" cy="367986"/>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0" name="组合 29"/>
          <p:cNvGrpSpPr/>
          <p:nvPr/>
        </p:nvGrpSpPr>
        <p:grpSpPr>
          <a:xfrm>
            <a:off x="4995681" y="1647369"/>
            <a:ext cx="3327637" cy="2762043"/>
            <a:chOff x="7352298" y="2821423"/>
            <a:chExt cx="3327637" cy="2762043"/>
          </a:xfrm>
        </p:grpSpPr>
        <p:sp>
          <p:nvSpPr>
            <p:cNvPr id="31" name="矩形 30"/>
            <p:cNvSpPr/>
            <p:nvPr/>
          </p:nvSpPr>
          <p:spPr>
            <a:xfrm>
              <a:off x="7960646" y="4198471"/>
              <a:ext cx="2101042" cy="13849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2" name="矩形 31"/>
            <p:cNvSpPr/>
            <p:nvPr/>
          </p:nvSpPr>
          <p:spPr>
            <a:xfrm>
              <a:off x="7352298" y="2821423"/>
              <a:ext cx="3327637" cy="367986"/>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3" name="组合 32"/>
          <p:cNvGrpSpPr/>
          <p:nvPr/>
        </p:nvGrpSpPr>
        <p:grpSpPr>
          <a:xfrm>
            <a:off x="8737692" y="1647369"/>
            <a:ext cx="3327637" cy="2762043"/>
            <a:chOff x="7352298" y="2821423"/>
            <a:chExt cx="3327637" cy="2762043"/>
          </a:xfrm>
        </p:grpSpPr>
        <p:sp>
          <p:nvSpPr>
            <p:cNvPr id="34" name="矩形 33"/>
            <p:cNvSpPr/>
            <p:nvPr/>
          </p:nvSpPr>
          <p:spPr>
            <a:xfrm>
              <a:off x="7960646" y="4198471"/>
              <a:ext cx="2101042" cy="13849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5" name="矩形 34"/>
            <p:cNvSpPr/>
            <p:nvPr/>
          </p:nvSpPr>
          <p:spPr>
            <a:xfrm>
              <a:off x="7352298" y="2821423"/>
              <a:ext cx="3327637" cy="387798"/>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rgbClr val="919191"/>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204090056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randombar(horizontal)">
                                      <p:cBhvr>
                                        <p:cTn id="20" dur="500"/>
                                        <p:tgtEl>
                                          <p:spTgt spid="30"/>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horizontal)">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B8F17"/>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1364" cy="172213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72423"/>
            <a:ext cx="12192000" cy="1485577"/>
          </a:xfrm>
          <a:prstGeom prst="rect">
            <a:avLst/>
          </a:prstGeom>
        </p:spPr>
      </p:pic>
      <p:grpSp>
        <p:nvGrpSpPr>
          <p:cNvPr id="6" name="组合 5"/>
          <p:cNvGrpSpPr/>
          <p:nvPr/>
        </p:nvGrpSpPr>
        <p:grpSpPr>
          <a:xfrm>
            <a:off x="1747101" y="1554254"/>
            <a:ext cx="8697798" cy="3784641"/>
            <a:chOff x="1747101" y="1566972"/>
            <a:chExt cx="8697798" cy="3784641"/>
          </a:xfrm>
        </p:grpSpPr>
        <p:sp>
          <p:nvSpPr>
            <p:cNvPr id="7" name="文本">
              <a:extLst>
                <a:ext uri="{FF2B5EF4-FFF2-40B4-BE49-F238E27FC236}">
                  <a16:creationId xmlns:a16="http://schemas.microsoft.com/office/drawing/2014/main" xmlns="" id="{8E769A39-7160-4AFF-A130-D74AB1C7566E}"/>
                </a:ext>
              </a:extLst>
            </p:cNvPr>
            <p:cNvSpPr/>
            <p:nvPr/>
          </p:nvSpPr>
          <p:spPr>
            <a:xfrm>
              <a:off x="1747101" y="1566972"/>
              <a:ext cx="8697798" cy="3108543"/>
            </a:xfrm>
            <a:prstGeom prst="rect">
              <a:avLst/>
            </a:prstGeom>
          </p:spPr>
          <p:txBody>
            <a:bodyPr wrap="square">
              <a:spAutoFit/>
            </a:bodyPr>
            <a:lstStyle/>
            <a:p>
              <a:pPr algn="ctr"/>
              <a:r>
                <a:rPr lang="zh-CN" altLang="en-US" sz="11500" b="1"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rPr>
                <a:t>谢谢</a:t>
              </a:r>
              <a:r>
                <a:rPr lang="zh-CN" altLang="en-US" sz="11500" b="1" dirty="0" smtClean="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rPr>
                <a:t>观看</a:t>
              </a:r>
              <a:endParaRPr lang="en-US" altLang="zh-CN" sz="11500" b="1" dirty="0" smtClean="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endParaRPr>
            </a:p>
            <a:p>
              <a:pPr algn="ctr">
                <a:lnSpc>
                  <a:spcPct val="150000"/>
                </a:lnSpc>
              </a:pPr>
              <a:r>
                <a:rPr lang="en-US" sz="5400" b="1" dirty="0" smtClean="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rPr>
                <a:t>THANK YOU</a:t>
              </a:r>
              <a:endParaRPr lang="en-US" sz="5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grpSp>
          <p:nvGrpSpPr>
            <p:cNvPr id="10" name="组合 9">
              <a:extLst>
                <a:ext uri="{FF2B5EF4-FFF2-40B4-BE49-F238E27FC236}">
                  <a16:creationId xmlns:a16="http://schemas.microsoft.com/office/drawing/2014/main" xmlns="" id="{9EDE25DF-FBDB-4F15-A0DF-9EFE3FFD35F7}"/>
                </a:ext>
              </a:extLst>
            </p:cNvPr>
            <p:cNvGrpSpPr/>
            <p:nvPr/>
          </p:nvGrpSpPr>
          <p:grpSpPr>
            <a:xfrm>
              <a:off x="3622576" y="4946388"/>
              <a:ext cx="2369742" cy="405225"/>
              <a:chOff x="3861792" y="4946388"/>
              <a:chExt cx="2369742" cy="405225"/>
            </a:xfrm>
          </p:grpSpPr>
          <p:sp>
            <p:nvSpPr>
              <p:cNvPr id="14" name="矩形: 圆角 9">
                <a:extLst>
                  <a:ext uri="{FF2B5EF4-FFF2-40B4-BE49-F238E27FC236}">
                    <a16:creationId xmlns:a16="http://schemas.microsoft.com/office/drawing/2014/main" xmlns="" id="{54CFBBDD-792F-499E-88A9-E43A8B1AB05A}"/>
                  </a:ext>
                </a:extLst>
              </p:cNvPr>
              <p:cNvSpPr/>
              <p:nvPr/>
            </p:nvSpPr>
            <p:spPr>
              <a:xfrm>
                <a:off x="3991475" y="4946388"/>
                <a:ext cx="2110377" cy="405225"/>
              </a:xfrm>
              <a:prstGeom prst="roundRect">
                <a:avLst>
                  <a:gd name="adj" fmla="val 50000"/>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思源黑体 CN Normal" panose="020B0400000000000000" pitchFamily="34" charset="-122"/>
                  <a:ea typeface="思源黑体 CN Normal" panose="020B0400000000000000" pitchFamily="34" charset="-122"/>
                </a:endParaRPr>
              </a:p>
            </p:txBody>
          </p:sp>
          <p:sp>
            <p:nvSpPr>
              <p:cNvPr id="15" name="文本">
                <a:extLst>
                  <a:ext uri="{FF2B5EF4-FFF2-40B4-BE49-F238E27FC236}">
                    <a16:creationId xmlns:a16="http://schemas.microsoft.com/office/drawing/2014/main" xmlns="" id="{E62815E6-6656-4E5F-A0C7-1DCAC290EF6E}"/>
                  </a:ext>
                </a:extLst>
              </p:cNvPr>
              <p:cNvSpPr/>
              <p:nvPr/>
            </p:nvSpPr>
            <p:spPr>
              <a:xfrm>
                <a:off x="3861792" y="4964334"/>
                <a:ext cx="2369742" cy="338554"/>
              </a:xfrm>
              <a:prstGeom prst="rect">
                <a:avLst/>
              </a:prstGeom>
            </p:spPr>
            <p:txBody>
              <a:bodyPr wrap="square">
                <a:spAutoFit/>
              </a:bodyPr>
              <a:lstStyle/>
              <a:p>
                <a:pPr algn="ctr"/>
                <a:r>
                  <a:rPr lang="zh-CN" alt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汇报人</a:t>
                </a:r>
                <a:r>
                  <a:rPr lang="zh-CN" altLang="en-US" sz="1600" dirty="0" smtClean="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a:t>
                </a:r>
                <a:r>
                  <a:rPr lang="zh-CN" alt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千库网</a:t>
                </a:r>
                <a:endParaRPr 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grpSp>
        <p:grpSp>
          <p:nvGrpSpPr>
            <p:cNvPr id="11" name="组合 10">
              <a:extLst>
                <a:ext uri="{FF2B5EF4-FFF2-40B4-BE49-F238E27FC236}">
                  <a16:creationId xmlns:a16="http://schemas.microsoft.com/office/drawing/2014/main" xmlns="" id="{22726EFB-E6B8-4259-9BEC-3FD9963ED8D5}"/>
                </a:ext>
              </a:extLst>
            </p:cNvPr>
            <p:cNvGrpSpPr/>
            <p:nvPr/>
          </p:nvGrpSpPr>
          <p:grpSpPr>
            <a:xfrm>
              <a:off x="6199683" y="4946388"/>
              <a:ext cx="2369742" cy="405225"/>
              <a:chOff x="5971205" y="4946388"/>
              <a:chExt cx="2369742" cy="405225"/>
            </a:xfrm>
          </p:grpSpPr>
          <p:sp>
            <p:nvSpPr>
              <p:cNvPr id="12" name="矩形: 圆角 12">
                <a:extLst>
                  <a:ext uri="{FF2B5EF4-FFF2-40B4-BE49-F238E27FC236}">
                    <a16:creationId xmlns:a16="http://schemas.microsoft.com/office/drawing/2014/main" xmlns="" id="{C0FDF898-BFAC-4047-AEBB-540D49E4CEE3}"/>
                  </a:ext>
                </a:extLst>
              </p:cNvPr>
              <p:cNvSpPr/>
              <p:nvPr/>
            </p:nvSpPr>
            <p:spPr>
              <a:xfrm>
                <a:off x="6100888" y="4946388"/>
                <a:ext cx="2110377" cy="405225"/>
              </a:xfrm>
              <a:prstGeom prst="roundRect">
                <a:avLst>
                  <a:gd name="adj" fmla="val 50000"/>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思源黑体 CN Normal" panose="020B0400000000000000" pitchFamily="34" charset="-122"/>
                  <a:ea typeface="思源黑体 CN Normal" panose="020B0400000000000000" pitchFamily="34" charset="-122"/>
                </a:endParaRPr>
              </a:p>
            </p:txBody>
          </p:sp>
          <p:sp>
            <p:nvSpPr>
              <p:cNvPr id="13" name="文本">
                <a:extLst>
                  <a:ext uri="{FF2B5EF4-FFF2-40B4-BE49-F238E27FC236}">
                    <a16:creationId xmlns:a16="http://schemas.microsoft.com/office/drawing/2014/main" xmlns="" id="{ECB3D2AA-15E5-46AD-9C9C-923E2E6C2752}"/>
                  </a:ext>
                </a:extLst>
              </p:cNvPr>
              <p:cNvSpPr/>
              <p:nvPr/>
            </p:nvSpPr>
            <p:spPr>
              <a:xfrm>
                <a:off x="5971205" y="4964334"/>
                <a:ext cx="2369742" cy="338554"/>
              </a:xfrm>
              <a:prstGeom prst="rect">
                <a:avLst/>
              </a:prstGeom>
            </p:spPr>
            <p:txBody>
              <a:bodyPr wrap="square">
                <a:spAutoFit/>
              </a:bodyPr>
              <a:lstStyle/>
              <a:p>
                <a:pPr algn="ctr"/>
                <a:r>
                  <a:rPr lang="zh-CN" alt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rPr>
                  <a:t>部门：某某某</a:t>
                </a:r>
                <a:endParaRPr lang="en-US" sz="1600" dirty="0">
                  <a:solidFill>
                    <a:schemeClr val="bg1"/>
                  </a:solidFill>
                  <a:latin typeface="思源黑体 CN Normal" panose="020B0400000000000000" pitchFamily="34" charset="-122"/>
                  <a:ea typeface="思源黑体 CN Normal" panose="020B0400000000000000" pitchFamily="34" charset="-122"/>
                  <a:cs typeface="Segoe UI Light" panose="020B0502040204020203" pitchFamily="34" charset="0"/>
                </a:endParaRPr>
              </a:p>
            </p:txBody>
          </p:sp>
        </p:grpSp>
      </p:grpSp>
    </p:spTree>
    <p:extLst>
      <p:ext uri="{BB962C8B-B14F-4D97-AF65-F5344CB8AC3E}">
        <p14:creationId xmlns:p14="http://schemas.microsoft.com/office/powerpoint/2010/main" val="164290314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2958" y="1169378"/>
            <a:ext cx="9024281" cy="4247317"/>
          </a:xfrm>
          <a:prstGeom prst="rect">
            <a:avLst/>
          </a:prstGeom>
          <a:noFill/>
        </p:spPr>
        <p:txBody>
          <a:bodyPr wrap="square" lIns="91440" tIns="45720" rIns="91440" bIns="45720" rtlCol="0">
            <a:spAutoFit/>
          </a:bodyPr>
          <a:lstStyle/>
          <a:p>
            <a:pPr algn="ctr">
              <a:lnSpc>
                <a:spcPct val="150000"/>
              </a:lnSpc>
            </a:pPr>
            <a:r>
              <a:rPr lang="zh-CN" altLang="en-US" sz="2800" b="1" dirty="0">
                <a:solidFill>
                  <a:srgbClr val="0083E6"/>
                </a:solidFill>
                <a:latin typeface="字魂36号-正文宋楷" panose="02000000000000000000" pitchFamily="2" charset="-122"/>
                <a:ea typeface="字魂36号-正文宋楷" panose="02000000000000000000" pitchFamily="2" charset="-122"/>
              </a:rPr>
              <a:t>版权声明</a:t>
            </a:r>
          </a:p>
          <a:p>
            <a:pPr algn="just">
              <a:lnSpc>
                <a:spcPct val="150000"/>
              </a:lnSpc>
            </a:pPr>
            <a:endParaRPr lang="zh-CN" altLang="en-US" sz="12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zh-CN" altLang="en-US" sz="1600" dirty="0">
                <a:solidFill>
                  <a:srgbClr val="0083E6"/>
                </a:solidFill>
                <a:latin typeface="字魂36号-正文宋楷" panose="02000000000000000000" pitchFamily="2" charset="-122"/>
                <a:ea typeface="字魂36号-正文宋楷" panose="02000000000000000000" pitchFamily="2" charset="-122"/>
              </a:rPr>
              <a:t>感谢您下载千库网平台上提供的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作品，为了您和千库网以及原创作者的利益，请勿复制、传播、销售，否则将承担法律责任！千库网将对作品进行维权，按照传播下载次数进行十倍的索取赔偿！</a:t>
            </a:r>
            <a:endParaRPr lang="en-US" altLang="zh-CN"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en-US" altLang="zh-CN" sz="1600" dirty="0">
                <a:solidFill>
                  <a:srgbClr val="0083E6"/>
                </a:solidFill>
                <a:latin typeface="字魂36号-正文宋楷" panose="02000000000000000000" pitchFamily="2" charset="-122"/>
                <a:ea typeface="字魂36号-正文宋楷" panose="02000000000000000000" pitchFamily="2" charset="-122"/>
              </a:rPr>
              <a:t>1.</a:t>
            </a:r>
            <a:r>
              <a:rPr lang="zh-CN" altLang="en-US" sz="1600" dirty="0">
                <a:solidFill>
                  <a:srgbClr val="0083E6"/>
                </a:solidFill>
                <a:latin typeface="字魂36号-正文宋楷" panose="02000000000000000000" pitchFamily="2" charset="-122"/>
                <a:ea typeface="字魂36号-正文宋楷" panose="02000000000000000000" pitchFamily="2" charset="-122"/>
              </a:rPr>
              <a:t>在千库网出售的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模板是免版税类（</a:t>
            </a:r>
            <a:r>
              <a:rPr lang="en-US" altLang="zh-CN" sz="1600" dirty="0">
                <a:solidFill>
                  <a:srgbClr val="0083E6"/>
                </a:solidFill>
                <a:latin typeface="字魂36号-正文宋楷" panose="02000000000000000000" pitchFamily="2" charset="-122"/>
                <a:ea typeface="字魂36号-正文宋楷" panose="02000000000000000000" pitchFamily="2" charset="-122"/>
              </a:rPr>
              <a:t>RF</a:t>
            </a:r>
            <a:r>
              <a:rPr lang="zh-CN" altLang="en-US" sz="1600" dirty="0">
                <a:solidFill>
                  <a:srgbClr val="0083E6"/>
                </a:solidFill>
                <a:latin typeface="字魂36号-正文宋楷" panose="02000000000000000000" pitchFamily="2" charset="-122"/>
                <a:ea typeface="字魂36号-正文宋楷" panose="02000000000000000000" pitchFamily="2" charset="-122"/>
              </a:rPr>
              <a:t>：</a:t>
            </a:r>
            <a:r>
              <a:rPr lang="en-US" altLang="zh-CN" sz="1600" dirty="0">
                <a:solidFill>
                  <a:srgbClr val="0083E6"/>
                </a:solidFill>
                <a:latin typeface="字魂36号-正文宋楷" panose="02000000000000000000" pitchFamily="2" charset="-122"/>
                <a:ea typeface="字魂36号-正文宋楷" panose="02000000000000000000" pitchFamily="2" charset="-122"/>
              </a:rPr>
              <a:t>Royalty-Free</a:t>
            </a:r>
            <a:r>
              <a:rPr lang="zh-CN" altLang="en-US" sz="1600" dirty="0">
                <a:solidFill>
                  <a:srgbClr val="0083E6"/>
                </a:solidFill>
                <a:latin typeface="字魂36号-正文宋楷" panose="02000000000000000000" pitchFamily="2" charset="-122"/>
                <a:ea typeface="字魂36号-正文宋楷" panose="02000000000000000000" pitchFamily="2" charset="-122"/>
              </a:rPr>
              <a:t>）正版受</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中国人民共和国著作法</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和</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世界版权公约</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的保护，作品的所有权、版权和著作权归千库网所有，您下载的是</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模板素材的使用权。</a:t>
            </a:r>
          </a:p>
          <a:p>
            <a:pPr algn="just">
              <a:lnSpc>
                <a:spcPct val="150000"/>
              </a:lnSpc>
            </a:pPr>
            <a:r>
              <a:rPr lang="en-US" altLang="zh-CN" sz="1600" dirty="0">
                <a:solidFill>
                  <a:srgbClr val="0083E6"/>
                </a:solidFill>
                <a:latin typeface="字魂36号-正文宋楷" panose="02000000000000000000" pitchFamily="2" charset="-122"/>
                <a:ea typeface="字魂36号-正文宋楷" panose="02000000000000000000" pitchFamily="2" charset="-122"/>
              </a:rPr>
              <a:t>2.</a:t>
            </a:r>
            <a:r>
              <a:rPr lang="zh-CN" altLang="en-US" sz="1600" dirty="0">
                <a:solidFill>
                  <a:srgbClr val="0083E6"/>
                </a:solidFill>
                <a:latin typeface="字魂36号-正文宋楷" panose="02000000000000000000" pitchFamily="2" charset="-122"/>
                <a:ea typeface="字魂36号-正文宋楷" panose="02000000000000000000" pitchFamily="2" charset="-122"/>
              </a:rPr>
              <a:t>不得将千库网的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素材，本身用于再出售，或者出租、出借、转让、分销、发布或者作为礼物供他人使用，不得转授权、出卖、转让本协议或者本协议中的权利。</a:t>
            </a:r>
            <a:endParaRPr lang="en-US" altLang="zh-CN"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200" dirty="0">
              <a:solidFill>
                <a:srgbClr val="0083E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52958" y="5416694"/>
            <a:ext cx="7297081"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rtlCol="0">
            <a:spAutoFit/>
          </a:bodyPr>
          <a:lstStyle/>
          <a:p>
            <a:pPr algn="just"/>
            <a:r>
              <a:rPr lang="zh-CN" altLang="en-US"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更多精品</a:t>
            </a:r>
            <a:r>
              <a:rPr lang="en-US" altLang="zh-CN"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PPT</a:t>
            </a:r>
            <a:r>
              <a:rPr lang="zh-CN" altLang="en-US"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模板：</a:t>
            </a:r>
            <a:r>
              <a:rPr lang="en-US" altLang="zh-CN"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http://588ku.com/ppt/</a:t>
            </a:r>
            <a:endParaRPr lang="zh-CN" altLang="en-US"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endParaRPr>
          </a:p>
        </p:txBody>
      </p:sp>
    </p:spTree>
    <p:extLst>
      <p:ext uri="{BB962C8B-B14F-4D97-AF65-F5344CB8AC3E}">
        <p14:creationId xmlns:p14="http://schemas.microsoft.com/office/powerpoint/2010/main" val="210984232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273619" y="2273618"/>
            <a:ext cx="6894516" cy="23472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743336" y="2409332"/>
            <a:ext cx="6857999" cy="2039331"/>
          </a:xfrm>
          <a:prstGeom prst="rect">
            <a:avLst/>
          </a:prstGeom>
        </p:spPr>
      </p:pic>
      <p:grpSp>
        <p:nvGrpSpPr>
          <p:cNvPr id="8" name="组合 7"/>
          <p:cNvGrpSpPr/>
          <p:nvPr/>
        </p:nvGrpSpPr>
        <p:grpSpPr>
          <a:xfrm>
            <a:off x="3305852" y="1396291"/>
            <a:ext cx="5580296" cy="3870593"/>
            <a:chOff x="3305852" y="1009792"/>
            <a:chExt cx="5580296" cy="3870593"/>
          </a:xfrm>
        </p:grpSpPr>
        <p:sp>
          <p:nvSpPr>
            <p:cNvPr id="6" name="文本框">
              <a:extLst>
                <a:ext uri="{FF2B5EF4-FFF2-40B4-BE49-F238E27FC236}">
                  <a16:creationId xmlns:a16="http://schemas.microsoft.com/office/drawing/2014/main" xmlns="" id="{23006A4B-2275-43DE-B05F-511A611283BE}"/>
                </a:ext>
              </a:extLst>
            </p:cNvPr>
            <p:cNvSpPr txBox="1"/>
            <p:nvPr/>
          </p:nvSpPr>
          <p:spPr>
            <a:xfrm>
              <a:off x="3305852" y="3126059"/>
              <a:ext cx="5580296" cy="1754326"/>
            </a:xfrm>
            <a:prstGeom prst="rect">
              <a:avLst/>
            </a:prstGeom>
            <a:noFill/>
          </p:spPr>
          <p:txBody>
            <a:bodyPr wrap="square" rtlCol="0">
              <a:spAutoFit/>
            </a:bodyPr>
            <a:lstStyle/>
            <a:p>
              <a:pPr algn="ctr">
                <a:lnSpc>
                  <a:spcPct val="150000"/>
                </a:lnSpc>
              </a:pPr>
              <a:r>
                <a:rPr lang="zh-CN" altLang="en-US" sz="3600" b="1" dirty="0">
                  <a:solidFill>
                    <a:srgbClr val="DB8F17"/>
                  </a:solidFill>
                  <a:latin typeface="思源黑体 CN Normal" panose="020B0400000000000000" pitchFamily="34" charset="-122"/>
                  <a:ea typeface="思源黑体 CN Normal" panose="020B0400000000000000" pitchFamily="34" charset="-122"/>
                </a:rPr>
                <a:t>添加标题</a:t>
              </a:r>
              <a:endParaRPr lang="en-US" altLang="zh-CN" sz="3600" b="1" dirty="0">
                <a:solidFill>
                  <a:srgbClr val="DB8F17"/>
                </a:solidFill>
                <a:latin typeface="思源黑体 CN Normal" panose="020B0400000000000000" pitchFamily="34" charset="-122"/>
                <a:ea typeface="思源黑体 CN Normal" panose="020B0400000000000000" pitchFamily="34" charset="-122"/>
              </a:endParaRPr>
            </a:p>
            <a:p>
              <a:pPr algn="ctr">
                <a:lnSpc>
                  <a:spcPct val="150000"/>
                </a:lnSpc>
              </a:pPr>
              <a:r>
                <a:rPr lang="zh-CN" altLang="en-US" sz="1200" dirty="0">
                  <a:solidFill>
                    <a:srgbClr val="DB8F17"/>
                  </a:solidFill>
                  <a:latin typeface="思源黑体 CN Normal" panose="020B0400000000000000" pitchFamily="34" charset="-122"/>
                  <a:ea typeface="思源黑体 CN Normal" panose="020B0400000000000000" pitchFamily="34" charset="-122"/>
                </a:rPr>
                <a:t>单击此处添加标题单击此处添加标题单击此处添加标题单击此处添加标题单击此处添加标题单击此处添加标题单击此处添加标题单击此处添加标题单击此处添加标题单击此处添加标题</a:t>
              </a:r>
            </a:p>
          </p:txBody>
        </p:sp>
        <p:sp>
          <p:nvSpPr>
            <p:cNvPr id="7" name="文本框">
              <a:extLst>
                <a:ext uri="{FF2B5EF4-FFF2-40B4-BE49-F238E27FC236}">
                  <a16:creationId xmlns:a16="http://schemas.microsoft.com/office/drawing/2014/main" xmlns="" id="{56502989-DD3A-41EF-B840-4FAE6392B025}"/>
                </a:ext>
              </a:extLst>
            </p:cNvPr>
            <p:cNvSpPr txBox="1"/>
            <p:nvPr/>
          </p:nvSpPr>
          <p:spPr>
            <a:xfrm>
              <a:off x="4652221" y="1009792"/>
              <a:ext cx="2887558" cy="2215991"/>
            </a:xfrm>
            <a:prstGeom prst="rect">
              <a:avLst/>
            </a:prstGeom>
            <a:noFill/>
          </p:spPr>
          <p:txBody>
            <a:bodyPr wrap="square" rtlCol="0">
              <a:spAutoFit/>
            </a:bodyPr>
            <a:lstStyle/>
            <a:p>
              <a:pPr algn="ctr"/>
              <a:r>
                <a:rPr lang="en-US" altLang="zh-CN" sz="13800" b="1" dirty="0" smtClean="0">
                  <a:solidFill>
                    <a:srgbClr val="DB8F17"/>
                  </a:solidFill>
                  <a:latin typeface="思源黑体 CN Normal" panose="020B0400000000000000" pitchFamily="34" charset="-122"/>
                  <a:ea typeface="思源黑体 CN Normal" panose="020B0400000000000000" pitchFamily="34" charset="-122"/>
                </a:rPr>
                <a:t>01</a:t>
              </a:r>
              <a:endParaRPr lang="en-US" altLang="zh-CN" sz="13800" b="1" dirty="0">
                <a:solidFill>
                  <a:srgbClr val="DB8F17"/>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52823257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4523537" y="1369546"/>
            <a:ext cx="3310153" cy="4457468"/>
            <a:chOff x="3467735" y="1363345"/>
            <a:chExt cx="2328545" cy="3135630"/>
          </a:xfrm>
        </p:grpSpPr>
        <p:cxnSp>
          <p:nvCxnSpPr>
            <p:cNvPr id="4" name="Straight Connector 48"/>
            <p:cNvCxnSpPr/>
            <p:nvPr/>
          </p:nvCxnSpPr>
          <p:spPr>
            <a:xfrm>
              <a:off x="4104110" y="2879180"/>
              <a:ext cx="977900"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5"/>
            <p:cNvCxnSpPr/>
            <p:nvPr/>
          </p:nvCxnSpPr>
          <p:spPr>
            <a:xfrm>
              <a:off x="4104110" y="1807610"/>
              <a:ext cx="977900"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0"/>
            <p:cNvCxnSpPr/>
            <p:nvPr/>
          </p:nvCxnSpPr>
          <p:spPr>
            <a:xfrm>
              <a:off x="4104110" y="4022189"/>
              <a:ext cx="977900"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467735" y="2560955"/>
              <a:ext cx="542290" cy="558800"/>
              <a:chOff x="3357554" y="2500312"/>
              <a:chExt cx="636196" cy="636164"/>
            </a:xfrm>
          </p:grpSpPr>
          <p:sp>
            <p:nvSpPr>
              <p:cNvPr id="42" name="Rectangle 22"/>
              <p:cNvSpPr/>
              <p:nvPr/>
            </p:nvSpPr>
            <p:spPr>
              <a:xfrm>
                <a:off x="3357554" y="2500312"/>
                <a:ext cx="636196" cy="636164"/>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schemeClr val="tx1">
                      <a:lumMod val="85000"/>
                      <a:lumOff val="15000"/>
                    </a:schemeClr>
                  </a:solidFill>
                  <a:latin typeface="RTWS YueGothic Trial"/>
                  <a:cs typeface="+mn-ea"/>
                  <a:sym typeface="RTWS YueGothic Trial"/>
                </a:endParaRPr>
              </a:p>
            </p:txBody>
          </p:sp>
          <p:sp>
            <p:nvSpPr>
              <p:cNvPr id="43" name="Freeform 23"/>
              <p:cNvSpPr>
                <a:spLocks noEditPoints="1"/>
              </p:cNvSpPr>
              <p:nvPr/>
            </p:nvSpPr>
            <p:spPr bwMode="auto">
              <a:xfrm>
                <a:off x="3477620" y="2660940"/>
                <a:ext cx="389082" cy="322810"/>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ln>
            </p:spPr>
            <p:txBody>
              <a:bodyPr vert="horz" wrap="square" lIns="91440" tIns="45720" rIns="91440" bIns="45720" numCol="1" anchor="t" anchorCtr="0" compatLnSpc="1"/>
              <a:lstStyle/>
              <a:p>
                <a:pPr>
                  <a:lnSpc>
                    <a:spcPct val="130000"/>
                  </a:lnSpc>
                </a:pPr>
                <a:endParaRPr lang="en-US">
                  <a:solidFill>
                    <a:schemeClr val="tx1">
                      <a:lumMod val="85000"/>
                      <a:lumOff val="15000"/>
                    </a:schemeClr>
                  </a:solidFill>
                  <a:latin typeface="RTWS YueGothic Trial"/>
                  <a:cs typeface="+mn-ea"/>
                  <a:sym typeface="RTWS YueGothic Trial"/>
                </a:endParaRPr>
              </a:p>
            </p:txBody>
          </p:sp>
        </p:grpSp>
        <p:grpSp>
          <p:nvGrpSpPr>
            <p:cNvPr id="8" name="组合 7"/>
            <p:cNvGrpSpPr/>
            <p:nvPr/>
          </p:nvGrpSpPr>
          <p:grpSpPr>
            <a:xfrm>
              <a:off x="3467735" y="1489710"/>
              <a:ext cx="542290" cy="558800"/>
              <a:chOff x="3357554" y="1428742"/>
              <a:chExt cx="636196" cy="636164"/>
            </a:xfrm>
          </p:grpSpPr>
          <p:sp>
            <p:nvSpPr>
              <p:cNvPr id="40" name="Rectangle 13"/>
              <p:cNvSpPr/>
              <p:nvPr/>
            </p:nvSpPr>
            <p:spPr>
              <a:xfrm>
                <a:off x="3357554" y="1428742"/>
                <a:ext cx="636196" cy="636164"/>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schemeClr val="tx1">
                      <a:lumMod val="85000"/>
                      <a:lumOff val="15000"/>
                    </a:schemeClr>
                  </a:solidFill>
                  <a:latin typeface="RTWS YueGothic Trial"/>
                  <a:cs typeface="+mn-ea"/>
                  <a:sym typeface="RTWS YueGothic Trial"/>
                </a:endParaRPr>
              </a:p>
            </p:txBody>
          </p:sp>
          <p:sp>
            <p:nvSpPr>
              <p:cNvPr id="41" name="Freeform 100"/>
              <p:cNvSpPr/>
              <p:nvPr/>
            </p:nvSpPr>
            <p:spPr bwMode="auto">
              <a:xfrm>
                <a:off x="3500430" y="1571618"/>
                <a:ext cx="303570" cy="342050"/>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p:spPr>
            <p:txBody>
              <a:bodyPr vert="horz" wrap="square" lIns="91440" tIns="45720" rIns="91440" bIns="45720" numCol="1" anchor="t" anchorCtr="0" compatLnSpc="1"/>
              <a:lstStyle/>
              <a:p>
                <a:pPr>
                  <a:lnSpc>
                    <a:spcPct val="130000"/>
                  </a:lnSpc>
                </a:pPr>
                <a:endParaRPr lang="en-US">
                  <a:solidFill>
                    <a:schemeClr val="tx1">
                      <a:lumMod val="85000"/>
                      <a:lumOff val="15000"/>
                    </a:schemeClr>
                  </a:solidFill>
                  <a:latin typeface="RTWS YueGothic Trial"/>
                  <a:cs typeface="+mn-ea"/>
                  <a:sym typeface="RTWS YueGothic Trial"/>
                </a:endParaRPr>
              </a:p>
            </p:txBody>
          </p:sp>
        </p:grpSp>
        <p:grpSp>
          <p:nvGrpSpPr>
            <p:cNvPr id="9" name="组合 8"/>
            <p:cNvGrpSpPr/>
            <p:nvPr/>
          </p:nvGrpSpPr>
          <p:grpSpPr>
            <a:xfrm>
              <a:off x="5253990" y="3703955"/>
              <a:ext cx="542290" cy="558800"/>
              <a:chOff x="5143504" y="3643320"/>
              <a:chExt cx="636196" cy="636164"/>
            </a:xfrm>
          </p:grpSpPr>
          <p:sp>
            <p:nvSpPr>
              <p:cNvPr id="38" name="Rectangle 27"/>
              <p:cNvSpPr/>
              <p:nvPr/>
            </p:nvSpPr>
            <p:spPr>
              <a:xfrm>
                <a:off x="5143504" y="3643320"/>
                <a:ext cx="636196" cy="636164"/>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schemeClr val="tx1">
                      <a:lumMod val="85000"/>
                      <a:lumOff val="15000"/>
                    </a:schemeClr>
                  </a:solidFill>
                  <a:latin typeface="RTWS YueGothic Trial"/>
                  <a:cs typeface="+mn-ea"/>
                  <a:sym typeface="RTWS YueGothic Trial"/>
                </a:endParaRPr>
              </a:p>
            </p:txBody>
          </p:sp>
          <p:sp>
            <p:nvSpPr>
              <p:cNvPr id="39" name="Freeform 107"/>
              <p:cNvSpPr>
                <a:spLocks noEditPoints="1"/>
              </p:cNvSpPr>
              <p:nvPr/>
            </p:nvSpPr>
            <p:spPr bwMode="auto">
              <a:xfrm>
                <a:off x="5286380" y="3786196"/>
                <a:ext cx="365566" cy="314258"/>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bg1"/>
              </a:solidFill>
              <a:ln w="9525">
                <a:noFill/>
                <a:round/>
              </a:ln>
            </p:spPr>
            <p:txBody>
              <a:bodyPr vert="horz" wrap="square" lIns="91440" tIns="45720" rIns="91440" bIns="45720" numCol="1" anchor="t" anchorCtr="0" compatLnSpc="1"/>
              <a:lstStyle/>
              <a:p>
                <a:pPr>
                  <a:lnSpc>
                    <a:spcPct val="130000"/>
                  </a:lnSpc>
                </a:pPr>
                <a:endParaRPr lang="en-US">
                  <a:solidFill>
                    <a:schemeClr val="tx1">
                      <a:lumMod val="85000"/>
                      <a:lumOff val="15000"/>
                    </a:schemeClr>
                  </a:solidFill>
                  <a:latin typeface="RTWS YueGothic Trial"/>
                  <a:cs typeface="+mn-ea"/>
                  <a:sym typeface="RTWS YueGothic Trial"/>
                </a:endParaRPr>
              </a:p>
            </p:txBody>
          </p:sp>
        </p:grpSp>
        <p:grpSp>
          <p:nvGrpSpPr>
            <p:cNvPr id="10" name="组合 9"/>
            <p:cNvGrpSpPr/>
            <p:nvPr/>
          </p:nvGrpSpPr>
          <p:grpSpPr>
            <a:xfrm>
              <a:off x="3467735" y="3703955"/>
              <a:ext cx="542290" cy="558800"/>
              <a:chOff x="3357554" y="3643320"/>
              <a:chExt cx="636196" cy="636164"/>
            </a:xfrm>
          </p:grpSpPr>
          <p:sp>
            <p:nvSpPr>
              <p:cNvPr id="33" name="Rectangle 26"/>
              <p:cNvSpPr/>
              <p:nvPr/>
            </p:nvSpPr>
            <p:spPr>
              <a:xfrm>
                <a:off x="3357554" y="3643320"/>
                <a:ext cx="636196" cy="636164"/>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schemeClr val="tx1">
                      <a:lumMod val="85000"/>
                      <a:lumOff val="15000"/>
                    </a:schemeClr>
                  </a:solidFill>
                  <a:latin typeface="RTWS YueGothic Trial"/>
                  <a:cs typeface="+mn-ea"/>
                  <a:sym typeface="RTWS YueGothic Trial"/>
                </a:endParaRPr>
              </a:p>
            </p:txBody>
          </p:sp>
          <p:grpSp>
            <p:nvGrpSpPr>
              <p:cNvPr id="34" name="Group 67"/>
              <p:cNvGrpSpPr/>
              <p:nvPr/>
            </p:nvGrpSpPr>
            <p:grpSpPr>
              <a:xfrm>
                <a:off x="3428992" y="3857634"/>
                <a:ext cx="503238" cy="177800"/>
                <a:chOff x="1441430" y="4357700"/>
                <a:chExt cx="503238" cy="177800"/>
              </a:xfrm>
              <a:solidFill>
                <a:schemeClr val="bg1"/>
              </a:solidFill>
            </p:grpSpPr>
            <p:sp>
              <p:nvSpPr>
                <p:cNvPr id="35"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vert="horz" wrap="square" lIns="91440" tIns="45720" rIns="91440" bIns="45720" numCol="1" anchor="t" anchorCtr="0" compatLnSpc="1"/>
                <a:lstStyle/>
                <a:p>
                  <a:pPr>
                    <a:lnSpc>
                      <a:spcPct val="130000"/>
                    </a:lnSpc>
                  </a:pPr>
                  <a:endParaRPr lang="en-US">
                    <a:solidFill>
                      <a:schemeClr val="tx1">
                        <a:lumMod val="85000"/>
                        <a:lumOff val="15000"/>
                      </a:schemeClr>
                    </a:solidFill>
                    <a:latin typeface="RTWS YueGothic Trial"/>
                    <a:cs typeface="+mn-ea"/>
                    <a:sym typeface="RTWS YueGothic Trial"/>
                  </a:endParaRPr>
                </a:p>
              </p:txBody>
            </p:sp>
            <p:sp>
              <p:nvSpPr>
                <p:cNvPr id="36"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vert="horz" wrap="square" lIns="91440" tIns="45720" rIns="91440" bIns="45720" numCol="1" anchor="t" anchorCtr="0" compatLnSpc="1"/>
                <a:lstStyle/>
                <a:p>
                  <a:pPr>
                    <a:lnSpc>
                      <a:spcPct val="130000"/>
                    </a:lnSpc>
                  </a:pPr>
                  <a:endParaRPr lang="en-US">
                    <a:solidFill>
                      <a:schemeClr val="tx1">
                        <a:lumMod val="85000"/>
                        <a:lumOff val="15000"/>
                      </a:schemeClr>
                    </a:solidFill>
                    <a:latin typeface="RTWS YueGothic Trial"/>
                    <a:cs typeface="+mn-ea"/>
                    <a:sym typeface="RTWS YueGothic Trial"/>
                  </a:endParaRPr>
                </a:p>
              </p:txBody>
            </p:sp>
            <p:sp>
              <p:nvSpPr>
                <p:cNvPr id="37"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vert="horz" wrap="square" lIns="91440" tIns="45720" rIns="91440" bIns="45720" numCol="1" anchor="t" anchorCtr="0" compatLnSpc="1"/>
                <a:lstStyle/>
                <a:p>
                  <a:pPr>
                    <a:lnSpc>
                      <a:spcPct val="130000"/>
                    </a:lnSpc>
                  </a:pPr>
                  <a:endParaRPr lang="en-US">
                    <a:solidFill>
                      <a:schemeClr val="tx1">
                        <a:lumMod val="85000"/>
                        <a:lumOff val="15000"/>
                      </a:schemeClr>
                    </a:solidFill>
                    <a:latin typeface="RTWS YueGothic Trial"/>
                    <a:cs typeface="+mn-ea"/>
                    <a:sym typeface="RTWS YueGothic Trial"/>
                  </a:endParaRPr>
                </a:p>
              </p:txBody>
            </p:sp>
          </p:grpSp>
        </p:grpSp>
        <p:grpSp>
          <p:nvGrpSpPr>
            <p:cNvPr id="11" name="组合 10"/>
            <p:cNvGrpSpPr/>
            <p:nvPr/>
          </p:nvGrpSpPr>
          <p:grpSpPr>
            <a:xfrm>
              <a:off x="5253990" y="1489710"/>
              <a:ext cx="542290" cy="558800"/>
              <a:chOff x="5143504" y="1428742"/>
              <a:chExt cx="636196" cy="636164"/>
            </a:xfrm>
          </p:grpSpPr>
          <p:sp>
            <p:nvSpPr>
              <p:cNvPr id="22" name="Rectangle 16"/>
              <p:cNvSpPr/>
              <p:nvPr/>
            </p:nvSpPr>
            <p:spPr>
              <a:xfrm>
                <a:off x="5143504" y="1428742"/>
                <a:ext cx="636196" cy="636164"/>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schemeClr val="tx1">
                      <a:lumMod val="85000"/>
                      <a:lumOff val="15000"/>
                    </a:schemeClr>
                  </a:solidFill>
                  <a:latin typeface="RTWS YueGothic Trial"/>
                  <a:cs typeface="+mn-ea"/>
                  <a:sym typeface="RTWS YueGothic Trial"/>
                </a:endParaRPr>
              </a:p>
            </p:txBody>
          </p:sp>
          <p:grpSp>
            <p:nvGrpSpPr>
              <p:cNvPr id="23" name="Group 68"/>
              <p:cNvGrpSpPr/>
              <p:nvPr/>
            </p:nvGrpSpPr>
            <p:grpSpPr>
              <a:xfrm>
                <a:off x="5301319" y="1581456"/>
                <a:ext cx="337042" cy="337616"/>
                <a:chOff x="6998061" y="3496249"/>
                <a:chExt cx="366051" cy="366676"/>
              </a:xfrm>
              <a:solidFill>
                <a:schemeClr val="bg1"/>
              </a:solidFill>
            </p:grpSpPr>
            <p:sp>
              <p:nvSpPr>
                <p:cNvPr id="24" name="AutoShape 7"/>
                <p:cNvSpPr/>
                <p:nvPr/>
              </p:nvSpPr>
              <p:spPr bwMode="auto">
                <a:xfrm>
                  <a:off x="6998061" y="3496249"/>
                  <a:ext cx="366051" cy="366676"/>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25" name="AutoShape 8"/>
                <p:cNvSpPr/>
                <p:nvPr/>
              </p:nvSpPr>
              <p:spPr bwMode="auto">
                <a:xfrm>
                  <a:off x="7158247" y="3656437"/>
                  <a:ext cx="45678" cy="45678"/>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26" name="AutoShape 9"/>
                <p:cNvSpPr/>
                <p:nvPr/>
              </p:nvSpPr>
              <p:spPr bwMode="auto">
                <a:xfrm>
                  <a:off x="7111943" y="3610758"/>
                  <a:ext cx="137660" cy="137660"/>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27" name="AutoShape 10"/>
                <p:cNvSpPr/>
                <p:nvPr/>
              </p:nvSpPr>
              <p:spPr bwMode="auto">
                <a:xfrm>
                  <a:off x="7203927" y="3702114"/>
                  <a:ext cx="56941" cy="58818"/>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28" name="AutoShape 11"/>
                <p:cNvSpPr/>
                <p:nvPr/>
              </p:nvSpPr>
              <p:spPr bwMode="auto">
                <a:xfrm>
                  <a:off x="7226451" y="3725267"/>
                  <a:ext cx="81970" cy="83847"/>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29" name="AutoShape 12"/>
                <p:cNvSpPr/>
                <p:nvPr/>
              </p:nvSpPr>
              <p:spPr bwMode="auto">
                <a:xfrm>
                  <a:off x="7215188" y="3714003"/>
                  <a:ext cx="69456" cy="70707"/>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30" name="AutoShape 13"/>
                <p:cNvSpPr/>
                <p:nvPr/>
              </p:nvSpPr>
              <p:spPr bwMode="auto">
                <a:xfrm>
                  <a:off x="7100682" y="3599495"/>
                  <a:ext cx="57567" cy="58192"/>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31" name="AutoShape 14"/>
                <p:cNvSpPr/>
                <p:nvPr/>
              </p:nvSpPr>
              <p:spPr bwMode="auto">
                <a:xfrm>
                  <a:off x="7055002" y="3553816"/>
                  <a:ext cx="81970" cy="83222"/>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32" name="AutoShape 15"/>
                <p:cNvSpPr/>
                <p:nvPr/>
              </p:nvSpPr>
              <p:spPr bwMode="auto">
                <a:xfrm>
                  <a:off x="7078154" y="3576343"/>
                  <a:ext cx="69456" cy="71333"/>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grpSp>
        </p:grpSp>
        <p:grpSp>
          <p:nvGrpSpPr>
            <p:cNvPr id="12" name="组合 11"/>
            <p:cNvGrpSpPr/>
            <p:nvPr/>
          </p:nvGrpSpPr>
          <p:grpSpPr>
            <a:xfrm>
              <a:off x="5253990" y="2560955"/>
              <a:ext cx="542290" cy="558800"/>
              <a:chOff x="5143504" y="2500312"/>
              <a:chExt cx="636196" cy="636164"/>
            </a:xfrm>
          </p:grpSpPr>
          <p:sp>
            <p:nvSpPr>
              <p:cNvPr id="18" name="Rectangle 23"/>
              <p:cNvSpPr/>
              <p:nvPr/>
            </p:nvSpPr>
            <p:spPr>
              <a:xfrm>
                <a:off x="5143504" y="2500312"/>
                <a:ext cx="636196" cy="636164"/>
              </a:xfrm>
              <a:prstGeom prst="ellipse">
                <a:avLst/>
              </a:pr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schemeClr val="tx1">
                      <a:lumMod val="85000"/>
                      <a:lumOff val="15000"/>
                    </a:schemeClr>
                  </a:solidFill>
                  <a:latin typeface="RTWS YueGothic Trial"/>
                  <a:cs typeface="+mn-ea"/>
                  <a:sym typeface="RTWS YueGothic Trial"/>
                </a:endParaRPr>
              </a:p>
            </p:txBody>
          </p:sp>
          <p:grpSp>
            <p:nvGrpSpPr>
              <p:cNvPr id="19" name="Group 78"/>
              <p:cNvGrpSpPr/>
              <p:nvPr/>
            </p:nvGrpSpPr>
            <p:grpSpPr>
              <a:xfrm>
                <a:off x="5333133" y="2643188"/>
                <a:ext cx="272454" cy="363686"/>
                <a:chOff x="1868971" y="2767277"/>
                <a:chExt cx="274694" cy="366676"/>
              </a:xfrm>
              <a:solidFill>
                <a:schemeClr val="bg1"/>
              </a:solidFill>
            </p:grpSpPr>
            <p:sp>
              <p:nvSpPr>
                <p:cNvPr id="20" name="AutoShape 115"/>
                <p:cNvSpPr/>
                <p:nvPr/>
              </p:nvSpPr>
              <p:spPr bwMode="auto">
                <a:xfrm>
                  <a:off x="1868971" y="27672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sp>
              <p:nvSpPr>
                <p:cNvPr id="21" name="AutoShape 116"/>
                <p:cNvSpPr/>
                <p:nvPr/>
              </p:nvSpPr>
              <p:spPr bwMode="auto">
                <a:xfrm>
                  <a:off x="1983479" y="2985030"/>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6565">
                    <a:lnSpc>
                      <a:spcPct val="130000"/>
                    </a:lnSpc>
                  </a:pPr>
                  <a:endParaRPr lang="en-US" sz="3000">
                    <a:solidFill>
                      <a:schemeClr val="tx1">
                        <a:lumMod val="85000"/>
                        <a:lumOff val="15000"/>
                      </a:schemeClr>
                    </a:solidFill>
                    <a:effectLst>
                      <a:outerShdw blurRad="38100" dist="38100" dir="2700000" algn="tl">
                        <a:srgbClr val="000000"/>
                      </a:outerShdw>
                    </a:effectLst>
                    <a:latin typeface="RTWS YueGothic Trial"/>
                    <a:cs typeface="+mn-ea"/>
                    <a:sym typeface="RTWS YueGothic Trial"/>
                  </a:endParaRPr>
                </a:p>
              </p:txBody>
            </p:sp>
          </p:grpSp>
        </p:grpSp>
        <p:grpSp>
          <p:nvGrpSpPr>
            <p:cNvPr id="13" name="组合 12"/>
            <p:cNvGrpSpPr/>
            <p:nvPr/>
          </p:nvGrpSpPr>
          <p:grpSpPr>
            <a:xfrm>
              <a:off x="4546600" y="1363345"/>
              <a:ext cx="76200" cy="3135630"/>
              <a:chOff x="4529137" y="1142992"/>
              <a:chExt cx="85726" cy="3572693"/>
            </a:xfrm>
          </p:grpSpPr>
          <p:cxnSp>
            <p:nvCxnSpPr>
              <p:cNvPr id="14" name="Straight Connector 8"/>
              <p:cNvCxnSpPr/>
              <p:nvPr/>
            </p:nvCxnSpPr>
            <p:spPr>
              <a:xfrm rot="5400000">
                <a:off x="2785258" y="2928942"/>
                <a:ext cx="3572693" cy="793"/>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Oval 51"/>
              <p:cNvSpPr/>
              <p:nvPr/>
            </p:nvSpPr>
            <p:spPr>
              <a:xfrm>
                <a:off x="4529137" y="2829949"/>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85000"/>
                      <a:lumOff val="15000"/>
                    </a:schemeClr>
                  </a:solidFill>
                  <a:latin typeface="RTWS YueGothic Trial"/>
                  <a:cs typeface="+mn-ea"/>
                  <a:sym typeface="RTWS YueGothic Trial"/>
                </a:endParaRPr>
              </a:p>
            </p:txBody>
          </p:sp>
          <p:sp>
            <p:nvSpPr>
              <p:cNvPr id="16" name="Oval 52"/>
              <p:cNvSpPr/>
              <p:nvPr/>
            </p:nvSpPr>
            <p:spPr>
              <a:xfrm>
                <a:off x="4529137" y="1625678"/>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85000"/>
                      <a:lumOff val="15000"/>
                    </a:schemeClr>
                  </a:solidFill>
                  <a:latin typeface="RTWS YueGothic Trial"/>
                  <a:cs typeface="+mn-ea"/>
                  <a:sym typeface="RTWS YueGothic Trial"/>
                </a:endParaRPr>
              </a:p>
            </p:txBody>
          </p:sp>
          <p:sp>
            <p:nvSpPr>
              <p:cNvPr id="17" name="Oval 53"/>
              <p:cNvSpPr/>
              <p:nvPr/>
            </p:nvSpPr>
            <p:spPr>
              <a:xfrm>
                <a:off x="4529137" y="4096671"/>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85000"/>
                      <a:lumOff val="15000"/>
                    </a:schemeClr>
                  </a:solidFill>
                  <a:latin typeface="RTWS YueGothic Trial"/>
                  <a:cs typeface="+mn-ea"/>
                  <a:sym typeface="RTWS YueGothic Trial"/>
                </a:endParaRPr>
              </a:p>
            </p:txBody>
          </p:sp>
        </p:grpSp>
      </p:grpSp>
      <p:grpSp>
        <p:nvGrpSpPr>
          <p:cNvPr id="65" name="组合 64"/>
          <p:cNvGrpSpPr/>
          <p:nvPr/>
        </p:nvGrpSpPr>
        <p:grpSpPr>
          <a:xfrm>
            <a:off x="8024918" y="1376571"/>
            <a:ext cx="3327637" cy="1094943"/>
            <a:chOff x="7419438" y="3906391"/>
            <a:chExt cx="3327637" cy="1094943"/>
          </a:xfrm>
        </p:grpSpPr>
        <p:sp>
          <p:nvSpPr>
            <p:cNvPr id="66" name="矩形 65"/>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67" name="矩形 66"/>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68" name="组合 67"/>
          <p:cNvGrpSpPr/>
          <p:nvPr/>
        </p:nvGrpSpPr>
        <p:grpSpPr>
          <a:xfrm>
            <a:off x="8024918" y="2918041"/>
            <a:ext cx="3327637" cy="1094943"/>
            <a:chOff x="7419438" y="3906391"/>
            <a:chExt cx="3327637" cy="1094943"/>
          </a:xfrm>
        </p:grpSpPr>
        <p:sp>
          <p:nvSpPr>
            <p:cNvPr id="69" name="矩形 68"/>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70" name="矩形 69"/>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71" name="组合 70"/>
          <p:cNvGrpSpPr/>
          <p:nvPr/>
        </p:nvGrpSpPr>
        <p:grpSpPr>
          <a:xfrm>
            <a:off x="8024918" y="4504207"/>
            <a:ext cx="3327637" cy="1094943"/>
            <a:chOff x="7419438" y="3906391"/>
            <a:chExt cx="3327637" cy="1094943"/>
          </a:xfrm>
        </p:grpSpPr>
        <p:sp>
          <p:nvSpPr>
            <p:cNvPr id="72" name="矩形 71"/>
            <p:cNvSpPr/>
            <p:nvPr/>
          </p:nvSpPr>
          <p:spPr>
            <a:xfrm>
              <a:off x="7419439" y="4259015"/>
              <a:ext cx="3327636" cy="742319"/>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73" name="矩形 72"/>
            <p:cNvSpPr/>
            <p:nvPr/>
          </p:nvSpPr>
          <p:spPr>
            <a:xfrm>
              <a:off x="7419438" y="3906391"/>
              <a:ext cx="3327637" cy="333553"/>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74" name="组合 73"/>
          <p:cNvGrpSpPr/>
          <p:nvPr/>
        </p:nvGrpSpPr>
        <p:grpSpPr>
          <a:xfrm>
            <a:off x="1021815" y="1376571"/>
            <a:ext cx="3327637" cy="1109754"/>
            <a:chOff x="7419438" y="3906391"/>
            <a:chExt cx="3327637" cy="1109754"/>
          </a:xfrm>
        </p:grpSpPr>
        <p:sp>
          <p:nvSpPr>
            <p:cNvPr id="75" name="矩形 74"/>
            <p:cNvSpPr/>
            <p:nvPr/>
          </p:nvSpPr>
          <p:spPr>
            <a:xfrm>
              <a:off x="7419439" y="4259015"/>
              <a:ext cx="3327636" cy="757130"/>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76" name="矩形 75"/>
            <p:cNvSpPr/>
            <p:nvPr/>
          </p:nvSpPr>
          <p:spPr>
            <a:xfrm>
              <a:off x="7419438" y="3906391"/>
              <a:ext cx="3327637" cy="350865"/>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77" name="组合 76"/>
          <p:cNvGrpSpPr/>
          <p:nvPr/>
        </p:nvGrpSpPr>
        <p:grpSpPr>
          <a:xfrm>
            <a:off x="1021815" y="2918041"/>
            <a:ext cx="3327637" cy="1109754"/>
            <a:chOff x="7419438" y="3906391"/>
            <a:chExt cx="3327637" cy="1109754"/>
          </a:xfrm>
        </p:grpSpPr>
        <p:sp>
          <p:nvSpPr>
            <p:cNvPr id="78" name="矩形 77"/>
            <p:cNvSpPr/>
            <p:nvPr/>
          </p:nvSpPr>
          <p:spPr>
            <a:xfrm>
              <a:off x="7419439" y="4259015"/>
              <a:ext cx="3327636" cy="757130"/>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79" name="矩形 78"/>
            <p:cNvSpPr/>
            <p:nvPr/>
          </p:nvSpPr>
          <p:spPr>
            <a:xfrm>
              <a:off x="7419438" y="3906391"/>
              <a:ext cx="3327637" cy="350865"/>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80" name="组合 79"/>
          <p:cNvGrpSpPr/>
          <p:nvPr/>
        </p:nvGrpSpPr>
        <p:grpSpPr>
          <a:xfrm>
            <a:off x="1021815" y="4504207"/>
            <a:ext cx="3327637" cy="1109754"/>
            <a:chOff x="7419438" y="3906391"/>
            <a:chExt cx="3327637" cy="1109754"/>
          </a:xfrm>
        </p:grpSpPr>
        <p:sp>
          <p:nvSpPr>
            <p:cNvPr id="81" name="矩形 80"/>
            <p:cNvSpPr/>
            <p:nvPr/>
          </p:nvSpPr>
          <p:spPr>
            <a:xfrm>
              <a:off x="7419439" y="4259015"/>
              <a:ext cx="3327636" cy="757130"/>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82" name="矩形 81"/>
            <p:cNvSpPr/>
            <p:nvPr/>
          </p:nvSpPr>
          <p:spPr>
            <a:xfrm>
              <a:off x="7419438" y="3906391"/>
              <a:ext cx="3327637" cy="350865"/>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396193726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randombar(horizontal)">
                                      <p:cBhvr>
                                        <p:cTn id="11" dur="500"/>
                                        <p:tgtEl>
                                          <p:spTgt spid="7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randombar(horizontal)">
                                      <p:cBhvr>
                                        <p:cTn id="15" dur="500"/>
                                        <p:tgtEl>
                                          <p:spTgt spid="77"/>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randombar(horizontal)">
                                      <p:cBhvr>
                                        <p:cTn id="19" dur="500"/>
                                        <p:tgtEl>
                                          <p:spTgt spid="80"/>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randombar(horizontal)">
                                      <p:cBhvr>
                                        <p:cTn id="23" dur="500"/>
                                        <p:tgtEl>
                                          <p:spTgt spid="65"/>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randombar(horizontal)">
                                      <p:cBhvr>
                                        <p:cTn id="27" dur="500"/>
                                        <p:tgtEl>
                                          <p:spTgt spid="68"/>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randombar(horizontal)">
                                      <p:cBhvr>
                                        <p:cTn id="3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594644" y="2872271"/>
            <a:ext cx="11002712" cy="1113458"/>
            <a:chOff x="1142007" y="1656194"/>
            <a:chExt cx="6727489" cy="680813"/>
          </a:xfrm>
        </p:grpSpPr>
        <p:grpSp>
          <p:nvGrpSpPr>
            <p:cNvPr id="4" name="组合 3"/>
            <p:cNvGrpSpPr/>
            <p:nvPr/>
          </p:nvGrpSpPr>
          <p:grpSpPr>
            <a:xfrm>
              <a:off x="2745147" y="1656194"/>
              <a:ext cx="1918068" cy="680813"/>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70" b="1" dirty="0">
                  <a:solidFill>
                    <a:schemeClr val="tx2">
                      <a:lumMod val="75000"/>
                    </a:schemeClr>
                  </a:solidFill>
                  <a:latin typeface="思源黑体 CN Normal" panose="020B0400000000000000" pitchFamily="34" charset="-122"/>
                  <a:ea typeface="思源黑体 CN Normal" panose="020B0400000000000000" pitchFamily="34" charset="-122"/>
                  <a:cs typeface="+mn-ea"/>
                  <a:sym typeface="RTWS YueGothic Trial"/>
                </a:endParaRPr>
              </a:p>
            </p:txBody>
          </p:sp>
          <p:sp>
            <p:nvSpPr>
              <p:cNvPr id="15" name="文本框 35"/>
              <p:cNvSpPr txBox="1"/>
              <p:nvPr/>
            </p:nvSpPr>
            <p:spPr>
              <a:xfrm>
                <a:off x="3971726" y="2453247"/>
                <a:ext cx="2230360" cy="510247"/>
              </a:xfrm>
              <a:prstGeom prst="rect">
                <a:avLst/>
              </a:prstGeom>
              <a:noFill/>
            </p:spPr>
            <p:txBody>
              <a:bodyPr wrap="square" rtlCol="0" anchor="ctr">
                <a:spAutoFit/>
              </a:bodyPr>
              <a:lstStyle/>
              <a:p>
                <a:pPr algn="ctr">
                  <a:lnSpc>
                    <a:spcPct val="130000"/>
                  </a:lnSpc>
                </a:pPr>
                <a:r>
                  <a:rPr lang="zh-CN" altLang="en-US" sz="1500" b="1" dirty="0">
                    <a:solidFill>
                      <a:schemeClr val="bg1">
                        <a:lumMod val="95000"/>
                      </a:schemeClr>
                    </a:solidFill>
                    <a:latin typeface="思源黑体 CN Normal" panose="020B0400000000000000" pitchFamily="34" charset="-122"/>
                    <a:ea typeface="思源黑体 CN Normal" panose="020B0400000000000000" pitchFamily="34" charset="-122"/>
                    <a:cs typeface="+mn-ea"/>
                    <a:sym typeface="RTWS YueGothic Trial"/>
                  </a:rPr>
                  <a:t>第二季度</a:t>
                </a:r>
                <a:endParaRPr lang="zh-CN" altLang="en-US" sz="1500" b="1" baseline="-3000" dirty="0">
                  <a:solidFill>
                    <a:schemeClr val="bg1">
                      <a:lumMod val="95000"/>
                    </a:schemeClr>
                  </a:solidFill>
                  <a:latin typeface="思源黑体 CN Normal" panose="020B0400000000000000" pitchFamily="34" charset="-122"/>
                  <a:ea typeface="思源黑体 CN Normal" panose="020B0400000000000000" pitchFamily="34" charset="-122"/>
                  <a:cs typeface="+mn-ea"/>
                  <a:sym typeface="RTWS YueGothic Trial"/>
                </a:endParaRPr>
              </a:p>
            </p:txBody>
          </p:sp>
        </p:grpSp>
        <p:grpSp>
          <p:nvGrpSpPr>
            <p:cNvPr id="5" name="组合 4"/>
            <p:cNvGrpSpPr/>
            <p:nvPr/>
          </p:nvGrpSpPr>
          <p:grpSpPr>
            <a:xfrm>
              <a:off x="1142007" y="1656194"/>
              <a:ext cx="1918068" cy="680813"/>
              <a:chOff x="1436370" y="1984470"/>
              <a:chExt cx="2636520" cy="1447800"/>
            </a:xfrm>
          </p:grpSpPr>
          <p:sp>
            <p:nvSpPr>
              <p:cNvPr id="12" name="任意多边形 11"/>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70" b="1" dirty="0">
                  <a:solidFill>
                    <a:schemeClr val="tx2">
                      <a:lumMod val="75000"/>
                    </a:schemeClr>
                  </a:solidFill>
                  <a:latin typeface="思源黑体 CN Normal" panose="020B0400000000000000" pitchFamily="34" charset="-122"/>
                  <a:ea typeface="思源黑体 CN Normal" panose="020B0400000000000000" pitchFamily="34" charset="-122"/>
                  <a:cs typeface="+mn-ea"/>
                  <a:sym typeface="RTWS YueGothic Trial"/>
                </a:endParaRPr>
              </a:p>
            </p:txBody>
          </p:sp>
          <p:sp>
            <p:nvSpPr>
              <p:cNvPr id="13" name="文本框 43"/>
              <p:cNvSpPr txBox="1"/>
              <p:nvPr/>
            </p:nvSpPr>
            <p:spPr>
              <a:xfrm>
                <a:off x="1709209" y="2453245"/>
                <a:ext cx="2293960" cy="510247"/>
              </a:xfrm>
              <a:prstGeom prst="rect">
                <a:avLst/>
              </a:prstGeom>
              <a:noFill/>
            </p:spPr>
            <p:txBody>
              <a:bodyPr wrap="square" rtlCol="0" anchor="ctr">
                <a:spAutoFit/>
              </a:bodyPr>
              <a:lstStyle/>
              <a:p>
                <a:pPr algn="ctr">
                  <a:lnSpc>
                    <a:spcPct val="130000"/>
                  </a:lnSpc>
                </a:pPr>
                <a:r>
                  <a:rPr lang="zh-CN" altLang="en-US" sz="1500" b="1" dirty="0">
                    <a:solidFill>
                      <a:schemeClr val="bg1">
                        <a:lumMod val="95000"/>
                      </a:schemeClr>
                    </a:solidFill>
                    <a:latin typeface="思源黑体 CN Normal" panose="020B0400000000000000" pitchFamily="34" charset="-122"/>
                    <a:ea typeface="思源黑体 CN Normal" panose="020B0400000000000000" pitchFamily="34" charset="-122"/>
                    <a:cs typeface="+mn-ea"/>
                    <a:sym typeface="RTWS YueGothic Trial"/>
                  </a:rPr>
                  <a:t>第一季度</a:t>
                </a:r>
                <a:endParaRPr lang="zh-CN" altLang="en-US" sz="1500" b="1" baseline="-3000" dirty="0">
                  <a:solidFill>
                    <a:schemeClr val="bg1">
                      <a:lumMod val="95000"/>
                    </a:schemeClr>
                  </a:solidFill>
                  <a:latin typeface="思源黑体 CN Normal" panose="020B0400000000000000" pitchFamily="34" charset="-122"/>
                  <a:ea typeface="思源黑体 CN Normal" panose="020B0400000000000000" pitchFamily="34" charset="-122"/>
                  <a:cs typeface="+mn-ea"/>
                  <a:sym typeface="RTWS YueGothic Trial"/>
                </a:endParaRPr>
              </a:p>
            </p:txBody>
          </p:sp>
        </p:grpSp>
        <p:grpSp>
          <p:nvGrpSpPr>
            <p:cNvPr id="6" name="组合 5"/>
            <p:cNvGrpSpPr/>
            <p:nvPr/>
          </p:nvGrpSpPr>
          <p:grpSpPr>
            <a:xfrm>
              <a:off x="5951428" y="1656194"/>
              <a:ext cx="1918068" cy="680813"/>
              <a:chOff x="8127453" y="1984470"/>
              <a:chExt cx="2636520" cy="1447800"/>
            </a:xfrm>
          </p:grpSpPr>
          <p:sp>
            <p:nvSpPr>
              <p:cNvPr id="10" name="任意多边形 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70" b="1" dirty="0">
                  <a:solidFill>
                    <a:schemeClr val="tx2">
                      <a:lumMod val="75000"/>
                    </a:schemeClr>
                  </a:solidFill>
                  <a:latin typeface="思源黑体 CN Normal" panose="020B0400000000000000" pitchFamily="34" charset="-122"/>
                  <a:ea typeface="思源黑体 CN Normal" panose="020B0400000000000000" pitchFamily="34" charset="-122"/>
                  <a:cs typeface="+mn-ea"/>
                  <a:sym typeface="RTWS YueGothic Trial"/>
                </a:endParaRPr>
              </a:p>
            </p:txBody>
          </p:sp>
          <p:sp>
            <p:nvSpPr>
              <p:cNvPr id="11" name="文本框 46"/>
              <p:cNvSpPr txBox="1"/>
              <p:nvPr/>
            </p:nvSpPr>
            <p:spPr>
              <a:xfrm>
                <a:off x="8439016" y="2453247"/>
                <a:ext cx="2230360" cy="510247"/>
              </a:xfrm>
              <a:prstGeom prst="rect">
                <a:avLst/>
              </a:prstGeom>
              <a:noFill/>
            </p:spPr>
            <p:txBody>
              <a:bodyPr wrap="square" rtlCol="0" anchor="ctr">
                <a:spAutoFit/>
              </a:bodyPr>
              <a:lstStyle/>
              <a:p>
                <a:pPr algn="ctr">
                  <a:lnSpc>
                    <a:spcPct val="130000"/>
                  </a:lnSpc>
                </a:pPr>
                <a:r>
                  <a:rPr lang="zh-CN" altLang="en-US" sz="1500" b="1" dirty="0">
                    <a:solidFill>
                      <a:schemeClr val="bg1">
                        <a:lumMod val="95000"/>
                      </a:schemeClr>
                    </a:solidFill>
                    <a:latin typeface="思源黑体 CN Normal" panose="020B0400000000000000" pitchFamily="34" charset="-122"/>
                    <a:ea typeface="思源黑体 CN Normal" panose="020B0400000000000000" pitchFamily="34" charset="-122"/>
                    <a:cs typeface="+mn-ea"/>
                    <a:sym typeface="RTWS YueGothic Trial"/>
                  </a:rPr>
                  <a:t>第四季度</a:t>
                </a:r>
                <a:endParaRPr lang="zh-CN" altLang="en-US" sz="1500" b="1" baseline="-3000" dirty="0">
                  <a:solidFill>
                    <a:schemeClr val="bg1">
                      <a:lumMod val="95000"/>
                    </a:schemeClr>
                  </a:solidFill>
                  <a:latin typeface="思源黑体 CN Normal" panose="020B0400000000000000" pitchFamily="34" charset="-122"/>
                  <a:ea typeface="思源黑体 CN Normal" panose="020B0400000000000000" pitchFamily="34" charset="-122"/>
                  <a:cs typeface="+mn-ea"/>
                  <a:sym typeface="RTWS YueGothic Trial"/>
                </a:endParaRPr>
              </a:p>
            </p:txBody>
          </p:sp>
        </p:grpSp>
        <p:grpSp>
          <p:nvGrpSpPr>
            <p:cNvPr id="7" name="组合 6"/>
            <p:cNvGrpSpPr/>
            <p:nvPr/>
          </p:nvGrpSpPr>
          <p:grpSpPr>
            <a:xfrm>
              <a:off x="4348287" y="1656194"/>
              <a:ext cx="1918068" cy="680813"/>
              <a:chOff x="5897092" y="1984470"/>
              <a:chExt cx="2636520" cy="1447800"/>
            </a:xfrm>
          </p:grpSpPr>
          <p:sp>
            <p:nvSpPr>
              <p:cNvPr id="8" name="任意多边形 7"/>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E8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70" b="1" dirty="0">
                  <a:solidFill>
                    <a:schemeClr val="tx2">
                      <a:lumMod val="75000"/>
                    </a:schemeClr>
                  </a:solidFill>
                  <a:latin typeface="思源黑体 CN Normal" panose="020B0400000000000000" pitchFamily="34" charset="-122"/>
                  <a:ea typeface="思源黑体 CN Normal" panose="020B0400000000000000" pitchFamily="34" charset="-122"/>
                  <a:cs typeface="+mn-ea"/>
                  <a:sym typeface="RTWS YueGothic Trial"/>
                </a:endParaRPr>
              </a:p>
            </p:txBody>
          </p:sp>
          <p:sp>
            <p:nvSpPr>
              <p:cNvPr id="9" name="文本框 49"/>
              <p:cNvSpPr txBox="1"/>
              <p:nvPr/>
            </p:nvSpPr>
            <p:spPr>
              <a:xfrm>
                <a:off x="6227711" y="2453251"/>
                <a:ext cx="2205655" cy="510247"/>
              </a:xfrm>
              <a:prstGeom prst="rect">
                <a:avLst/>
              </a:prstGeom>
              <a:noFill/>
            </p:spPr>
            <p:txBody>
              <a:bodyPr wrap="square" rtlCol="0" anchor="ctr">
                <a:spAutoFit/>
              </a:bodyPr>
              <a:lstStyle/>
              <a:p>
                <a:pPr algn="ctr">
                  <a:lnSpc>
                    <a:spcPct val="130000"/>
                  </a:lnSpc>
                </a:pPr>
                <a:r>
                  <a:rPr lang="zh-CN" altLang="en-US" sz="1500" b="1" dirty="0">
                    <a:solidFill>
                      <a:schemeClr val="bg1">
                        <a:lumMod val="95000"/>
                      </a:schemeClr>
                    </a:solidFill>
                    <a:latin typeface="思源黑体 CN Normal" panose="020B0400000000000000" pitchFamily="34" charset="-122"/>
                    <a:ea typeface="思源黑体 CN Normal" panose="020B0400000000000000" pitchFamily="34" charset="-122"/>
                    <a:cs typeface="+mn-ea"/>
                    <a:sym typeface="RTWS YueGothic Trial"/>
                  </a:rPr>
                  <a:t>第三季度</a:t>
                </a:r>
                <a:endParaRPr lang="zh-CN" altLang="en-US" sz="1500" b="1" baseline="-3000" dirty="0">
                  <a:solidFill>
                    <a:schemeClr val="bg1">
                      <a:lumMod val="95000"/>
                    </a:schemeClr>
                  </a:solidFill>
                  <a:latin typeface="思源黑体 CN Normal" panose="020B0400000000000000" pitchFamily="34" charset="-122"/>
                  <a:ea typeface="思源黑体 CN Normal" panose="020B0400000000000000" pitchFamily="34" charset="-122"/>
                  <a:cs typeface="+mn-ea"/>
                  <a:sym typeface="RTWS YueGothic Trial"/>
                </a:endParaRPr>
              </a:p>
            </p:txBody>
          </p:sp>
        </p:grpSp>
      </p:grpSp>
      <p:grpSp>
        <p:nvGrpSpPr>
          <p:cNvPr id="28" name="组合 27"/>
          <p:cNvGrpSpPr/>
          <p:nvPr/>
        </p:nvGrpSpPr>
        <p:grpSpPr>
          <a:xfrm>
            <a:off x="499311" y="4093245"/>
            <a:ext cx="3327637" cy="1094943"/>
            <a:chOff x="7419438" y="3906391"/>
            <a:chExt cx="3327637" cy="1094943"/>
          </a:xfrm>
        </p:grpSpPr>
        <p:sp>
          <p:nvSpPr>
            <p:cNvPr id="29" name="矩形 28"/>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0" name="矩形 29"/>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1" name="组合 30"/>
          <p:cNvGrpSpPr/>
          <p:nvPr/>
        </p:nvGrpSpPr>
        <p:grpSpPr>
          <a:xfrm>
            <a:off x="2904208" y="1487792"/>
            <a:ext cx="3327637" cy="1094943"/>
            <a:chOff x="7419438" y="3906391"/>
            <a:chExt cx="3327637" cy="1094943"/>
          </a:xfrm>
        </p:grpSpPr>
        <p:sp>
          <p:nvSpPr>
            <p:cNvPr id="32" name="矩形 31"/>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3" name="矩形 32"/>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4" name="组合 33"/>
          <p:cNvGrpSpPr/>
          <p:nvPr/>
        </p:nvGrpSpPr>
        <p:grpSpPr>
          <a:xfrm>
            <a:off x="5647918" y="4097471"/>
            <a:ext cx="3327637" cy="1094943"/>
            <a:chOff x="7419438" y="3906391"/>
            <a:chExt cx="3327637" cy="1094943"/>
          </a:xfrm>
        </p:grpSpPr>
        <p:sp>
          <p:nvSpPr>
            <p:cNvPr id="35" name="矩形 34"/>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6" name="矩形 35"/>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7" name="组合 36"/>
          <p:cNvGrpSpPr/>
          <p:nvPr/>
        </p:nvGrpSpPr>
        <p:grpSpPr>
          <a:xfrm>
            <a:off x="8052815" y="1492018"/>
            <a:ext cx="3327637" cy="1094943"/>
            <a:chOff x="7419438" y="3906391"/>
            <a:chExt cx="3327637" cy="1094943"/>
          </a:xfrm>
        </p:grpSpPr>
        <p:sp>
          <p:nvSpPr>
            <p:cNvPr id="38" name="矩形 37"/>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9" name="矩形 38"/>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148369214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randombar(horizontal)">
                                      <p:cBhvr>
                                        <p:cTn id="11" dur="500"/>
                                        <p:tgtEl>
                                          <p:spTgt spid="2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horizontal)">
                                      <p:cBhvr>
                                        <p:cTn id="15" dur="500"/>
                                        <p:tgtEl>
                                          <p:spTgt spid="31"/>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randombar(horizontal)">
                                      <p:cBhvr>
                                        <p:cTn id="19" dur="500"/>
                                        <p:tgtEl>
                                          <p:spTgt spid="34"/>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randombar(horizontal)">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pSp>
        <p:nvGrpSpPr>
          <p:cNvPr id="3" name="组合 2"/>
          <p:cNvGrpSpPr/>
          <p:nvPr/>
        </p:nvGrpSpPr>
        <p:grpSpPr>
          <a:xfrm>
            <a:off x="4533150" y="1866907"/>
            <a:ext cx="3125699" cy="3124186"/>
            <a:chOff x="3576640" y="1775508"/>
            <a:chExt cx="1990725" cy="1989761"/>
          </a:xfrm>
        </p:grpSpPr>
        <p:sp>
          <p:nvSpPr>
            <p:cNvPr id="4" name="Freeform: Shape 20"/>
            <p:cNvSpPr/>
            <p:nvPr/>
          </p:nvSpPr>
          <p:spPr>
            <a:xfrm rot="16200000" flipH="1">
              <a:off x="3558501" y="2788524"/>
              <a:ext cx="993382" cy="956147"/>
            </a:xfrm>
            <a:custGeom>
              <a:avLst/>
              <a:gdLst>
                <a:gd name="connsiteX0" fmla="*/ 0 w 1324509"/>
                <a:gd name="connsiteY0" fmla="*/ 0 h 1274862"/>
                <a:gd name="connsiteX1" fmla="*/ 0 w 1324509"/>
                <a:gd name="connsiteY1" fmla="*/ 4455 h 1274862"/>
                <a:gd name="connsiteX2" fmla="*/ 12700 w 1324509"/>
                <a:gd name="connsiteY2" fmla="*/ 3175 h 1274862"/>
                <a:gd name="connsiteX3" fmla="*/ 675235 w 1324509"/>
                <a:gd name="connsiteY3" fmla="*/ 543157 h 1274862"/>
                <a:gd name="connsiteX4" fmla="*/ 685041 w 1324509"/>
                <a:gd name="connsiteY4" fmla="*/ 640434 h 1274862"/>
                <a:gd name="connsiteX5" fmla="*/ 771873 w 1324509"/>
                <a:gd name="connsiteY5" fmla="*/ 648096 h 1274862"/>
                <a:gd name="connsiteX6" fmla="*/ 1314696 w 1324509"/>
                <a:gd name="connsiteY6" fmla="*/ 1177515 h 1274862"/>
                <a:gd name="connsiteX7" fmla="*/ 1324509 w 1324509"/>
                <a:gd name="connsiteY7" fmla="*/ 1274862 h 1274862"/>
                <a:gd name="connsiteX8" fmla="*/ 1320298 w 1324509"/>
                <a:gd name="connsiteY8" fmla="*/ 1191457 h 1274862"/>
                <a:gd name="connsiteX9" fmla="*/ 938437 w 1324509"/>
                <a:gd name="connsiteY9" fmla="*/ 388713 h 1274862"/>
                <a:gd name="connsiteX10" fmla="*/ 844477 w 1324509"/>
                <a:gd name="connsiteY10" fmla="*/ 303316 h 1274862"/>
                <a:gd name="connsiteX11" fmla="*/ 843918 w 1324509"/>
                <a:gd name="connsiteY11" fmla="*/ 302852 h 1274862"/>
                <a:gd name="connsiteX12" fmla="*/ 742776 w 1324509"/>
                <a:gd name="connsiteY12" fmla="*/ 227219 h 1274862"/>
                <a:gd name="connsiteX13" fmla="*/ 741473 w 1324509"/>
                <a:gd name="connsiteY13" fmla="*/ 226322 h 1274862"/>
                <a:gd name="connsiteX14" fmla="*/ 633212 w 1324509"/>
                <a:gd name="connsiteY14" fmla="*/ 160552 h 1274862"/>
                <a:gd name="connsiteX15" fmla="*/ 632262 w 1324509"/>
                <a:gd name="connsiteY15" fmla="*/ 160017 h 1274862"/>
                <a:gd name="connsiteX16" fmla="*/ 516587 w 1324509"/>
                <a:gd name="connsiteY16" fmla="*/ 104294 h 1274862"/>
                <a:gd name="connsiteX17" fmla="*/ 0 w 1324509"/>
                <a:gd name="connsiteY17" fmla="*/ 0 h 127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4509" h="1274862">
                  <a:moveTo>
                    <a:pt x="0" y="0"/>
                  </a:moveTo>
                  <a:lnTo>
                    <a:pt x="0" y="4455"/>
                  </a:lnTo>
                  <a:lnTo>
                    <a:pt x="12700" y="3175"/>
                  </a:lnTo>
                  <a:cubicBezTo>
                    <a:pt x="339509" y="3175"/>
                    <a:pt x="612175" y="234990"/>
                    <a:pt x="675235" y="543157"/>
                  </a:cubicBezTo>
                  <a:lnTo>
                    <a:pt x="685041" y="640434"/>
                  </a:lnTo>
                  <a:lnTo>
                    <a:pt x="771873" y="648096"/>
                  </a:lnTo>
                  <a:cubicBezTo>
                    <a:pt x="1043861" y="696679"/>
                    <a:pt x="1259519" y="907868"/>
                    <a:pt x="1314696" y="1177515"/>
                  </a:cubicBezTo>
                  <a:lnTo>
                    <a:pt x="1324509" y="1274862"/>
                  </a:lnTo>
                  <a:lnTo>
                    <a:pt x="1320298" y="1191457"/>
                  </a:lnTo>
                  <a:cubicBezTo>
                    <a:pt x="1288582" y="879152"/>
                    <a:pt x="1148583" y="598859"/>
                    <a:pt x="938437" y="388713"/>
                  </a:cubicBezTo>
                  <a:lnTo>
                    <a:pt x="844477" y="303316"/>
                  </a:lnTo>
                  <a:lnTo>
                    <a:pt x="843918" y="302852"/>
                  </a:lnTo>
                  <a:lnTo>
                    <a:pt x="742776" y="227219"/>
                  </a:lnTo>
                  <a:lnTo>
                    <a:pt x="741473" y="226322"/>
                  </a:lnTo>
                  <a:lnTo>
                    <a:pt x="633212" y="160552"/>
                  </a:lnTo>
                  <a:lnTo>
                    <a:pt x="632262" y="160017"/>
                  </a:lnTo>
                  <a:lnTo>
                    <a:pt x="516587" y="104294"/>
                  </a:lnTo>
                  <a:cubicBezTo>
                    <a:pt x="357808" y="37136"/>
                    <a:pt x="183241" y="0"/>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a:latin typeface="RTWS YueGothic Trial"/>
                <a:cs typeface="+mn-ea"/>
                <a:sym typeface="RTWS YueGothic Trial"/>
              </a:endParaRPr>
            </a:p>
          </p:txBody>
        </p:sp>
        <p:sp>
          <p:nvSpPr>
            <p:cNvPr id="5" name="Freeform: Shape 6"/>
            <p:cNvSpPr/>
            <p:nvPr/>
          </p:nvSpPr>
          <p:spPr>
            <a:xfrm flipV="1">
              <a:off x="3577604" y="2769906"/>
              <a:ext cx="1989761" cy="995363"/>
            </a:xfrm>
            <a:custGeom>
              <a:avLst/>
              <a:gdLst>
                <a:gd name="connsiteX0" fmla="*/ 1327150 w 2653015"/>
                <a:gd name="connsiteY0" fmla="*/ 0 h 1327150"/>
                <a:gd name="connsiteX1" fmla="*/ 2647448 w 2653015"/>
                <a:gd name="connsiteY1" fmla="*/ 1191457 h 1327150"/>
                <a:gd name="connsiteX2" fmla="*/ 2653015 w 2653015"/>
                <a:gd name="connsiteY2" fmla="*/ 1301705 h 1327150"/>
                <a:gd name="connsiteX3" fmla="*/ 2640560 w 2653015"/>
                <a:gd name="connsiteY3" fmla="*/ 1178157 h 1327150"/>
                <a:gd name="connsiteX4" fmla="*/ 1978025 w 2653015"/>
                <a:gd name="connsiteY4" fmla="*/ 638175 h 1327150"/>
                <a:gd name="connsiteX5" fmla="*/ 1354895 w 2653015"/>
                <a:gd name="connsiteY5" fmla="*/ 1051213 h 1327150"/>
                <a:gd name="connsiteX6" fmla="*/ 1328738 w 2653015"/>
                <a:gd name="connsiteY6" fmla="*/ 1135480 h 1327150"/>
                <a:gd name="connsiteX7" fmla="*/ 1302580 w 2653015"/>
                <a:gd name="connsiteY7" fmla="*/ 1051213 h 1327150"/>
                <a:gd name="connsiteX8" fmla="*/ 679450 w 2653015"/>
                <a:gd name="connsiteY8" fmla="*/ 638175 h 1327150"/>
                <a:gd name="connsiteX9" fmla="*/ 3175 w 2653015"/>
                <a:gd name="connsiteY9" fmla="*/ 1314450 h 1327150"/>
                <a:gd name="connsiteX10" fmla="*/ 4455 w 2653015"/>
                <a:gd name="connsiteY10" fmla="*/ 1327150 h 1327150"/>
                <a:gd name="connsiteX11" fmla="*/ 0 w 2653015"/>
                <a:gd name="connsiteY11" fmla="*/ 1327150 h 1327150"/>
                <a:gd name="connsiteX12" fmla="*/ 1327150 w 2653015"/>
                <a:gd name="connsiteY12" fmla="*/ 0 h 132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3015" h="1327150">
                  <a:moveTo>
                    <a:pt x="1327150" y="0"/>
                  </a:moveTo>
                  <a:cubicBezTo>
                    <a:pt x="2014305" y="0"/>
                    <a:pt x="2579485" y="522233"/>
                    <a:pt x="2647448" y="1191457"/>
                  </a:cubicBezTo>
                  <a:lnTo>
                    <a:pt x="2653015" y="1301705"/>
                  </a:lnTo>
                  <a:lnTo>
                    <a:pt x="2640560" y="1178157"/>
                  </a:lnTo>
                  <a:cubicBezTo>
                    <a:pt x="2577501" y="869990"/>
                    <a:pt x="2304834" y="638175"/>
                    <a:pt x="1978025" y="638175"/>
                  </a:cubicBezTo>
                  <a:cubicBezTo>
                    <a:pt x="1697903" y="638175"/>
                    <a:pt x="1457560" y="808488"/>
                    <a:pt x="1354895" y="1051213"/>
                  </a:cubicBezTo>
                  <a:lnTo>
                    <a:pt x="1328738" y="1135480"/>
                  </a:lnTo>
                  <a:lnTo>
                    <a:pt x="1302580" y="1051213"/>
                  </a:lnTo>
                  <a:cubicBezTo>
                    <a:pt x="1199916" y="808488"/>
                    <a:pt x="959572" y="638175"/>
                    <a:pt x="679450" y="638175"/>
                  </a:cubicBezTo>
                  <a:cubicBezTo>
                    <a:pt x="305954" y="638175"/>
                    <a:pt x="3175" y="940954"/>
                    <a:pt x="3175" y="1314450"/>
                  </a:cubicBezTo>
                  <a:lnTo>
                    <a:pt x="4455" y="1327150"/>
                  </a:lnTo>
                  <a:lnTo>
                    <a:pt x="0" y="1327150"/>
                  </a:lnTo>
                  <a:cubicBezTo>
                    <a:pt x="0" y="594185"/>
                    <a:pt x="594185" y="0"/>
                    <a:pt x="1327150" y="0"/>
                  </a:cubicBezTo>
                  <a:close/>
                </a:path>
              </a:pathLst>
            </a:custGeom>
            <a:solidFill>
              <a:srgbClr val="E8C34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RTWS YueGothic Trial"/>
                <a:cs typeface="+mn-ea"/>
                <a:sym typeface="RTWS YueGothic Trial"/>
              </a:endParaRPr>
            </a:p>
          </p:txBody>
        </p:sp>
        <p:sp>
          <p:nvSpPr>
            <p:cNvPr id="6" name="Freeform: Shape 4"/>
            <p:cNvSpPr/>
            <p:nvPr/>
          </p:nvSpPr>
          <p:spPr>
            <a:xfrm rot="5400000">
              <a:off x="4074803" y="2272707"/>
              <a:ext cx="1989761" cy="995363"/>
            </a:xfrm>
            <a:custGeom>
              <a:avLst/>
              <a:gdLst>
                <a:gd name="connsiteX0" fmla="*/ 1327150 w 2653015"/>
                <a:gd name="connsiteY0" fmla="*/ 0 h 1327150"/>
                <a:gd name="connsiteX1" fmla="*/ 2647448 w 2653015"/>
                <a:gd name="connsiteY1" fmla="*/ 1191457 h 1327150"/>
                <a:gd name="connsiteX2" fmla="*/ 2653015 w 2653015"/>
                <a:gd name="connsiteY2" fmla="*/ 1301705 h 1327150"/>
                <a:gd name="connsiteX3" fmla="*/ 2640560 w 2653015"/>
                <a:gd name="connsiteY3" fmla="*/ 1178157 h 1327150"/>
                <a:gd name="connsiteX4" fmla="*/ 1978025 w 2653015"/>
                <a:gd name="connsiteY4" fmla="*/ 638175 h 1327150"/>
                <a:gd name="connsiteX5" fmla="*/ 1354895 w 2653015"/>
                <a:gd name="connsiteY5" fmla="*/ 1051213 h 1327150"/>
                <a:gd name="connsiteX6" fmla="*/ 1328738 w 2653015"/>
                <a:gd name="connsiteY6" fmla="*/ 1135480 h 1327150"/>
                <a:gd name="connsiteX7" fmla="*/ 1302580 w 2653015"/>
                <a:gd name="connsiteY7" fmla="*/ 1051213 h 1327150"/>
                <a:gd name="connsiteX8" fmla="*/ 679450 w 2653015"/>
                <a:gd name="connsiteY8" fmla="*/ 638175 h 1327150"/>
                <a:gd name="connsiteX9" fmla="*/ 3175 w 2653015"/>
                <a:gd name="connsiteY9" fmla="*/ 1314450 h 1327150"/>
                <a:gd name="connsiteX10" fmla="*/ 4455 w 2653015"/>
                <a:gd name="connsiteY10" fmla="*/ 1327150 h 1327150"/>
                <a:gd name="connsiteX11" fmla="*/ 0 w 2653015"/>
                <a:gd name="connsiteY11" fmla="*/ 1327150 h 1327150"/>
                <a:gd name="connsiteX12" fmla="*/ 1327150 w 2653015"/>
                <a:gd name="connsiteY12" fmla="*/ 0 h 132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3015" h="1327150">
                  <a:moveTo>
                    <a:pt x="1327150" y="0"/>
                  </a:moveTo>
                  <a:cubicBezTo>
                    <a:pt x="2014305" y="0"/>
                    <a:pt x="2579485" y="522233"/>
                    <a:pt x="2647448" y="1191457"/>
                  </a:cubicBezTo>
                  <a:lnTo>
                    <a:pt x="2653015" y="1301705"/>
                  </a:lnTo>
                  <a:lnTo>
                    <a:pt x="2640560" y="1178157"/>
                  </a:lnTo>
                  <a:cubicBezTo>
                    <a:pt x="2577501" y="869990"/>
                    <a:pt x="2304834" y="638175"/>
                    <a:pt x="1978025" y="638175"/>
                  </a:cubicBezTo>
                  <a:cubicBezTo>
                    <a:pt x="1697903" y="638175"/>
                    <a:pt x="1457560" y="808488"/>
                    <a:pt x="1354895" y="1051213"/>
                  </a:cubicBezTo>
                  <a:lnTo>
                    <a:pt x="1328738" y="1135480"/>
                  </a:lnTo>
                  <a:lnTo>
                    <a:pt x="1302580" y="1051213"/>
                  </a:lnTo>
                  <a:cubicBezTo>
                    <a:pt x="1199916" y="808488"/>
                    <a:pt x="959572" y="638175"/>
                    <a:pt x="679450" y="638175"/>
                  </a:cubicBezTo>
                  <a:cubicBezTo>
                    <a:pt x="305954" y="638175"/>
                    <a:pt x="3175" y="940954"/>
                    <a:pt x="3175" y="1314450"/>
                  </a:cubicBezTo>
                  <a:lnTo>
                    <a:pt x="4455" y="1327150"/>
                  </a:lnTo>
                  <a:lnTo>
                    <a:pt x="0" y="1327150"/>
                  </a:lnTo>
                  <a:cubicBezTo>
                    <a:pt x="0" y="594185"/>
                    <a:pt x="594185" y="0"/>
                    <a:pt x="1327150" y="0"/>
                  </a:cubicBezTo>
                  <a:close/>
                </a:path>
              </a:pathLst>
            </a:custGeom>
            <a:solidFill>
              <a:srgbClr val="E8C34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RTWS YueGothic Trial"/>
                <a:cs typeface="+mn-ea"/>
                <a:sym typeface="RTWS YueGothic Trial"/>
              </a:endParaRPr>
            </a:p>
          </p:txBody>
        </p:sp>
        <p:sp>
          <p:nvSpPr>
            <p:cNvPr id="7" name="Freeform: Shape 3"/>
            <p:cNvSpPr/>
            <p:nvPr/>
          </p:nvSpPr>
          <p:spPr>
            <a:xfrm>
              <a:off x="3577604" y="1778796"/>
              <a:ext cx="1989761" cy="995363"/>
            </a:xfrm>
            <a:custGeom>
              <a:avLst/>
              <a:gdLst>
                <a:gd name="connsiteX0" fmla="*/ 1327150 w 2653015"/>
                <a:gd name="connsiteY0" fmla="*/ 0 h 1327150"/>
                <a:gd name="connsiteX1" fmla="*/ 2647448 w 2653015"/>
                <a:gd name="connsiteY1" fmla="*/ 1191457 h 1327150"/>
                <a:gd name="connsiteX2" fmla="*/ 2653015 w 2653015"/>
                <a:gd name="connsiteY2" fmla="*/ 1301705 h 1327150"/>
                <a:gd name="connsiteX3" fmla="*/ 2640560 w 2653015"/>
                <a:gd name="connsiteY3" fmla="*/ 1178157 h 1327150"/>
                <a:gd name="connsiteX4" fmla="*/ 1978025 w 2653015"/>
                <a:gd name="connsiteY4" fmla="*/ 638175 h 1327150"/>
                <a:gd name="connsiteX5" fmla="*/ 1354895 w 2653015"/>
                <a:gd name="connsiteY5" fmla="*/ 1051213 h 1327150"/>
                <a:gd name="connsiteX6" fmla="*/ 1328738 w 2653015"/>
                <a:gd name="connsiteY6" fmla="*/ 1135480 h 1327150"/>
                <a:gd name="connsiteX7" fmla="*/ 1302580 w 2653015"/>
                <a:gd name="connsiteY7" fmla="*/ 1051213 h 1327150"/>
                <a:gd name="connsiteX8" fmla="*/ 679450 w 2653015"/>
                <a:gd name="connsiteY8" fmla="*/ 638175 h 1327150"/>
                <a:gd name="connsiteX9" fmla="*/ 3175 w 2653015"/>
                <a:gd name="connsiteY9" fmla="*/ 1314450 h 1327150"/>
                <a:gd name="connsiteX10" fmla="*/ 4455 w 2653015"/>
                <a:gd name="connsiteY10" fmla="*/ 1327150 h 1327150"/>
                <a:gd name="connsiteX11" fmla="*/ 0 w 2653015"/>
                <a:gd name="connsiteY11" fmla="*/ 1327150 h 1327150"/>
                <a:gd name="connsiteX12" fmla="*/ 1327150 w 2653015"/>
                <a:gd name="connsiteY12" fmla="*/ 0 h 132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3015" h="1327150">
                  <a:moveTo>
                    <a:pt x="1327150" y="0"/>
                  </a:moveTo>
                  <a:cubicBezTo>
                    <a:pt x="2014305" y="0"/>
                    <a:pt x="2579485" y="522233"/>
                    <a:pt x="2647448" y="1191457"/>
                  </a:cubicBezTo>
                  <a:lnTo>
                    <a:pt x="2653015" y="1301705"/>
                  </a:lnTo>
                  <a:lnTo>
                    <a:pt x="2640560" y="1178157"/>
                  </a:lnTo>
                  <a:cubicBezTo>
                    <a:pt x="2577501" y="869990"/>
                    <a:pt x="2304834" y="638175"/>
                    <a:pt x="1978025" y="638175"/>
                  </a:cubicBezTo>
                  <a:cubicBezTo>
                    <a:pt x="1697903" y="638175"/>
                    <a:pt x="1457560" y="808488"/>
                    <a:pt x="1354895" y="1051213"/>
                  </a:cubicBezTo>
                  <a:lnTo>
                    <a:pt x="1328738" y="1135480"/>
                  </a:lnTo>
                  <a:lnTo>
                    <a:pt x="1302580" y="1051213"/>
                  </a:lnTo>
                  <a:cubicBezTo>
                    <a:pt x="1199916" y="808488"/>
                    <a:pt x="959572" y="638175"/>
                    <a:pt x="679450" y="638175"/>
                  </a:cubicBezTo>
                  <a:cubicBezTo>
                    <a:pt x="305954" y="638175"/>
                    <a:pt x="3175" y="940954"/>
                    <a:pt x="3175" y="1314450"/>
                  </a:cubicBezTo>
                  <a:lnTo>
                    <a:pt x="4455" y="1327150"/>
                  </a:lnTo>
                  <a:lnTo>
                    <a:pt x="0" y="1327150"/>
                  </a:lnTo>
                  <a:cubicBezTo>
                    <a:pt x="0" y="594185"/>
                    <a:pt x="594185" y="0"/>
                    <a:pt x="1327150" y="0"/>
                  </a:cubicBezTo>
                  <a:close/>
                </a:path>
              </a:pathLst>
            </a:custGeom>
            <a:solidFill>
              <a:srgbClr val="E8C34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a:latin typeface="RTWS YueGothic Trial"/>
                <a:cs typeface="+mn-ea"/>
                <a:sym typeface="RTWS YueGothic Trial"/>
              </a:endParaRPr>
            </a:p>
          </p:txBody>
        </p:sp>
        <p:sp>
          <p:nvSpPr>
            <p:cNvPr id="8" name="Freeform: Shape 26"/>
            <p:cNvSpPr/>
            <p:nvPr/>
          </p:nvSpPr>
          <p:spPr>
            <a:xfrm rot="16200000" flipH="1">
              <a:off x="3320232" y="2031917"/>
              <a:ext cx="1508179" cy="995363"/>
            </a:xfrm>
            <a:custGeom>
              <a:avLst/>
              <a:gdLst>
                <a:gd name="connsiteX0" fmla="*/ 0 w 2010905"/>
                <a:gd name="connsiteY0" fmla="*/ 1327150 h 1327150"/>
                <a:gd name="connsiteX1" fmla="*/ 4455 w 2010905"/>
                <a:gd name="connsiteY1" fmla="*/ 1327150 h 1327150"/>
                <a:gd name="connsiteX2" fmla="*/ 3175 w 2010905"/>
                <a:gd name="connsiteY2" fmla="*/ 1314450 h 1327150"/>
                <a:gd name="connsiteX3" fmla="*/ 679450 w 2010905"/>
                <a:gd name="connsiteY3" fmla="*/ 638175 h 1327150"/>
                <a:gd name="connsiteX4" fmla="*/ 1302580 w 2010905"/>
                <a:gd name="connsiteY4" fmla="*/ 1051213 h 1327150"/>
                <a:gd name="connsiteX5" fmla="*/ 1328738 w 2010905"/>
                <a:gd name="connsiteY5" fmla="*/ 1135480 h 1327150"/>
                <a:gd name="connsiteX6" fmla="*/ 1354895 w 2010905"/>
                <a:gd name="connsiteY6" fmla="*/ 1051213 h 1327150"/>
                <a:gd name="connsiteX7" fmla="*/ 1978025 w 2010905"/>
                <a:gd name="connsiteY7" fmla="*/ 638175 h 1327150"/>
                <a:gd name="connsiteX8" fmla="*/ 2010905 w 2010905"/>
                <a:gd name="connsiteY8" fmla="*/ 641076 h 1327150"/>
                <a:gd name="connsiteX9" fmla="*/ 2001099 w 2010905"/>
                <a:gd name="connsiteY9" fmla="*/ 543799 h 1327150"/>
                <a:gd name="connsiteX10" fmla="*/ 1338564 w 2010905"/>
                <a:gd name="connsiteY10" fmla="*/ 3817 h 1327150"/>
                <a:gd name="connsiteX11" fmla="*/ 1325864 w 2010905"/>
                <a:gd name="connsiteY11" fmla="*/ 5097 h 1327150"/>
                <a:gd name="connsiteX12" fmla="*/ 1325864 w 2010905"/>
                <a:gd name="connsiteY12" fmla="*/ 642 h 1327150"/>
                <a:gd name="connsiteX13" fmla="*/ 1842451 w 2010905"/>
                <a:gd name="connsiteY13" fmla="*/ 104936 h 1327150"/>
                <a:gd name="connsiteX14" fmla="*/ 1958126 w 2010905"/>
                <a:gd name="connsiteY14" fmla="*/ 160659 h 1327150"/>
                <a:gd name="connsiteX15" fmla="*/ 1924171 w 2010905"/>
                <a:gd name="connsiteY15" fmla="*/ 141546 h 1327150"/>
                <a:gd name="connsiteX16" fmla="*/ 1327150 w 2010905"/>
                <a:gd name="connsiteY16" fmla="*/ 0 h 1327150"/>
                <a:gd name="connsiteX17" fmla="*/ 0 w 2010905"/>
                <a:gd name="connsiteY17" fmla="*/ 1327150 h 132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10905" h="1327150">
                  <a:moveTo>
                    <a:pt x="0" y="1327150"/>
                  </a:moveTo>
                  <a:lnTo>
                    <a:pt x="4455" y="1327150"/>
                  </a:lnTo>
                  <a:lnTo>
                    <a:pt x="3175" y="1314450"/>
                  </a:lnTo>
                  <a:cubicBezTo>
                    <a:pt x="3175" y="940954"/>
                    <a:pt x="305954" y="638175"/>
                    <a:pt x="679450" y="638175"/>
                  </a:cubicBezTo>
                  <a:cubicBezTo>
                    <a:pt x="959572" y="638175"/>
                    <a:pt x="1199916" y="808488"/>
                    <a:pt x="1302580" y="1051213"/>
                  </a:cubicBezTo>
                  <a:lnTo>
                    <a:pt x="1328738" y="1135480"/>
                  </a:lnTo>
                  <a:lnTo>
                    <a:pt x="1354895" y="1051213"/>
                  </a:lnTo>
                  <a:cubicBezTo>
                    <a:pt x="1457560" y="808488"/>
                    <a:pt x="1697903" y="638175"/>
                    <a:pt x="1978025" y="638175"/>
                  </a:cubicBezTo>
                  <a:lnTo>
                    <a:pt x="2010905" y="641076"/>
                  </a:lnTo>
                  <a:lnTo>
                    <a:pt x="2001099" y="543799"/>
                  </a:lnTo>
                  <a:cubicBezTo>
                    <a:pt x="1938039" y="235632"/>
                    <a:pt x="1665373" y="3817"/>
                    <a:pt x="1338564" y="3817"/>
                  </a:cubicBezTo>
                  <a:lnTo>
                    <a:pt x="1325864" y="5097"/>
                  </a:lnTo>
                  <a:lnTo>
                    <a:pt x="1325864" y="642"/>
                  </a:lnTo>
                  <a:cubicBezTo>
                    <a:pt x="1509105" y="642"/>
                    <a:pt x="1683672" y="37778"/>
                    <a:pt x="1842451" y="104936"/>
                  </a:cubicBezTo>
                  <a:lnTo>
                    <a:pt x="1958126" y="160659"/>
                  </a:lnTo>
                  <a:lnTo>
                    <a:pt x="1924171" y="141546"/>
                  </a:lnTo>
                  <a:cubicBezTo>
                    <a:pt x="1744710" y="50999"/>
                    <a:pt x="1541886" y="0"/>
                    <a:pt x="1327150" y="0"/>
                  </a:cubicBezTo>
                  <a:cubicBezTo>
                    <a:pt x="594185" y="0"/>
                    <a:pt x="0" y="594185"/>
                    <a:pt x="0" y="1327150"/>
                  </a:cubicBezTo>
                  <a:close/>
                </a:path>
              </a:pathLst>
            </a:custGeom>
            <a:solidFill>
              <a:srgbClr val="E8C34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RTWS YueGothic Trial"/>
                <a:cs typeface="+mn-ea"/>
                <a:sym typeface="RTWS YueGothic Trial"/>
              </a:endParaRPr>
            </a:p>
          </p:txBody>
        </p:sp>
        <p:sp>
          <p:nvSpPr>
            <p:cNvPr id="9" name="Freeform: Shape 31"/>
            <p:cNvSpPr/>
            <p:nvPr/>
          </p:nvSpPr>
          <p:spPr bwMode="auto">
            <a:xfrm>
              <a:off x="4421932" y="3302362"/>
              <a:ext cx="301100" cy="301100"/>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ln>
          </p:spPr>
          <p:txBody>
            <a:bodyPr anchor="ctr"/>
            <a:lstStyle/>
            <a:p>
              <a:pPr algn="ctr">
                <a:lnSpc>
                  <a:spcPct val="130000"/>
                </a:lnSpc>
              </a:pPr>
              <a:endParaRPr>
                <a:latin typeface="RTWS YueGothic Trial"/>
                <a:cs typeface="+mn-ea"/>
                <a:sym typeface="RTWS YueGothic Trial"/>
              </a:endParaRPr>
            </a:p>
          </p:txBody>
        </p:sp>
        <p:grpSp>
          <p:nvGrpSpPr>
            <p:cNvPr id="10" name="Group 32"/>
            <p:cNvGrpSpPr/>
            <p:nvPr/>
          </p:nvGrpSpPr>
          <p:grpSpPr>
            <a:xfrm>
              <a:off x="4431884" y="1921618"/>
              <a:ext cx="281203" cy="301100"/>
              <a:chOff x="2281238" y="1909763"/>
              <a:chExt cx="336550" cy="360363"/>
            </a:xfrm>
            <a:solidFill>
              <a:schemeClr val="bg1"/>
            </a:solidFill>
          </p:grpSpPr>
          <p:sp>
            <p:nvSpPr>
              <p:cNvPr id="15" name="Freeform: Shape 33"/>
              <p:cNvSpPr/>
              <p:nvPr/>
            </p:nvSpPr>
            <p:spPr bwMode="auto">
              <a:xfrm>
                <a:off x="2281238" y="1909763"/>
                <a:ext cx="336550" cy="360363"/>
              </a:xfrm>
              <a:custGeom>
                <a:avLst/>
                <a:gdLst/>
                <a:ahLst/>
                <a:cxnLst>
                  <a:cxn ang="0">
                    <a:pos x="99" y="0"/>
                  </a:cxn>
                  <a:cxn ang="0">
                    <a:pos x="15" y="0"/>
                  </a:cxn>
                  <a:cxn ang="0">
                    <a:pos x="0" y="15"/>
                  </a:cxn>
                  <a:cxn ang="0">
                    <a:pos x="0" y="107"/>
                  </a:cxn>
                  <a:cxn ang="0">
                    <a:pos x="15" y="123"/>
                  </a:cxn>
                  <a:cxn ang="0">
                    <a:pos x="99" y="123"/>
                  </a:cxn>
                  <a:cxn ang="0">
                    <a:pos x="115" y="107"/>
                  </a:cxn>
                  <a:cxn ang="0">
                    <a:pos x="115" y="15"/>
                  </a:cxn>
                  <a:cxn ang="0">
                    <a:pos x="99" y="0"/>
                  </a:cxn>
                  <a:cxn ang="0">
                    <a:pos x="107" y="107"/>
                  </a:cxn>
                  <a:cxn ang="0">
                    <a:pos x="99" y="115"/>
                  </a:cxn>
                  <a:cxn ang="0">
                    <a:pos x="15" y="115"/>
                  </a:cxn>
                  <a:cxn ang="0">
                    <a:pos x="7" y="107"/>
                  </a:cxn>
                  <a:cxn ang="0">
                    <a:pos x="7" y="15"/>
                  </a:cxn>
                  <a:cxn ang="0">
                    <a:pos x="15" y="8"/>
                  </a:cxn>
                  <a:cxn ang="0">
                    <a:pos x="99" y="8"/>
                  </a:cxn>
                  <a:cxn ang="0">
                    <a:pos x="107" y="15"/>
                  </a:cxn>
                  <a:cxn ang="0">
                    <a:pos x="107" y="107"/>
                  </a:cxn>
                  <a:cxn ang="0">
                    <a:pos x="107" y="107"/>
                  </a:cxn>
                  <a:cxn ang="0">
                    <a:pos x="107" y="107"/>
                  </a:cxn>
                </a:cxnLst>
                <a:rect l="0" t="0" r="r" b="b"/>
                <a:pathLst>
                  <a:path w="115" h="123">
                    <a:moveTo>
                      <a:pt x="99" y="0"/>
                    </a:moveTo>
                    <a:cubicBezTo>
                      <a:pt x="15" y="0"/>
                      <a:pt x="15" y="0"/>
                      <a:pt x="15" y="0"/>
                    </a:cubicBezTo>
                    <a:cubicBezTo>
                      <a:pt x="7" y="0"/>
                      <a:pt x="0" y="7"/>
                      <a:pt x="0" y="15"/>
                    </a:cubicBezTo>
                    <a:cubicBezTo>
                      <a:pt x="0" y="107"/>
                      <a:pt x="0" y="107"/>
                      <a:pt x="0" y="107"/>
                    </a:cubicBezTo>
                    <a:cubicBezTo>
                      <a:pt x="0" y="116"/>
                      <a:pt x="7" y="123"/>
                      <a:pt x="15" y="123"/>
                    </a:cubicBezTo>
                    <a:cubicBezTo>
                      <a:pt x="99" y="123"/>
                      <a:pt x="99" y="123"/>
                      <a:pt x="99" y="123"/>
                    </a:cubicBezTo>
                    <a:cubicBezTo>
                      <a:pt x="108" y="123"/>
                      <a:pt x="115" y="116"/>
                      <a:pt x="115" y="107"/>
                    </a:cubicBezTo>
                    <a:cubicBezTo>
                      <a:pt x="115" y="15"/>
                      <a:pt x="115" y="15"/>
                      <a:pt x="115" y="15"/>
                    </a:cubicBezTo>
                    <a:cubicBezTo>
                      <a:pt x="115" y="7"/>
                      <a:pt x="108" y="0"/>
                      <a:pt x="99" y="0"/>
                    </a:cubicBezTo>
                    <a:close/>
                    <a:moveTo>
                      <a:pt x="107" y="107"/>
                    </a:moveTo>
                    <a:cubicBezTo>
                      <a:pt x="107" y="111"/>
                      <a:pt x="104" y="115"/>
                      <a:pt x="99" y="115"/>
                    </a:cubicBezTo>
                    <a:cubicBezTo>
                      <a:pt x="15" y="115"/>
                      <a:pt x="15" y="115"/>
                      <a:pt x="15" y="115"/>
                    </a:cubicBezTo>
                    <a:cubicBezTo>
                      <a:pt x="11" y="115"/>
                      <a:pt x="7" y="111"/>
                      <a:pt x="7" y="107"/>
                    </a:cubicBezTo>
                    <a:cubicBezTo>
                      <a:pt x="7" y="15"/>
                      <a:pt x="7" y="15"/>
                      <a:pt x="7" y="15"/>
                    </a:cubicBezTo>
                    <a:cubicBezTo>
                      <a:pt x="7" y="11"/>
                      <a:pt x="11" y="8"/>
                      <a:pt x="15" y="8"/>
                    </a:cubicBezTo>
                    <a:cubicBezTo>
                      <a:pt x="99" y="8"/>
                      <a:pt x="99" y="8"/>
                      <a:pt x="99" y="8"/>
                    </a:cubicBezTo>
                    <a:cubicBezTo>
                      <a:pt x="104" y="8"/>
                      <a:pt x="107" y="11"/>
                      <a:pt x="107" y="15"/>
                    </a:cubicBezTo>
                    <a:lnTo>
                      <a:pt x="107" y="107"/>
                    </a:lnTo>
                    <a:close/>
                    <a:moveTo>
                      <a:pt x="107" y="107"/>
                    </a:moveTo>
                    <a:cubicBezTo>
                      <a:pt x="107" y="107"/>
                      <a:pt x="107" y="107"/>
                      <a:pt x="107" y="107"/>
                    </a:cubicBezTo>
                  </a:path>
                </a:pathLst>
              </a:custGeom>
              <a:grpFill/>
              <a:ln w="9525">
                <a:noFill/>
                <a:round/>
              </a:ln>
            </p:spPr>
            <p:txBody>
              <a:bodyPr anchor="ctr"/>
              <a:lstStyle/>
              <a:p>
                <a:pPr algn="ctr">
                  <a:lnSpc>
                    <a:spcPct val="130000"/>
                  </a:lnSpc>
                </a:pPr>
                <a:endParaRPr>
                  <a:latin typeface="RTWS YueGothic Trial"/>
                  <a:cs typeface="+mn-ea"/>
                  <a:sym typeface="RTWS YueGothic Trial"/>
                </a:endParaRPr>
              </a:p>
            </p:txBody>
          </p:sp>
          <p:sp>
            <p:nvSpPr>
              <p:cNvPr id="16" name="Freeform: Shape 34"/>
              <p:cNvSpPr/>
              <p:nvPr/>
            </p:nvSpPr>
            <p:spPr bwMode="auto">
              <a:xfrm>
                <a:off x="2325688" y="1952626"/>
                <a:ext cx="246063" cy="227013"/>
              </a:xfrm>
              <a:custGeom>
                <a:avLst/>
                <a:gdLst/>
                <a:ahLst/>
                <a:cxnLst>
                  <a:cxn ang="0">
                    <a:pos x="81" y="0"/>
                  </a:cxn>
                  <a:cxn ang="0">
                    <a:pos x="4" y="0"/>
                  </a:cxn>
                  <a:cxn ang="0">
                    <a:pos x="0" y="4"/>
                  </a:cxn>
                  <a:cxn ang="0">
                    <a:pos x="0" y="73"/>
                  </a:cxn>
                  <a:cxn ang="0">
                    <a:pos x="4" y="77"/>
                  </a:cxn>
                  <a:cxn ang="0">
                    <a:pos x="81" y="77"/>
                  </a:cxn>
                  <a:cxn ang="0">
                    <a:pos x="84" y="73"/>
                  </a:cxn>
                  <a:cxn ang="0">
                    <a:pos x="84" y="4"/>
                  </a:cxn>
                  <a:cxn ang="0">
                    <a:pos x="81" y="0"/>
                  </a:cxn>
                  <a:cxn ang="0">
                    <a:pos x="81" y="4"/>
                  </a:cxn>
                  <a:cxn ang="0">
                    <a:pos x="81" y="57"/>
                  </a:cxn>
                  <a:cxn ang="0">
                    <a:pos x="68" y="44"/>
                  </a:cxn>
                  <a:cxn ang="0">
                    <a:pos x="65" y="42"/>
                  </a:cxn>
                  <a:cxn ang="0">
                    <a:pos x="62" y="44"/>
                  </a:cxn>
                  <a:cxn ang="0">
                    <a:pos x="52" y="55"/>
                  </a:cxn>
                  <a:cxn ang="0">
                    <a:pos x="22" y="21"/>
                  </a:cxn>
                  <a:cxn ang="0">
                    <a:pos x="19" y="19"/>
                  </a:cxn>
                  <a:cxn ang="0">
                    <a:pos x="16" y="21"/>
                  </a:cxn>
                  <a:cxn ang="0">
                    <a:pos x="4" y="35"/>
                  </a:cxn>
                  <a:cxn ang="0">
                    <a:pos x="4" y="4"/>
                  </a:cxn>
                  <a:cxn ang="0">
                    <a:pos x="81" y="4"/>
                  </a:cxn>
                  <a:cxn ang="0">
                    <a:pos x="4" y="41"/>
                  </a:cxn>
                  <a:cxn ang="0">
                    <a:pos x="19" y="23"/>
                  </a:cxn>
                  <a:cxn ang="0">
                    <a:pos x="50" y="58"/>
                  </a:cxn>
                  <a:cxn ang="0">
                    <a:pos x="52" y="61"/>
                  </a:cxn>
                  <a:cxn ang="0">
                    <a:pos x="63" y="73"/>
                  </a:cxn>
                  <a:cxn ang="0">
                    <a:pos x="4" y="73"/>
                  </a:cxn>
                  <a:cxn ang="0">
                    <a:pos x="4" y="41"/>
                  </a:cxn>
                  <a:cxn ang="0">
                    <a:pos x="68" y="73"/>
                  </a:cxn>
                  <a:cxn ang="0">
                    <a:pos x="55" y="58"/>
                  </a:cxn>
                  <a:cxn ang="0">
                    <a:pos x="65" y="46"/>
                  </a:cxn>
                  <a:cxn ang="0">
                    <a:pos x="81" y="63"/>
                  </a:cxn>
                  <a:cxn ang="0">
                    <a:pos x="81" y="73"/>
                  </a:cxn>
                  <a:cxn ang="0">
                    <a:pos x="68" y="73"/>
                  </a:cxn>
                  <a:cxn ang="0">
                    <a:pos x="68" y="73"/>
                  </a:cxn>
                  <a:cxn ang="0">
                    <a:pos x="68" y="73"/>
                  </a:cxn>
                </a:cxnLst>
                <a:rect l="0" t="0" r="r" b="b"/>
                <a:pathLst>
                  <a:path w="84" h="77">
                    <a:moveTo>
                      <a:pt x="81" y="0"/>
                    </a:moveTo>
                    <a:cubicBezTo>
                      <a:pt x="4" y="0"/>
                      <a:pt x="4" y="0"/>
                      <a:pt x="4" y="0"/>
                    </a:cubicBezTo>
                    <a:cubicBezTo>
                      <a:pt x="2" y="0"/>
                      <a:pt x="0" y="2"/>
                      <a:pt x="0" y="4"/>
                    </a:cubicBezTo>
                    <a:cubicBezTo>
                      <a:pt x="0" y="73"/>
                      <a:pt x="0" y="73"/>
                      <a:pt x="0" y="73"/>
                    </a:cubicBezTo>
                    <a:cubicBezTo>
                      <a:pt x="0" y="75"/>
                      <a:pt x="2" y="77"/>
                      <a:pt x="4" y="77"/>
                    </a:cubicBezTo>
                    <a:cubicBezTo>
                      <a:pt x="81" y="77"/>
                      <a:pt x="81" y="77"/>
                      <a:pt x="81" y="77"/>
                    </a:cubicBezTo>
                    <a:cubicBezTo>
                      <a:pt x="83" y="77"/>
                      <a:pt x="84" y="75"/>
                      <a:pt x="84" y="73"/>
                    </a:cubicBezTo>
                    <a:cubicBezTo>
                      <a:pt x="84" y="4"/>
                      <a:pt x="84" y="4"/>
                      <a:pt x="84" y="4"/>
                    </a:cubicBezTo>
                    <a:cubicBezTo>
                      <a:pt x="84" y="2"/>
                      <a:pt x="83" y="0"/>
                      <a:pt x="81" y="0"/>
                    </a:cubicBezTo>
                    <a:close/>
                    <a:moveTo>
                      <a:pt x="81" y="4"/>
                    </a:moveTo>
                    <a:cubicBezTo>
                      <a:pt x="81" y="57"/>
                      <a:pt x="81" y="57"/>
                      <a:pt x="81" y="57"/>
                    </a:cubicBezTo>
                    <a:cubicBezTo>
                      <a:pt x="68" y="44"/>
                      <a:pt x="68" y="44"/>
                      <a:pt x="68" y="44"/>
                    </a:cubicBezTo>
                    <a:cubicBezTo>
                      <a:pt x="67" y="43"/>
                      <a:pt x="66" y="42"/>
                      <a:pt x="65" y="42"/>
                    </a:cubicBezTo>
                    <a:cubicBezTo>
                      <a:pt x="64" y="42"/>
                      <a:pt x="63" y="43"/>
                      <a:pt x="62" y="44"/>
                    </a:cubicBezTo>
                    <a:cubicBezTo>
                      <a:pt x="52" y="55"/>
                      <a:pt x="52" y="55"/>
                      <a:pt x="52" y="55"/>
                    </a:cubicBezTo>
                    <a:cubicBezTo>
                      <a:pt x="22" y="21"/>
                      <a:pt x="22" y="21"/>
                      <a:pt x="22" y="21"/>
                    </a:cubicBezTo>
                    <a:cubicBezTo>
                      <a:pt x="21" y="20"/>
                      <a:pt x="20" y="19"/>
                      <a:pt x="19" y="19"/>
                    </a:cubicBezTo>
                    <a:cubicBezTo>
                      <a:pt x="18" y="19"/>
                      <a:pt x="17" y="20"/>
                      <a:pt x="16" y="21"/>
                    </a:cubicBezTo>
                    <a:cubicBezTo>
                      <a:pt x="4" y="35"/>
                      <a:pt x="4" y="35"/>
                      <a:pt x="4" y="35"/>
                    </a:cubicBezTo>
                    <a:cubicBezTo>
                      <a:pt x="4" y="4"/>
                      <a:pt x="4" y="4"/>
                      <a:pt x="4" y="4"/>
                    </a:cubicBezTo>
                    <a:lnTo>
                      <a:pt x="81" y="4"/>
                    </a:lnTo>
                    <a:close/>
                    <a:moveTo>
                      <a:pt x="4" y="41"/>
                    </a:moveTo>
                    <a:cubicBezTo>
                      <a:pt x="19" y="23"/>
                      <a:pt x="19" y="23"/>
                      <a:pt x="19" y="23"/>
                    </a:cubicBezTo>
                    <a:cubicBezTo>
                      <a:pt x="50" y="58"/>
                      <a:pt x="50" y="58"/>
                      <a:pt x="50" y="58"/>
                    </a:cubicBezTo>
                    <a:cubicBezTo>
                      <a:pt x="52" y="61"/>
                      <a:pt x="52" y="61"/>
                      <a:pt x="52" y="61"/>
                    </a:cubicBezTo>
                    <a:cubicBezTo>
                      <a:pt x="63" y="73"/>
                      <a:pt x="63" y="73"/>
                      <a:pt x="63" y="73"/>
                    </a:cubicBezTo>
                    <a:cubicBezTo>
                      <a:pt x="4" y="73"/>
                      <a:pt x="4" y="73"/>
                      <a:pt x="4" y="73"/>
                    </a:cubicBezTo>
                    <a:lnTo>
                      <a:pt x="4" y="41"/>
                    </a:lnTo>
                    <a:close/>
                    <a:moveTo>
                      <a:pt x="68" y="73"/>
                    </a:moveTo>
                    <a:cubicBezTo>
                      <a:pt x="55" y="58"/>
                      <a:pt x="55" y="58"/>
                      <a:pt x="55" y="58"/>
                    </a:cubicBezTo>
                    <a:cubicBezTo>
                      <a:pt x="65" y="46"/>
                      <a:pt x="65" y="46"/>
                      <a:pt x="65" y="46"/>
                    </a:cubicBezTo>
                    <a:cubicBezTo>
                      <a:pt x="81" y="63"/>
                      <a:pt x="81" y="63"/>
                      <a:pt x="81" y="63"/>
                    </a:cubicBezTo>
                    <a:cubicBezTo>
                      <a:pt x="81" y="73"/>
                      <a:pt x="81" y="73"/>
                      <a:pt x="81" y="73"/>
                    </a:cubicBezTo>
                    <a:lnTo>
                      <a:pt x="68" y="73"/>
                    </a:lnTo>
                    <a:close/>
                    <a:moveTo>
                      <a:pt x="68" y="73"/>
                    </a:moveTo>
                    <a:cubicBezTo>
                      <a:pt x="68" y="73"/>
                      <a:pt x="68" y="73"/>
                      <a:pt x="68" y="73"/>
                    </a:cubicBezTo>
                  </a:path>
                </a:pathLst>
              </a:custGeom>
              <a:grpFill/>
              <a:ln w="9525">
                <a:noFill/>
                <a:round/>
              </a:ln>
            </p:spPr>
            <p:txBody>
              <a:bodyPr anchor="ctr"/>
              <a:lstStyle/>
              <a:p>
                <a:pPr algn="ctr">
                  <a:lnSpc>
                    <a:spcPct val="130000"/>
                  </a:lnSpc>
                </a:pPr>
                <a:endParaRPr>
                  <a:latin typeface="RTWS YueGothic Trial"/>
                  <a:cs typeface="+mn-ea"/>
                  <a:sym typeface="RTWS YueGothic Trial"/>
                </a:endParaRPr>
              </a:p>
            </p:txBody>
          </p:sp>
          <p:sp>
            <p:nvSpPr>
              <p:cNvPr id="17" name="Freeform: Shape 35"/>
              <p:cNvSpPr/>
              <p:nvPr/>
            </p:nvSpPr>
            <p:spPr bwMode="auto">
              <a:xfrm>
                <a:off x="2460625" y="1989138"/>
                <a:ext cx="66675" cy="66675"/>
              </a:xfrm>
              <a:custGeom>
                <a:avLst/>
                <a:gdLst/>
                <a:ahLst/>
                <a:cxnLst>
                  <a:cxn ang="0">
                    <a:pos x="12" y="23"/>
                  </a:cxn>
                  <a:cxn ang="0">
                    <a:pos x="23" y="11"/>
                  </a:cxn>
                  <a:cxn ang="0">
                    <a:pos x="12" y="0"/>
                  </a:cxn>
                  <a:cxn ang="0">
                    <a:pos x="0" y="11"/>
                  </a:cxn>
                  <a:cxn ang="0">
                    <a:pos x="12" y="23"/>
                  </a:cxn>
                  <a:cxn ang="0">
                    <a:pos x="12" y="4"/>
                  </a:cxn>
                  <a:cxn ang="0">
                    <a:pos x="19" y="11"/>
                  </a:cxn>
                  <a:cxn ang="0">
                    <a:pos x="12" y="19"/>
                  </a:cxn>
                  <a:cxn ang="0">
                    <a:pos x="4" y="11"/>
                  </a:cxn>
                  <a:cxn ang="0">
                    <a:pos x="12" y="4"/>
                  </a:cxn>
                  <a:cxn ang="0">
                    <a:pos x="12" y="4"/>
                  </a:cxn>
                  <a:cxn ang="0">
                    <a:pos x="12" y="4"/>
                  </a:cxn>
                </a:cxnLst>
                <a:rect l="0" t="0" r="r" b="b"/>
                <a:pathLst>
                  <a:path w="23" h="23">
                    <a:moveTo>
                      <a:pt x="12" y="23"/>
                    </a:moveTo>
                    <a:cubicBezTo>
                      <a:pt x="18" y="23"/>
                      <a:pt x="23" y="18"/>
                      <a:pt x="23" y="11"/>
                    </a:cubicBezTo>
                    <a:cubicBezTo>
                      <a:pt x="23" y="5"/>
                      <a:pt x="18" y="0"/>
                      <a:pt x="12" y="0"/>
                    </a:cubicBezTo>
                    <a:cubicBezTo>
                      <a:pt x="5" y="0"/>
                      <a:pt x="0" y="5"/>
                      <a:pt x="0" y="11"/>
                    </a:cubicBezTo>
                    <a:cubicBezTo>
                      <a:pt x="0" y="18"/>
                      <a:pt x="5" y="23"/>
                      <a:pt x="12" y="23"/>
                    </a:cubicBezTo>
                    <a:close/>
                    <a:moveTo>
                      <a:pt x="12" y="4"/>
                    </a:moveTo>
                    <a:cubicBezTo>
                      <a:pt x="16" y="4"/>
                      <a:pt x="19" y="7"/>
                      <a:pt x="19" y="11"/>
                    </a:cubicBezTo>
                    <a:cubicBezTo>
                      <a:pt x="19" y="15"/>
                      <a:pt x="16" y="19"/>
                      <a:pt x="12" y="19"/>
                    </a:cubicBezTo>
                    <a:cubicBezTo>
                      <a:pt x="7" y="19"/>
                      <a:pt x="4" y="15"/>
                      <a:pt x="4" y="11"/>
                    </a:cubicBezTo>
                    <a:cubicBezTo>
                      <a:pt x="4" y="7"/>
                      <a:pt x="7" y="4"/>
                      <a:pt x="12" y="4"/>
                    </a:cubicBezTo>
                    <a:close/>
                    <a:moveTo>
                      <a:pt x="12" y="4"/>
                    </a:moveTo>
                    <a:cubicBezTo>
                      <a:pt x="12" y="4"/>
                      <a:pt x="12" y="4"/>
                      <a:pt x="12" y="4"/>
                    </a:cubicBezTo>
                  </a:path>
                </a:pathLst>
              </a:custGeom>
              <a:grpFill/>
              <a:ln w="9525">
                <a:noFill/>
                <a:round/>
              </a:ln>
            </p:spPr>
            <p:txBody>
              <a:bodyPr anchor="ctr"/>
              <a:lstStyle/>
              <a:p>
                <a:pPr algn="ctr">
                  <a:lnSpc>
                    <a:spcPct val="130000"/>
                  </a:lnSpc>
                </a:pPr>
                <a:endParaRPr>
                  <a:latin typeface="RTWS YueGothic Trial"/>
                  <a:cs typeface="+mn-ea"/>
                  <a:sym typeface="RTWS YueGothic Trial"/>
                </a:endParaRPr>
              </a:p>
            </p:txBody>
          </p:sp>
        </p:grpSp>
        <p:grpSp>
          <p:nvGrpSpPr>
            <p:cNvPr id="11" name="Group 36"/>
            <p:cNvGrpSpPr/>
            <p:nvPr/>
          </p:nvGrpSpPr>
          <p:grpSpPr>
            <a:xfrm>
              <a:off x="5153512" y="2624475"/>
              <a:ext cx="310385" cy="291815"/>
              <a:chOff x="2266950" y="2713038"/>
              <a:chExt cx="371475" cy="349250"/>
            </a:xfrm>
            <a:solidFill>
              <a:schemeClr val="bg1"/>
            </a:solidFill>
          </p:grpSpPr>
          <p:sp>
            <p:nvSpPr>
              <p:cNvPr id="13" name="Freeform: Shape 37"/>
              <p:cNvSpPr/>
              <p:nvPr/>
            </p:nvSpPr>
            <p:spPr bwMode="auto">
              <a:xfrm>
                <a:off x="2447925" y="2903538"/>
                <a:ext cx="44450" cy="44450"/>
              </a:xfrm>
              <a:custGeom>
                <a:avLst/>
                <a:gdLst/>
                <a:ahLst/>
                <a:cxnLst>
                  <a:cxn ang="0">
                    <a:pos x="15" y="7"/>
                  </a:cxn>
                  <a:cxn ang="0">
                    <a:pos x="7" y="15"/>
                  </a:cxn>
                  <a:cxn ang="0">
                    <a:pos x="0" y="7"/>
                  </a:cxn>
                  <a:cxn ang="0">
                    <a:pos x="7" y="0"/>
                  </a:cxn>
                  <a:cxn ang="0">
                    <a:pos x="15" y="7"/>
                  </a:cxn>
                  <a:cxn ang="0">
                    <a:pos x="15" y="7"/>
                  </a:cxn>
                  <a:cxn ang="0">
                    <a:pos x="15" y="7"/>
                  </a:cxn>
                </a:cxnLst>
                <a:rect l="0" t="0" r="r" b="b"/>
                <a:pathLst>
                  <a:path w="15" h="15">
                    <a:moveTo>
                      <a:pt x="15" y="7"/>
                    </a:moveTo>
                    <a:cubicBezTo>
                      <a:pt x="15" y="12"/>
                      <a:pt x="11" y="15"/>
                      <a:pt x="7" y="15"/>
                    </a:cubicBezTo>
                    <a:cubicBezTo>
                      <a:pt x="3" y="15"/>
                      <a:pt x="0" y="12"/>
                      <a:pt x="0" y="7"/>
                    </a:cubicBezTo>
                    <a:cubicBezTo>
                      <a:pt x="0" y="3"/>
                      <a:pt x="3" y="0"/>
                      <a:pt x="7" y="0"/>
                    </a:cubicBezTo>
                    <a:cubicBezTo>
                      <a:pt x="11" y="0"/>
                      <a:pt x="15" y="3"/>
                      <a:pt x="15" y="7"/>
                    </a:cubicBezTo>
                    <a:close/>
                    <a:moveTo>
                      <a:pt x="15" y="7"/>
                    </a:moveTo>
                    <a:cubicBezTo>
                      <a:pt x="15" y="7"/>
                      <a:pt x="15" y="7"/>
                      <a:pt x="15" y="7"/>
                    </a:cubicBezTo>
                  </a:path>
                </a:pathLst>
              </a:custGeom>
              <a:grpFill/>
              <a:ln w="9525">
                <a:noFill/>
                <a:round/>
              </a:ln>
            </p:spPr>
            <p:txBody>
              <a:bodyPr anchor="ctr"/>
              <a:lstStyle/>
              <a:p>
                <a:pPr algn="ctr">
                  <a:lnSpc>
                    <a:spcPct val="130000"/>
                  </a:lnSpc>
                </a:pPr>
                <a:endParaRPr>
                  <a:latin typeface="RTWS YueGothic Trial"/>
                  <a:cs typeface="+mn-ea"/>
                  <a:sym typeface="RTWS YueGothic Trial"/>
                </a:endParaRPr>
              </a:p>
            </p:txBody>
          </p:sp>
          <p:sp>
            <p:nvSpPr>
              <p:cNvPr id="14" name="Freeform: Shape 38"/>
              <p:cNvSpPr/>
              <p:nvPr/>
            </p:nvSpPr>
            <p:spPr bwMode="auto">
              <a:xfrm>
                <a:off x="2266950" y="2713038"/>
                <a:ext cx="371475" cy="349250"/>
              </a:xfrm>
              <a:custGeom>
                <a:avLst/>
                <a:gdLst/>
                <a:ahLst/>
                <a:cxnLst>
                  <a:cxn ang="0">
                    <a:pos x="111" y="46"/>
                  </a:cxn>
                  <a:cxn ang="0">
                    <a:pos x="100" y="0"/>
                  </a:cxn>
                  <a:cxn ang="0">
                    <a:pos x="0" y="21"/>
                  </a:cxn>
                  <a:cxn ang="0">
                    <a:pos x="21" y="119"/>
                  </a:cxn>
                  <a:cxn ang="0">
                    <a:pos x="111" y="97"/>
                  </a:cxn>
                  <a:cxn ang="0">
                    <a:pos x="111" y="46"/>
                  </a:cxn>
                  <a:cxn ang="0">
                    <a:pos x="100" y="7"/>
                  </a:cxn>
                  <a:cxn ang="0">
                    <a:pos x="104" y="35"/>
                  </a:cxn>
                  <a:cxn ang="0">
                    <a:pos x="100" y="15"/>
                  </a:cxn>
                  <a:cxn ang="0">
                    <a:pos x="16" y="11"/>
                  </a:cxn>
                  <a:cxn ang="0">
                    <a:pos x="12" y="30"/>
                  </a:cxn>
                  <a:cxn ang="0">
                    <a:pos x="21" y="7"/>
                  </a:cxn>
                  <a:cxn ang="0">
                    <a:pos x="16" y="19"/>
                  </a:cxn>
                  <a:cxn ang="0">
                    <a:pos x="96" y="15"/>
                  </a:cxn>
                  <a:cxn ang="0">
                    <a:pos x="96" y="23"/>
                  </a:cxn>
                  <a:cxn ang="0">
                    <a:pos x="16" y="26"/>
                  </a:cxn>
                  <a:cxn ang="0">
                    <a:pos x="96" y="23"/>
                  </a:cxn>
                  <a:cxn ang="0">
                    <a:pos x="96" y="34"/>
                  </a:cxn>
                  <a:cxn ang="0">
                    <a:pos x="16" y="33"/>
                  </a:cxn>
                  <a:cxn ang="0">
                    <a:pos x="96" y="30"/>
                  </a:cxn>
                  <a:cxn ang="0">
                    <a:pos x="90" y="111"/>
                  </a:cxn>
                  <a:cxn ang="0">
                    <a:pos x="8" y="97"/>
                  </a:cxn>
                  <a:cxn ang="0">
                    <a:pos x="21" y="42"/>
                  </a:cxn>
                  <a:cxn ang="0">
                    <a:pos x="104" y="46"/>
                  </a:cxn>
                  <a:cxn ang="0">
                    <a:pos x="69" y="53"/>
                  </a:cxn>
                  <a:cxn ang="0">
                    <a:pos x="69" y="92"/>
                  </a:cxn>
                  <a:cxn ang="0">
                    <a:pos x="104" y="97"/>
                  </a:cxn>
                  <a:cxn ang="0">
                    <a:pos x="69" y="84"/>
                  </a:cxn>
                  <a:cxn ang="0">
                    <a:pos x="69" y="61"/>
                  </a:cxn>
                  <a:cxn ang="0">
                    <a:pos x="110" y="58"/>
                  </a:cxn>
                  <a:cxn ang="0">
                    <a:pos x="111" y="56"/>
                  </a:cxn>
                  <a:cxn ang="0">
                    <a:pos x="109" y="84"/>
                  </a:cxn>
                  <a:cxn ang="0">
                    <a:pos x="109" y="84"/>
                  </a:cxn>
                </a:cxnLst>
                <a:rect l="0" t="0" r="r" b="b"/>
                <a:pathLst>
                  <a:path w="127" h="119">
                    <a:moveTo>
                      <a:pt x="111" y="46"/>
                    </a:moveTo>
                    <a:cubicBezTo>
                      <a:pt x="111" y="46"/>
                      <a:pt x="111" y="46"/>
                      <a:pt x="111" y="46"/>
                    </a:cubicBezTo>
                    <a:cubicBezTo>
                      <a:pt x="111" y="11"/>
                      <a:pt x="111" y="11"/>
                      <a:pt x="111" y="11"/>
                    </a:cubicBezTo>
                    <a:cubicBezTo>
                      <a:pt x="111" y="5"/>
                      <a:pt x="106" y="0"/>
                      <a:pt x="100" y="0"/>
                    </a:cubicBezTo>
                    <a:cubicBezTo>
                      <a:pt x="21" y="0"/>
                      <a:pt x="21" y="0"/>
                      <a:pt x="21" y="0"/>
                    </a:cubicBezTo>
                    <a:cubicBezTo>
                      <a:pt x="10" y="0"/>
                      <a:pt x="0" y="9"/>
                      <a:pt x="0" y="21"/>
                    </a:cubicBezTo>
                    <a:cubicBezTo>
                      <a:pt x="0" y="97"/>
                      <a:pt x="0" y="97"/>
                      <a:pt x="0" y="97"/>
                    </a:cubicBezTo>
                    <a:cubicBezTo>
                      <a:pt x="0" y="109"/>
                      <a:pt x="10" y="119"/>
                      <a:pt x="21" y="119"/>
                    </a:cubicBezTo>
                    <a:cubicBezTo>
                      <a:pt x="90" y="119"/>
                      <a:pt x="90" y="119"/>
                      <a:pt x="90" y="119"/>
                    </a:cubicBezTo>
                    <a:cubicBezTo>
                      <a:pt x="102" y="119"/>
                      <a:pt x="111" y="109"/>
                      <a:pt x="111" y="97"/>
                    </a:cubicBezTo>
                    <a:cubicBezTo>
                      <a:pt x="111" y="92"/>
                      <a:pt x="111" y="92"/>
                      <a:pt x="111" y="92"/>
                    </a:cubicBezTo>
                    <a:cubicBezTo>
                      <a:pt x="127" y="80"/>
                      <a:pt x="127" y="57"/>
                      <a:pt x="111" y="46"/>
                    </a:cubicBezTo>
                    <a:close/>
                    <a:moveTo>
                      <a:pt x="21" y="7"/>
                    </a:moveTo>
                    <a:cubicBezTo>
                      <a:pt x="100" y="7"/>
                      <a:pt x="100" y="7"/>
                      <a:pt x="100" y="7"/>
                    </a:cubicBezTo>
                    <a:cubicBezTo>
                      <a:pt x="102" y="7"/>
                      <a:pt x="104" y="9"/>
                      <a:pt x="104" y="11"/>
                    </a:cubicBezTo>
                    <a:cubicBezTo>
                      <a:pt x="104" y="35"/>
                      <a:pt x="104" y="35"/>
                      <a:pt x="104" y="35"/>
                    </a:cubicBezTo>
                    <a:cubicBezTo>
                      <a:pt x="103" y="34"/>
                      <a:pt x="101" y="34"/>
                      <a:pt x="100" y="34"/>
                    </a:cubicBezTo>
                    <a:cubicBezTo>
                      <a:pt x="100" y="15"/>
                      <a:pt x="100" y="15"/>
                      <a:pt x="100" y="15"/>
                    </a:cubicBezTo>
                    <a:cubicBezTo>
                      <a:pt x="100" y="13"/>
                      <a:pt x="98" y="11"/>
                      <a:pt x="96" y="11"/>
                    </a:cubicBezTo>
                    <a:cubicBezTo>
                      <a:pt x="16" y="11"/>
                      <a:pt x="16" y="11"/>
                      <a:pt x="16" y="11"/>
                    </a:cubicBezTo>
                    <a:cubicBezTo>
                      <a:pt x="13" y="11"/>
                      <a:pt x="12" y="13"/>
                      <a:pt x="12" y="15"/>
                    </a:cubicBezTo>
                    <a:cubicBezTo>
                      <a:pt x="12" y="30"/>
                      <a:pt x="12" y="30"/>
                      <a:pt x="12" y="30"/>
                    </a:cubicBezTo>
                    <a:cubicBezTo>
                      <a:pt x="9" y="28"/>
                      <a:pt x="8" y="24"/>
                      <a:pt x="8" y="21"/>
                    </a:cubicBezTo>
                    <a:cubicBezTo>
                      <a:pt x="8" y="13"/>
                      <a:pt x="14" y="7"/>
                      <a:pt x="21" y="7"/>
                    </a:cubicBezTo>
                    <a:close/>
                    <a:moveTo>
                      <a:pt x="96" y="19"/>
                    </a:moveTo>
                    <a:cubicBezTo>
                      <a:pt x="16" y="19"/>
                      <a:pt x="16" y="19"/>
                      <a:pt x="16" y="19"/>
                    </a:cubicBezTo>
                    <a:cubicBezTo>
                      <a:pt x="16" y="15"/>
                      <a:pt x="16" y="15"/>
                      <a:pt x="16" y="15"/>
                    </a:cubicBezTo>
                    <a:cubicBezTo>
                      <a:pt x="96" y="15"/>
                      <a:pt x="96" y="15"/>
                      <a:pt x="96" y="15"/>
                    </a:cubicBezTo>
                    <a:lnTo>
                      <a:pt x="96" y="19"/>
                    </a:lnTo>
                    <a:close/>
                    <a:moveTo>
                      <a:pt x="96" y="23"/>
                    </a:moveTo>
                    <a:cubicBezTo>
                      <a:pt x="96" y="26"/>
                      <a:pt x="96" y="26"/>
                      <a:pt x="96" y="26"/>
                    </a:cubicBezTo>
                    <a:cubicBezTo>
                      <a:pt x="16" y="26"/>
                      <a:pt x="16" y="26"/>
                      <a:pt x="16" y="26"/>
                    </a:cubicBezTo>
                    <a:cubicBezTo>
                      <a:pt x="16" y="23"/>
                      <a:pt x="16" y="23"/>
                      <a:pt x="16" y="23"/>
                    </a:cubicBezTo>
                    <a:lnTo>
                      <a:pt x="96" y="23"/>
                    </a:lnTo>
                    <a:close/>
                    <a:moveTo>
                      <a:pt x="96" y="30"/>
                    </a:moveTo>
                    <a:cubicBezTo>
                      <a:pt x="96" y="34"/>
                      <a:pt x="96" y="34"/>
                      <a:pt x="96" y="34"/>
                    </a:cubicBezTo>
                    <a:cubicBezTo>
                      <a:pt x="21" y="34"/>
                      <a:pt x="21" y="34"/>
                      <a:pt x="21" y="34"/>
                    </a:cubicBezTo>
                    <a:cubicBezTo>
                      <a:pt x="19" y="34"/>
                      <a:pt x="17" y="34"/>
                      <a:pt x="16" y="33"/>
                    </a:cubicBezTo>
                    <a:cubicBezTo>
                      <a:pt x="16" y="30"/>
                      <a:pt x="16" y="30"/>
                      <a:pt x="16" y="30"/>
                    </a:cubicBezTo>
                    <a:lnTo>
                      <a:pt x="96" y="30"/>
                    </a:lnTo>
                    <a:close/>
                    <a:moveTo>
                      <a:pt x="104" y="97"/>
                    </a:moveTo>
                    <a:cubicBezTo>
                      <a:pt x="104" y="105"/>
                      <a:pt x="98" y="111"/>
                      <a:pt x="90" y="111"/>
                    </a:cubicBezTo>
                    <a:cubicBezTo>
                      <a:pt x="21" y="111"/>
                      <a:pt x="21" y="111"/>
                      <a:pt x="21" y="111"/>
                    </a:cubicBezTo>
                    <a:cubicBezTo>
                      <a:pt x="14" y="111"/>
                      <a:pt x="8" y="105"/>
                      <a:pt x="8" y="97"/>
                    </a:cubicBezTo>
                    <a:cubicBezTo>
                      <a:pt x="8" y="37"/>
                      <a:pt x="8" y="37"/>
                      <a:pt x="8" y="37"/>
                    </a:cubicBezTo>
                    <a:cubicBezTo>
                      <a:pt x="11" y="40"/>
                      <a:pt x="16" y="42"/>
                      <a:pt x="21" y="42"/>
                    </a:cubicBezTo>
                    <a:cubicBezTo>
                      <a:pt x="100" y="42"/>
                      <a:pt x="100" y="42"/>
                      <a:pt x="100" y="42"/>
                    </a:cubicBezTo>
                    <a:cubicBezTo>
                      <a:pt x="102" y="42"/>
                      <a:pt x="104" y="44"/>
                      <a:pt x="104" y="46"/>
                    </a:cubicBezTo>
                    <a:cubicBezTo>
                      <a:pt x="104" y="53"/>
                      <a:pt x="104" y="53"/>
                      <a:pt x="104" y="53"/>
                    </a:cubicBezTo>
                    <a:cubicBezTo>
                      <a:pt x="69" y="53"/>
                      <a:pt x="69" y="53"/>
                      <a:pt x="69" y="53"/>
                    </a:cubicBezTo>
                    <a:cubicBezTo>
                      <a:pt x="59" y="53"/>
                      <a:pt x="50" y="62"/>
                      <a:pt x="50" y="72"/>
                    </a:cubicBezTo>
                    <a:cubicBezTo>
                      <a:pt x="50" y="83"/>
                      <a:pt x="59" y="92"/>
                      <a:pt x="69" y="92"/>
                    </a:cubicBezTo>
                    <a:cubicBezTo>
                      <a:pt x="104" y="92"/>
                      <a:pt x="104" y="92"/>
                      <a:pt x="104" y="92"/>
                    </a:cubicBezTo>
                    <a:lnTo>
                      <a:pt x="104" y="97"/>
                    </a:lnTo>
                    <a:close/>
                    <a:moveTo>
                      <a:pt x="109" y="84"/>
                    </a:moveTo>
                    <a:cubicBezTo>
                      <a:pt x="69" y="84"/>
                      <a:pt x="69" y="84"/>
                      <a:pt x="69" y="84"/>
                    </a:cubicBezTo>
                    <a:cubicBezTo>
                      <a:pt x="63" y="84"/>
                      <a:pt x="58" y="79"/>
                      <a:pt x="58" y="72"/>
                    </a:cubicBezTo>
                    <a:cubicBezTo>
                      <a:pt x="58" y="66"/>
                      <a:pt x="63" y="61"/>
                      <a:pt x="69" y="61"/>
                    </a:cubicBezTo>
                    <a:cubicBezTo>
                      <a:pt x="104" y="61"/>
                      <a:pt x="104" y="61"/>
                      <a:pt x="104" y="61"/>
                    </a:cubicBezTo>
                    <a:cubicBezTo>
                      <a:pt x="106" y="61"/>
                      <a:pt x="108" y="60"/>
                      <a:pt x="110" y="58"/>
                    </a:cubicBezTo>
                    <a:cubicBezTo>
                      <a:pt x="110" y="57"/>
                      <a:pt x="111" y="57"/>
                      <a:pt x="111" y="56"/>
                    </a:cubicBezTo>
                    <a:cubicBezTo>
                      <a:pt x="111" y="56"/>
                      <a:pt x="111" y="56"/>
                      <a:pt x="111" y="56"/>
                    </a:cubicBezTo>
                    <a:cubicBezTo>
                      <a:pt x="114" y="59"/>
                      <a:pt x="115" y="64"/>
                      <a:pt x="115" y="69"/>
                    </a:cubicBezTo>
                    <a:cubicBezTo>
                      <a:pt x="115" y="75"/>
                      <a:pt x="113" y="80"/>
                      <a:pt x="109" y="84"/>
                    </a:cubicBezTo>
                    <a:close/>
                    <a:moveTo>
                      <a:pt x="109" y="84"/>
                    </a:moveTo>
                    <a:cubicBezTo>
                      <a:pt x="109" y="84"/>
                      <a:pt x="109" y="84"/>
                      <a:pt x="109" y="84"/>
                    </a:cubicBezTo>
                  </a:path>
                </a:pathLst>
              </a:custGeom>
              <a:grpFill/>
              <a:ln w="9525">
                <a:noFill/>
                <a:round/>
              </a:ln>
            </p:spPr>
            <p:txBody>
              <a:bodyPr anchor="ctr"/>
              <a:lstStyle/>
              <a:p>
                <a:pPr algn="ctr">
                  <a:lnSpc>
                    <a:spcPct val="130000"/>
                  </a:lnSpc>
                </a:pPr>
                <a:endParaRPr>
                  <a:latin typeface="RTWS YueGothic Trial"/>
                  <a:cs typeface="+mn-ea"/>
                  <a:sym typeface="RTWS YueGothic Trial"/>
                </a:endParaRPr>
              </a:p>
            </p:txBody>
          </p:sp>
        </p:grpSp>
        <p:sp>
          <p:nvSpPr>
            <p:cNvPr id="12" name="Freeform: Shape 39"/>
            <p:cNvSpPr/>
            <p:nvPr/>
          </p:nvSpPr>
          <p:spPr bwMode="auto">
            <a:xfrm>
              <a:off x="3753392" y="2657642"/>
              <a:ext cx="299773" cy="225493"/>
            </a:xfrm>
            <a:custGeom>
              <a:avLst/>
              <a:gdLst/>
              <a:ahLst/>
              <a:cxnLst>
                <a:cxn ang="0">
                  <a:pos x="101" y="2"/>
                </a:cxn>
                <a:cxn ang="0">
                  <a:pos x="27" y="0"/>
                </a:cxn>
                <a:cxn ang="0">
                  <a:pos x="2" y="22"/>
                </a:cxn>
                <a:cxn ang="0">
                  <a:pos x="2" y="32"/>
                </a:cxn>
                <a:cxn ang="0">
                  <a:pos x="61" y="92"/>
                </a:cxn>
                <a:cxn ang="0">
                  <a:pos x="121" y="32"/>
                </a:cxn>
                <a:cxn ang="0">
                  <a:pos x="120" y="22"/>
                </a:cxn>
                <a:cxn ang="0">
                  <a:pos x="86" y="14"/>
                </a:cxn>
                <a:cxn ang="0">
                  <a:pos x="93" y="8"/>
                </a:cxn>
                <a:cxn ang="0">
                  <a:pos x="76" y="27"/>
                </a:cxn>
                <a:cxn ang="0">
                  <a:pos x="93" y="27"/>
                </a:cxn>
                <a:cxn ang="0">
                  <a:pos x="73" y="25"/>
                </a:cxn>
                <a:cxn ang="0">
                  <a:pos x="75" y="9"/>
                </a:cxn>
                <a:cxn ang="0">
                  <a:pos x="70" y="27"/>
                </a:cxn>
                <a:cxn ang="0">
                  <a:pos x="61" y="20"/>
                </a:cxn>
                <a:cxn ang="0">
                  <a:pos x="70" y="8"/>
                </a:cxn>
                <a:cxn ang="0">
                  <a:pos x="53" y="8"/>
                </a:cxn>
                <a:cxn ang="0">
                  <a:pos x="58" y="17"/>
                </a:cxn>
                <a:cxn ang="0">
                  <a:pos x="40" y="16"/>
                </a:cxn>
                <a:cxn ang="0">
                  <a:pos x="58" y="17"/>
                </a:cxn>
                <a:cxn ang="0">
                  <a:pos x="30" y="27"/>
                </a:cxn>
                <a:cxn ang="0">
                  <a:pos x="47" y="27"/>
                </a:cxn>
                <a:cxn ang="0">
                  <a:pos x="37" y="14"/>
                </a:cxn>
                <a:cxn ang="0">
                  <a:pos x="43" y="8"/>
                </a:cxn>
                <a:cxn ang="0">
                  <a:pos x="34" y="17"/>
                </a:cxn>
                <a:cxn ang="0">
                  <a:pos x="8" y="27"/>
                </a:cxn>
                <a:cxn ang="0">
                  <a:pos x="11" y="31"/>
                </a:cxn>
                <a:cxn ang="0">
                  <a:pos x="49" y="71"/>
                </a:cxn>
                <a:cxn ang="0">
                  <a:pos x="29" y="31"/>
                </a:cxn>
                <a:cxn ang="0">
                  <a:pos x="57" y="78"/>
                </a:cxn>
                <a:cxn ang="0">
                  <a:pos x="52" y="31"/>
                </a:cxn>
                <a:cxn ang="0">
                  <a:pos x="61" y="79"/>
                </a:cxn>
                <a:cxn ang="0">
                  <a:pos x="65" y="78"/>
                </a:cxn>
                <a:cxn ang="0">
                  <a:pos x="94" y="31"/>
                </a:cxn>
                <a:cxn ang="0">
                  <a:pos x="74" y="71"/>
                </a:cxn>
                <a:cxn ang="0">
                  <a:pos x="112" y="31"/>
                </a:cxn>
                <a:cxn ang="0">
                  <a:pos x="99" y="27"/>
                </a:cxn>
                <a:cxn ang="0">
                  <a:pos x="97" y="9"/>
                </a:cxn>
                <a:cxn ang="0">
                  <a:pos x="99" y="27"/>
                </a:cxn>
                <a:cxn ang="0">
                  <a:pos x="99" y="27"/>
                </a:cxn>
              </a:cxnLst>
              <a:rect l="0" t="0" r="r" b="b"/>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bg1"/>
            </a:solidFill>
            <a:ln w="9525">
              <a:noFill/>
              <a:round/>
            </a:ln>
          </p:spPr>
          <p:txBody>
            <a:bodyPr anchor="ctr"/>
            <a:lstStyle/>
            <a:p>
              <a:pPr algn="ctr">
                <a:lnSpc>
                  <a:spcPct val="130000"/>
                </a:lnSpc>
              </a:pPr>
              <a:endParaRPr>
                <a:latin typeface="RTWS YueGothic Trial"/>
                <a:cs typeface="+mn-ea"/>
                <a:sym typeface="RTWS YueGothic Trial"/>
              </a:endParaRPr>
            </a:p>
          </p:txBody>
        </p:sp>
      </p:grpSp>
      <p:grpSp>
        <p:nvGrpSpPr>
          <p:cNvPr id="30" name="组合 29"/>
          <p:cNvGrpSpPr/>
          <p:nvPr/>
        </p:nvGrpSpPr>
        <p:grpSpPr>
          <a:xfrm>
            <a:off x="4447517" y="661888"/>
            <a:ext cx="3327637" cy="1094943"/>
            <a:chOff x="7419438" y="3906391"/>
            <a:chExt cx="3327637" cy="1094943"/>
          </a:xfrm>
        </p:grpSpPr>
        <p:sp>
          <p:nvSpPr>
            <p:cNvPr id="31" name="矩形 30"/>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2" name="矩形 31"/>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3" name="组合 32"/>
          <p:cNvGrpSpPr/>
          <p:nvPr/>
        </p:nvGrpSpPr>
        <p:grpSpPr>
          <a:xfrm>
            <a:off x="7896273" y="2880770"/>
            <a:ext cx="3327637" cy="1094943"/>
            <a:chOff x="7419438" y="3906391"/>
            <a:chExt cx="3327637" cy="1094943"/>
          </a:xfrm>
        </p:grpSpPr>
        <p:sp>
          <p:nvSpPr>
            <p:cNvPr id="34" name="矩形 33"/>
            <p:cNvSpPr/>
            <p:nvPr/>
          </p:nvSpPr>
          <p:spPr>
            <a:xfrm>
              <a:off x="7419439" y="4259015"/>
              <a:ext cx="3327636" cy="74231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5" name="矩形 34"/>
            <p:cNvSpPr/>
            <p:nvPr/>
          </p:nvSpPr>
          <p:spPr>
            <a:xfrm>
              <a:off x="7419438" y="3906391"/>
              <a:ext cx="3327637" cy="33355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6" name="组合 35"/>
          <p:cNvGrpSpPr/>
          <p:nvPr/>
        </p:nvGrpSpPr>
        <p:grpSpPr>
          <a:xfrm>
            <a:off x="968088" y="2880770"/>
            <a:ext cx="3327637" cy="1094943"/>
            <a:chOff x="7419438" y="3906391"/>
            <a:chExt cx="3327637" cy="1094943"/>
          </a:xfrm>
        </p:grpSpPr>
        <p:sp>
          <p:nvSpPr>
            <p:cNvPr id="37" name="矩形 36"/>
            <p:cNvSpPr/>
            <p:nvPr/>
          </p:nvSpPr>
          <p:spPr>
            <a:xfrm>
              <a:off x="7419439" y="4259015"/>
              <a:ext cx="3327636" cy="742319"/>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8" name="矩形 37"/>
            <p:cNvSpPr/>
            <p:nvPr/>
          </p:nvSpPr>
          <p:spPr>
            <a:xfrm>
              <a:off x="7419438" y="3906391"/>
              <a:ext cx="3327637" cy="333553"/>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9" name="组合 38"/>
          <p:cNvGrpSpPr/>
          <p:nvPr/>
        </p:nvGrpSpPr>
        <p:grpSpPr>
          <a:xfrm>
            <a:off x="4447517" y="5214257"/>
            <a:ext cx="3327637" cy="1094943"/>
            <a:chOff x="7419438" y="3906391"/>
            <a:chExt cx="3327637" cy="1094943"/>
          </a:xfrm>
        </p:grpSpPr>
        <p:sp>
          <p:nvSpPr>
            <p:cNvPr id="40" name="矩形 39"/>
            <p:cNvSpPr/>
            <p:nvPr/>
          </p:nvSpPr>
          <p:spPr>
            <a:xfrm>
              <a:off x="7419439" y="4259015"/>
              <a:ext cx="3327636" cy="7423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41" name="矩形 40"/>
            <p:cNvSpPr/>
            <p:nvPr/>
          </p:nvSpPr>
          <p:spPr>
            <a:xfrm>
              <a:off x="7419438" y="3906391"/>
              <a:ext cx="3327637" cy="33355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352131242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randombar(horizontal)">
                                      <p:cBhvr>
                                        <p:cTn id="14" dur="500"/>
                                        <p:tgtEl>
                                          <p:spTgt spid="30"/>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randombar(horizontal)">
                                      <p:cBhvr>
                                        <p:cTn id="18" dur="500"/>
                                        <p:tgtEl>
                                          <p:spTgt spid="36"/>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randombar(horizontal)">
                                      <p:cBhvr>
                                        <p:cTn id="22" dur="500"/>
                                        <p:tgtEl>
                                          <p:spTgt spid="39"/>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randombar(horizontal)">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2214" y="1590683"/>
            <a:ext cx="2978526" cy="1985684"/>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2019" y="1590683"/>
            <a:ext cx="2978526" cy="1985684"/>
          </a:xfrm>
          <a:prstGeom prst="rect">
            <a:avLst/>
          </a:prstGeom>
        </p:spPr>
      </p:pic>
      <p:grpSp>
        <p:nvGrpSpPr>
          <p:cNvPr id="8" name="组合 7"/>
          <p:cNvGrpSpPr/>
          <p:nvPr/>
        </p:nvGrpSpPr>
        <p:grpSpPr>
          <a:xfrm>
            <a:off x="2087260" y="3716309"/>
            <a:ext cx="9192347" cy="2399371"/>
            <a:chOff x="2087260" y="3716309"/>
            <a:chExt cx="9192347" cy="2399371"/>
          </a:xfrm>
        </p:grpSpPr>
        <p:grpSp>
          <p:nvGrpSpPr>
            <p:cNvPr id="3" name="组合 2"/>
            <p:cNvGrpSpPr/>
            <p:nvPr/>
          </p:nvGrpSpPr>
          <p:grpSpPr>
            <a:xfrm>
              <a:off x="2087260" y="3906549"/>
              <a:ext cx="5718176" cy="1893888"/>
              <a:chOff x="1219994" y="3821708"/>
              <a:chExt cx="5718176" cy="1893888"/>
            </a:xfrm>
          </p:grpSpPr>
          <p:sp>
            <p:nvSpPr>
              <p:cNvPr id="4" name="Oval 9"/>
              <p:cNvSpPr>
                <a:spLocks noChangeArrowheads="1"/>
              </p:cNvSpPr>
              <p:nvPr/>
            </p:nvSpPr>
            <p:spPr bwMode="auto">
              <a:xfrm>
                <a:off x="1219994" y="3821708"/>
                <a:ext cx="723900" cy="723900"/>
              </a:xfrm>
              <a:prstGeom prst="ellipse">
                <a:avLst/>
              </a:prstGeom>
              <a:solidFill>
                <a:srgbClr val="DB8F17"/>
              </a:solidFill>
              <a:ln>
                <a:noFill/>
              </a:ln>
              <a:effectLst>
                <a:outerShdw blurRad="635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5" name="Oval 10"/>
              <p:cNvSpPr>
                <a:spLocks noChangeArrowheads="1"/>
              </p:cNvSpPr>
              <p:nvPr/>
            </p:nvSpPr>
            <p:spPr bwMode="auto">
              <a:xfrm>
                <a:off x="6219032" y="3821708"/>
                <a:ext cx="719138" cy="723900"/>
              </a:xfrm>
              <a:prstGeom prst="ellipse">
                <a:avLst/>
              </a:prstGeom>
              <a:solidFill>
                <a:srgbClr val="E8C347"/>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6" name="Oval 11"/>
              <p:cNvSpPr>
                <a:spLocks noChangeArrowheads="1"/>
              </p:cNvSpPr>
              <p:nvPr/>
            </p:nvSpPr>
            <p:spPr bwMode="auto">
              <a:xfrm>
                <a:off x="1219994" y="4991696"/>
                <a:ext cx="723900" cy="723900"/>
              </a:xfrm>
              <a:prstGeom prst="ellipse">
                <a:avLst/>
              </a:prstGeom>
              <a:solidFill>
                <a:srgbClr val="E8C347"/>
              </a:solidFill>
              <a:ln>
                <a:noFill/>
              </a:ln>
              <a:effectLst>
                <a:outerShdw blurRad="635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7" name="Oval 12"/>
              <p:cNvSpPr>
                <a:spLocks noChangeArrowheads="1"/>
              </p:cNvSpPr>
              <p:nvPr/>
            </p:nvSpPr>
            <p:spPr bwMode="auto">
              <a:xfrm>
                <a:off x="6219032" y="4991696"/>
                <a:ext cx="719138" cy="723900"/>
              </a:xfrm>
              <a:prstGeom prst="ellipse">
                <a:avLst/>
              </a:prstGeom>
              <a:solidFill>
                <a:srgbClr val="DB8F17"/>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16" name="Freeform 7"/>
              <p:cNvSpPr>
                <a:spLocks noEditPoints="1"/>
              </p:cNvSpPr>
              <p:nvPr/>
            </p:nvSpPr>
            <p:spPr bwMode="auto">
              <a:xfrm>
                <a:off x="1356764" y="5161119"/>
                <a:ext cx="450363" cy="385054"/>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17" name="Freeform 9"/>
              <p:cNvSpPr>
                <a:spLocks noEditPoints="1"/>
              </p:cNvSpPr>
              <p:nvPr/>
            </p:nvSpPr>
            <p:spPr bwMode="auto">
              <a:xfrm>
                <a:off x="6362944" y="3958478"/>
                <a:ext cx="431314" cy="450363"/>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18" name="Freeform 11"/>
              <p:cNvSpPr>
                <a:spLocks noEditPoints="1"/>
              </p:cNvSpPr>
              <p:nvPr/>
            </p:nvSpPr>
            <p:spPr bwMode="auto">
              <a:xfrm>
                <a:off x="1398943" y="3944192"/>
                <a:ext cx="366005" cy="478935"/>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19" name="Freeform 19"/>
              <p:cNvSpPr>
                <a:spLocks noEditPoints="1"/>
              </p:cNvSpPr>
              <p:nvPr/>
            </p:nvSpPr>
            <p:spPr bwMode="auto">
              <a:xfrm>
                <a:off x="6353421" y="5159080"/>
                <a:ext cx="450363" cy="38913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思源黑体 CN Normal" panose="020B0400000000000000" pitchFamily="34" charset="-122"/>
                  <a:ea typeface="思源黑体 CN Normal" panose="020B0400000000000000" pitchFamily="34" charset="-122"/>
                </a:endParaRPr>
              </a:p>
            </p:txBody>
          </p:sp>
        </p:grpSp>
        <p:grpSp>
          <p:nvGrpSpPr>
            <p:cNvPr id="22" name="组合 21"/>
            <p:cNvGrpSpPr/>
            <p:nvPr/>
          </p:nvGrpSpPr>
          <p:grpSpPr>
            <a:xfrm>
              <a:off x="2950552" y="3716309"/>
              <a:ext cx="3327637" cy="1094943"/>
              <a:chOff x="7419438" y="3906391"/>
              <a:chExt cx="3327637" cy="1094943"/>
            </a:xfrm>
          </p:grpSpPr>
          <p:sp>
            <p:nvSpPr>
              <p:cNvPr id="23" name="矩形 22"/>
              <p:cNvSpPr/>
              <p:nvPr/>
            </p:nvSpPr>
            <p:spPr>
              <a:xfrm>
                <a:off x="7419439" y="4259015"/>
                <a:ext cx="3327636" cy="74231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4" name="矩形 23"/>
              <p:cNvSpPr/>
              <p:nvPr/>
            </p:nvSpPr>
            <p:spPr>
              <a:xfrm>
                <a:off x="7419438" y="3906391"/>
                <a:ext cx="3327637" cy="33355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25" name="组合 24"/>
            <p:cNvGrpSpPr/>
            <p:nvPr/>
          </p:nvGrpSpPr>
          <p:grpSpPr>
            <a:xfrm>
              <a:off x="2947930" y="5020737"/>
              <a:ext cx="3327637" cy="1094943"/>
              <a:chOff x="7419438" y="3906391"/>
              <a:chExt cx="3327637" cy="1094943"/>
            </a:xfrm>
          </p:grpSpPr>
          <p:sp>
            <p:nvSpPr>
              <p:cNvPr id="26" name="矩形 25"/>
              <p:cNvSpPr/>
              <p:nvPr/>
            </p:nvSpPr>
            <p:spPr>
              <a:xfrm>
                <a:off x="7419439" y="4259015"/>
                <a:ext cx="3327636" cy="74231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27" name="矩形 26"/>
              <p:cNvSpPr/>
              <p:nvPr/>
            </p:nvSpPr>
            <p:spPr>
              <a:xfrm>
                <a:off x="7419438" y="3906391"/>
                <a:ext cx="3327637" cy="33355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1" name="组合 30"/>
            <p:cNvGrpSpPr/>
            <p:nvPr/>
          </p:nvGrpSpPr>
          <p:grpSpPr>
            <a:xfrm>
              <a:off x="7951970" y="3716309"/>
              <a:ext cx="3327637" cy="1094943"/>
              <a:chOff x="7419438" y="3906391"/>
              <a:chExt cx="3327637" cy="1094943"/>
            </a:xfrm>
          </p:grpSpPr>
          <p:sp>
            <p:nvSpPr>
              <p:cNvPr id="32" name="矩形 31"/>
              <p:cNvSpPr/>
              <p:nvPr/>
            </p:nvSpPr>
            <p:spPr>
              <a:xfrm>
                <a:off x="7419439" y="4259015"/>
                <a:ext cx="3327636" cy="74231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3" name="矩形 32"/>
              <p:cNvSpPr/>
              <p:nvPr/>
            </p:nvSpPr>
            <p:spPr>
              <a:xfrm>
                <a:off x="7419438" y="3906391"/>
                <a:ext cx="3327637" cy="33355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4" name="组合 33"/>
            <p:cNvGrpSpPr/>
            <p:nvPr/>
          </p:nvGrpSpPr>
          <p:grpSpPr>
            <a:xfrm>
              <a:off x="7949348" y="5020737"/>
              <a:ext cx="3327637" cy="1094943"/>
              <a:chOff x="7419438" y="3906391"/>
              <a:chExt cx="3327637" cy="1094943"/>
            </a:xfrm>
          </p:grpSpPr>
          <p:sp>
            <p:nvSpPr>
              <p:cNvPr id="35" name="矩形 34"/>
              <p:cNvSpPr/>
              <p:nvPr/>
            </p:nvSpPr>
            <p:spPr>
              <a:xfrm>
                <a:off x="7419439" y="4259015"/>
                <a:ext cx="3327636" cy="74231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6" name="矩形 35"/>
              <p:cNvSpPr/>
              <p:nvPr/>
            </p:nvSpPr>
            <p:spPr>
              <a:xfrm>
                <a:off x="7419438" y="3906391"/>
                <a:ext cx="3327637" cy="33355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spTree>
    <p:extLst>
      <p:ext uri="{BB962C8B-B14F-4D97-AF65-F5344CB8AC3E}">
        <p14:creationId xmlns:p14="http://schemas.microsoft.com/office/powerpoint/2010/main" val="3457158915"/>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randombar(horizontal)">
                                      <p:cBhvr>
                                        <p:cTn id="11" dur="500"/>
                                        <p:tgtEl>
                                          <p:spTgt spid="2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273619" y="2273618"/>
            <a:ext cx="6894516" cy="23472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743336" y="2409332"/>
            <a:ext cx="6857999" cy="2039331"/>
          </a:xfrm>
          <a:prstGeom prst="rect">
            <a:avLst/>
          </a:prstGeom>
        </p:spPr>
      </p:pic>
      <p:grpSp>
        <p:nvGrpSpPr>
          <p:cNvPr id="8" name="组合 7"/>
          <p:cNvGrpSpPr/>
          <p:nvPr/>
        </p:nvGrpSpPr>
        <p:grpSpPr>
          <a:xfrm>
            <a:off x="3305852" y="1396291"/>
            <a:ext cx="5580296" cy="3870593"/>
            <a:chOff x="3305852" y="1009792"/>
            <a:chExt cx="5580296" cy="3870593"/>
          </a:xfrm>
        </p:grpSpPr>
        <p:sp>
          <p:nvSpPr>
            <p:cNvPr id="6" name="文本框">
              <a:extLst>
                <a:ext uri="{FF2B5EF4-FFF2-40B4-BE49-F238E27FC236}">
                  <a16:creationId xmlns:a16="http://schemas.microsoft.com/office/drawing/2014/main" xmlns="" id="{23006A4B-2275-43DE-B05F-511A611283BE}"/>
                </a:ext>
              </a:extLst>
            </p:cNvPr>
            <p:cNvSpPr txBox="1"/>
            <p:nvPr/>
          </p:nvSpPr>
          <p:spPr>
            <a:xfrm>
              <a:off x="3305852" y="3126059"/>
              <a:ext cx="5580296" cy="1754326"/>
            </a:xfrm>
            <a:prstGeom prst="rect">
              <a:avLst/>
            </a:prstGeom>
            <a:noFill/>
          </p:spPr>
          <p:txBody>
            <a:bodyPr wrap="square" rtlCol="0">
              <a:spAutoFit/>
            </a:bodyPr>
            <a:lstStyle/>
            <a:p>
              <a:pPr algn="ctr">
                <a:lnSpc>
                  <a:spcPct val="150000"/>
                </a:lnSpc>
              </a:pPr>
              <a:r>
                <a:rPr lang="zh-CN" altLang="en-US" sz="3600" b="1" dirty="0">
                  <a:solidFill>
                    <a:srgbClr val="DB8F17"/>
                  </a:solidFill>
                  <a:latin typeface="思源黑体 CN Normal" panose="020B0400000000000000" pitchFamily="34" charset="-122"/>
                  <a:ea typeface="思源黑体 CN Normal" panose="020B0400000000000000" pitchFamily="34" charset="-122"/>
                </a:rPr>
                <a:t>添加标题</a:t>
              </a:r>
              <a:endParaRPr lang="en-US" altLang="zh-CN" sz="3600" b="1" dirty="0">
                <a:solidFill>
                  <a:srgbClr val="DB8F17"/>
                </a:solidFill>
                <a:latin typeface="思源黑体 CN Normal" panose="020B0400000000000000" pitchFamily="34" charset="-122"/>
                <a:ea typeface="思源黑体 CN Normal" panose="020B0400000000000000" pitchFamily="34" charset="-122"/>
              </a:endParaRPr>
            </a:p>
            <a:p>
              <a:pPr algn="ctr">
                <a:lnSpc>
                  <a:spcPct val="150000"/>
                </a:lnSpc>
              </a:pPr>
              <a:r>
                <a:rPr lang="zh-CN" altLang="en-US" sz="1200" dirty="0">
                  <a:solidFill>
                    <a:srgbClr val="DB8F17"/>
                  </a:solidFill>
                  <a:latin typeface="思源黑体 CN Normal" panose="020B0400000000000000" pitchFamily="34" charset="-122"/>
                  <a:ea typeface="思源黑体 CN Normal" panose="020B0400000000000000" pitchFamily="34" charset="-122"/>
                </a:rPr>
                <a:t>单击此处添加标题单击此处添加标题单击此处添加标题单击此处添加标题单击此处添加标题单击此处添加标题单击此处添加标题单击此处添加标题单击此处添加标题单击此处添加标题</a:t>
              </a:r>
            </a:p>
          </p:txBody>
        </p:sp>
        <p:sp>
          <p:nvSpPr>
            <p:cNvPr id="7" name="文本框">
              <a:extLst>
                <a:ext uri="{FF2B5EF4-FFF2-40B4-BE49-F238E27FC236}">
                  <a16:creationId xmlns:a16="http://schemas.microsoft.com/office/drawing/2014/main" xmlns="" id="{56502989-DD3A-41EF-B840-4FAE6392B025}"/>
                </a:ext>
              </a:extLst>
            </p:cNvPr>
            <p:cNvSpPr txBox="1"/>
            <p:nvPr/>
          </p:nvSpPr>
          <p:spPr>
            <a:xfrm>
              <a:off x="4652221" y="1009792"/>
              <a:ext cx="2887558" cy="2215991"/>
            </a:xfrm>
            <a:prstGeom prst="rect">
              <a:avLst/>
            </a:prstGeom>
            <a:noFill/>
          </p:spPr>
          <p:txBody>
            <a:bodyPr wrap="square" rtlCol="0">
              <a:spAutoFit/>
            </a:bodyPr>
            <a:lstStyle/>
            <a:p>
              <a:pPr algn="ctr"/>
              <a:r>
                <a:rPr lang="en-US" altLang="zh-CN" sz="13800" b="1" dirty="0" smtClean="0">
                  <a:solidFill>
                    <a:srgbClr val="DB8F17"/>
                  </a:solidFill>
                  <a:latin typeface="思源黑体 CN Normal" panose="020B0400000000000000" pitchFamily="34" charset="-122"/>
                  <a:ea typeface="思源黑体 CN Normal" panose="020B0400000000000000" pitchFamily="34" charset="-122"/>
                </a:rPr>
                <a:t>02</a:t>
              </a:r>
              <a:endParaRPr lang="en-US" altLang="zh-CN" sz="13800" b="1" dirty="0">
                <a:solidFill>
                  <a:srgbClr val="DB8F17"/>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267468463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6274" r="48545"/>
          <a:stretch/>
        </p:blipFill>
        <p:spPr>
          <a:xfrm>
            <a:off x="0" y="0"/>
            <a:ext cx="6278189" cy="1269647"/>
          </a:xfrm>
          <a:prstGeom prst="rect">
            <a:avLst/>
          </a:prstGeom>
        </p:spPr>
      </p:pic>
      <p:graphicFrame>
        <p:nvGraphicFramePr>
          <p:cNvPr id="3" name="图表 2"/>
          <p:cNvGraphicFramePr/>
          <p:nvPr>
            <p:extLst>
              <p:ext uri="{D42A27DB-BD31-4B8C-83A1-F6EECF244321}">
                <p14:modId xmlns:p14="http://schemas.microsoft.com/office/powerpoint/2010/main" val="1663412642"/>
              </p:ext>
            </p:extLst>
          </p:nvPr>
        </p:nvGraphicFramePr>
        <p:xfrm>
          <a:off x="557250" y="1846258"/>
          <a:ext cx="6273800" cy="3784600"/>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组合 3"/>
          <p:cNvGrpSpPr/>
          <p:nvPr/>
        </p:nvGrpSpPr>
        <p:grpSpPr>
          <a:xfrm>
            <a:off x="6307924" y="2502414"/>
            <a:ext cx="1030302" cy="548792"/>
            <a:chOff x="7573577" y="2372504"/>
            <a:chExt cx="1030302" cy="548792"/>
          </a:xfrm>
        </p:grpSpPr>
        <p:sp>
          <p:nvSpPr>
            <p:cNvPr id="5" name="9"/>
            <p:cNvSpPr>
              <a:spLocks noChangeArrowheads="1"/>
            </p:cNvSpPr>
            <p:nvPr/>
          </p:nvSpPr>
          <p:spPr bwMode="auto">
            <a:xfrm flipH="1">
              <a:off x="7573577" y="2372504"/>
              <a:ext cx="1030302" cy="548792"/>
            </a:xfrm>
            <a:prstGeom prst="rect">
              <a:avLst/>
            </a:prstGeom>
            <a:solidFill>
              <a:srgbClr val="DB8F17"/>
            </a:solidFill>
            <a:ln>
              <a:noFill/>
            </a:ln>
            <a:effectLst>
              <a:outerShdw blurRad="63500" algn="ctr" rotWithShape="0">
                <a:prstClr val="black">
                  <a:alpha val="40000"/>
                </a:prstClr>
              </a:outerShdw>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a:lnSpc>
                  <a:spcPct val="130000"/>
                </a:lnSpc>
              </a:pPr>
              <a:endParaRPr lang="id-ID" sz="1476" kern="0">
                <a:solidFill>
                  <a:schemeClr val="tx1">
                    <a:lumMod val="50000"/>
                    <a:lumOff val="50000"/>
                  </a:schemeClr>
                </a:solidFill>
                <a:latin typeface="Arial" panose="020B0604020202020204" pitchFamily="34" charset="0"/>
                <a:ea typeface="微软雅黑" panose="020B0503020204020204" pitchFamily="34" charset="-122"/>
              </a:endParaRPr>
            </a:p>
          </p:txBody>
        </p:sp>
        <p:grpSp>
          <p:nvGrpSpPr>
            <p:cNvPr id="6" name="244"/>
            <p:cNvGrpSpPr/>
            <p:nvPr/>
          </p:nvGrpSpPr>
          <p:grpSpPr>
            <a:xfrm>
              <a:off x="7976530" y="2527505"/>
              <a:ext cx="256059" cy="238767"/>
              <a:chOff x="7908311" y="2282136"/>
              <a:chExt cx="295275" cy="275336"/>
            </a:xfrm>
            <a:solidFill>
              <a:schemeClr val="bg1"/>
            </a:solidFill>
          </p:grpSpPr>
          <p:sp>
            <p:nvSpPr>
              <p:cNvPr id="7" name="Shape 343"/>
              <p:cNvSpPr/>
              <p:nvPr/>
            </p:nvSpPr>
            <p:spPr>
              <a:xfrm>
                <a:off x="7927261" y="2282136"/>
                <a:ext cx="79052" cy="79052"/>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13782" y="21600"/>
                      <a:pt x="16326" y="20546"/>
                      <a:pt x="18434" y="18437"/>
                    </a:cubicBezTo>
                    <a:cubicBezTo>
                      <a:pt x="20546" y="16328"/>
                      <a:pt x="21600" y="13782"/>
                      <a:pt x="21600" y="10801"/>
                    </a:cubicBezTo>
                    <a:cubicBezTo>
                      <a:pt x="21600" y="7820"/>
                      <a:pt x="20546" y="5274"/>
                      <a:pt x="18434" y="3166"/>
                    </a:cubicBezTo>
                    <a:cubicBezTo>
                      <a:pt x="16326" y="1054"/>
                      <a:pt x="13782" y="0"/>
                      <a:pt x="10799" y="0"/>
                    </a:cubicBezTo>
                    <a:cubicBezTo>
                      <a:pt x="7818" y="0"/>
                      <a:pt x="5274" y="1054"/>
                      <a:pt x="3163" y="3166"/>
                    </a:cubicBezTo>
                    <a:cubicBezTo>
                      <a:pt x="1054" y="5274"/>
                      <a:pt x="0" y="7818"/>
                      <a:pt x="0" y="10801"/>
                    </a:cubicBezTo>
                    <a:cubicBezTo>
                      <a:pt x="0" y="13782"/>
                      <a:pt x="1054" y="16328"/>
                      <a:pt x="3163" y="18437"/>
                    </a:cubicBezTo>
                    <a:cubicBezTo>
                      <a:pt x="5274" y="20546"/>
                      <a:pt x="7818" y="21600"/>
                      <a:pt x="10799" y="21600"/>
                    </a:cubicBezTo>
                    <a:cubicBezTo>
                      <a:pt x="10799" y="21600"/>
                      <a:pt x="10799" y="21600"/>
                      <a:pt x="10799" y="216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Shape 344"/>
              <p:cNvSpPr/>
              <p:nvPr/>
            </p:nvSpPr>
            <p:spPr>
              <a:xfrm>
                <a:off x="7995959" y="2320037"/>
                <a:ext cx="118573" cy="118573"/>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Shape 345"/>
              <p:cNvSpPr/>
              <p:nvPr/>
            </p:nvSpPr>
            <p:spPr>
              <a:xfrm>
                <a:off x="8104926" y="2282136"/>
                <a:ext cx="79052" cy="79052"/>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13780" y="21600"/>
                      <a:pt x="16326" y="20546"/>
                      <a:pt x="18434" y="18437"/>
                    </a:cubicBezTo>
                    <a:cubicBezTo>
                      <a:pt x="20546" y="16328"/>
                      <a:pt x="21600" y="13782"/>
                      <a:pt x="21600" y="10801"/>
                    </a:cubicBezTo>
                    <a:cubicBezTo>
                      <a:pt x="21600" y="7820"/>
                      <a:pt x="20546" y="5274"/>
                      <a:pt x="18434" y="3166"/>
                    </a:cubicBezTo>
                    <a:cubicBezTo>
                      <a:pt x="16326" y="1054"/>
                      <a:pt x="13780" y="0"/>
                      <a:pt x="10799" y="0"/>
                    </a:cubicBezTo>
                    <a:cubicBezTo>
                      <a:pt x="7818" y="0"/>
                      <a:pt x="5272" y="1054"/>
                      <a:pt x="3163" y="3166"/>
                    </a:cubicBezTo>
                    <a:cubicBezTo>
                      <a:pt x="1054" y="5274"/>
                      <a:pt x="0" y="7818"/>
                      <a:pt x="0" y="10801"/>
                    </a:cubicBezTo>
                    <a:cubicBezTo>
                      <a:pt x="0" y="13782"/>
                      <a:pt x="1054" y="16328"/>
                      <a:pt x="3163" y="18437"/>
                    </a:cubicBezTo>
                    <a:cubicBezTo>
                      <a:pt x="5272" y="20546"/>
                      <a:pt x="7818" y="21600"/>
                      <a:pt x="10799" y="21600"/>
                    </a:cubicBezTo>
                    <a:cubicBezTo>
                      <a:pt x="10799" y="21600"/>
                      <a:pt x="10799" y="21600"/>
                      <a:pt x="10799" y="216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Shape 346"/>
              <p:cNvSpPr/>
              <p:nvPr/>
            </p:nvSpPr>
            <p:spPr>
              <a:xfrm>
                <a:off x="8112033" y="2360308"/>
                <a:ext cx="91553" cy="79061"/>
              </a:xfrm>
              <a:custGeom>
                <a:avLst/>
                <a:gdLst/>
                <a:ahLst/>
                <a:cxnLst>
                  <a:cxn ang="0">
                    <a:pos x="wd2" y="hd2"/>
                  </a:cxn>
                  <a:cxn ang="5400000">
                    <a:pos x="wd2" y="hd2"/>
                  </a:cxn>
                  <a:cxn ang="10800000">
                    <a:pos x="wd2" y="hd2"/>
                  </a:cxn>
                  <a:cxn ang="16200000">
                    <a:pos x="wd2" y="hd2"/>
                  </a:cxn>
                </a:cxnLst>
                <a:rect l="0" t="0" r="r" b="b"/>
                <a:pathLst>
                  <a:path w="21598" h="21600" extrusionOk="0">
                    <a:moveTo>
                      <a:pt x="17081" y="0"/>
                    </a:moveTo>
                    <a:cubicBezTo>
                      <a:pt x="16937" y="0"/>
                      <a:pt x="16409" y="296"/>
                      <a:pt x="15499" y="887"/>
                    </a:cubicBezTo>
                    <a:cubicBezTo>
                      <a:pt x="14588" y="1479"/>
                      <a:pt x="13403" y="2076"/>
                      <a:pt x="11947" y="2680"/>
                    </a:cubicBezTo>
                    <a:cubicBezTo>
                      <a:pt x="10491" y="3284"/>
                      <a:pt x="9046" y="3587"/>
                      <a:pt x="7612" y="3587"/>
                    </a:cubicBezTo>
                    <a:cubicBezTo>
                      <a:pt x="5986" y="3587"/>
                      <a:pt x="4372" y="3264"/>
                      <a:pt x="2768" y="2617"/>
                    </a:cubicBezTo>
                    <a:cubicBezTo>
                      <a:pt x="2890" y="3656"/>
                      <a:pt x="2951" y="4586"/>
                      <a:pt x="2951" y="5400"/>
                    </a:cubicBezTo>
                    <a:cubicBezTo>
                      <a:pt x="2951" y="9308"/>
                      <a:pt x="1967" y="12908"/>
                      <a:pt x="0" y="16200"/>
                    </a:cubicBezTo>
                    <a:cubicBezTo>
                      <a:pt x="3934" y="16339"/>
                      <a:pt x="7151" y="18138"/>
                      <a:pt x="9653" y="21600"/>
                    </a:cubicBezTo>
                    <a:lnTo>
                      <a:pt x="14534" y="21600"/>
                    </a:lnTo>
                    <a:cubicBezTo>
                      <a:pt x="16525" y="21600"/>
                      <a:pt x="18199" y="21028"/>
                      <a:pt x="19559" y="19890"/>
                    </a:cubicBezTo>
                    <a:cubicBezTo>
                      <a:pt x="20919" y="18751"/>
                      <a:pt x="21598" y="17085"/>
                      <a:pt x="21598" y="14890"/>
                    </a:cubicBezTo>
                    <a:cubicBezTo>
                      <a:pt x="21600" y="4965"/>
                      <a:pt x="20094" y="0"/>
                      <a:pt x="17081" y="0"/>
                    </a:cubicBezTo>
                    <a:cubicBezTo>
                      <a:pt x="17081" y="0"/>
                      <a:pt x="17081" y="0"/>
                      <a:pt x="1708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Shape 347"/>
              <p:cNvSpPr/>
              <p:nvPr/>
            </p:nvSpPr>
            <p:spPr>
              <a:xfrm>
                <a:off x="7948582" y="2429005"/>
                <a:ext cx="217390" cy="128467"/>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Shape 348"/>
              <p:cNvSpPr/>
              <p:nvPr/>
            </p:nvSpPr>
            <p:spPr>
              <a:xfrm>
                <a:off x="7908311" y="2360308"/>
                <a:ext cx="91562" cy="79052"/>
              </a:xfrm>
              <a:custGeom>
                <a:avLst/>
                <a:gdLst/>
                <a:ahLst/>
                <a:cxnLst>
                  <a:cxn ang="0">
                    <a:pos x="wd2" y="hd2"/>
                  </a:cxn>
                  <a:cxn ang="5400000">
                    <a:pos x="wd2" y="hd2"/>
                  </a:cxn>
                  <a:cxn ang="10800000">
                    <a:pos x="wd2" y="hd2"/>
                  </a:cxn>
                  <a:cxn ang="16200000">
                    <a:pos x="wd2" y="hd2"/>
                  </a:cxn>
                </a:cxnLst>
                <a:rect l="0" t="0" r="r" b="b"/>
                <a:pathLst>
                  <a:path w="21600" h="21600" extrusionOk="0">
                    <a:moveTo>
                      <a:pt x="21600" y="16202"/>
                    </a:moveTo>
                    <a:cubicBezTo>
                      <a:pt x="19631" y="12910"/>
                      <a:pt x="18649" y="9310"/>
                      <a:pt x="18649" y="5401"/>
                    </a:cubicBezTo>
                    <a:cubicBezTo>
                      <a:pt x="18649" y="4586"/>
                      <a:pt x="18710" y="3659"/>
                      <a:pt x="18832" y="2617"/>
                    </a:cubicBezTo>
                    <a:cubicBezTo>
                      <a:pt x="17228" y="3264"/>
                      <a:pt x="15614" y="3588"/>
                      <a:pt x="13986" y="3588"/>
                    </a:cubicBezTo>
                    <a:cubicBezTo>
                      <a:pt x="12554" y="3588"/>
                      <a:pt x="11109" y="3284"/>
                      <a:pt x="9653" y="2680"/>
                    </a:cubicBezTo>
                    <a:cubicBezTo>
                      <a:pt x="8197" y="2076"/>
                      <a:pt x="7012" y="1479"/>
                      <a:pt x="6101" y="887"/>
                    </a:cubicBezTo>
                    <a:cubicBezTo>
                      <a:pt x="5191" y="296"/>
                      <a:pt x="4663" y="0"/>
                      <a:pt x="4516" y="0"/>
                    </a:cubicBezTo>
                    <a:cubicBezTo>
                      <a:pt x="1506" y="0"/>
                      <a:pt x="0" y="4966"/>
                      <a:pt x="0" y="14892"/>
                    </a:cubicBezTo>
                    <a:cubicBezTo>
                      <a:pt x="0" y="17087"/>
                      <a:pt x="681" y="18753"/>
                      <a:pt x="2039" y="19893"/>
                    </a:cubicBezTo>
                    <a:cubicBezTo>
                      <a:pt x="3399" y="21030"/>
                      <a:pt x="5075" y="21600"/>
                      <a:pt x="7066" y="21600"/>
                    </a:cubicBezTo>
                    <a:lnTo>
                      <a:pt x="11947" y="21600"/>
                    </a:lnTo>
                    <a:cubicBezTo>
                      <a:pt x="14449" y="18141"/>
                      <a:pt x="17664" y="16341"/>
                      <a:pt x="21600" y="16202"/>
                    </a:cubicBezTo>
                    <a:cubicBezTo>
                      <a:pt x="21600" y="16202"/>
                      <a:pt x="21600" y="16202"/>
                      <a:pt x="21600" y="1620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grpSp>
      </p:grpSp>
      <p:grpSp>
        <p:nvGrpSpPr>
          <p:cNvPr id="13" name="组合 12"/>
          <p:cNvGrpSpPr/>
          <p:nvPr/>
        </p:nvGrpSpPr>
        <p:grpSpPr>
          <a:xfrm>
            <a:off x="6307923" y="3601830"/>
            <a:ext cx="1030302" cy="548793"/>
            <a:chOff x="7573576" y="3471920"/>
            <a:chExt cx="1030302" cy="548793"/>
          </a:xfrm>
        </p:grpSpPr>
        <p:sp>
          <p:nvSpPr>
            <p:cNvPr id="14" name="erw"/>
            <p:cNvSpPr>
              <a:spLocks noChangeArrowheads="1"/>
            </p:cNvSpPr>
            <p:nvPr/>
          </p:nvSpPr>
          <p:spPr bwMode="auto">
            <a:xfrm flipH="1">
              <a:off x="7573576" y="3471920"/>
              <a:ext cx="1030302" cy="548793"/>
            </a:xfrm>
            <a:prstGeom prst="rect">
              <a:avLst/>
            </a:prstGeom>
            <a:solidFill>
              <a:srgbClr val="E8C347"/>
            </a:solidFill>
            <a:ln>
              <a:noFill/>
            </a:ln>
            <a:effectLst>
              <a:outerShdw blurRad="63500" algn="ctr" rotWithShape="0">
                <a:prstClr val="black">
                  <a:alpha val="40000"/>
                </a:prstClr>
              </a:outerShdw>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a:lnSpc>
                  <a:spcPct val="130000"/>
                </a:lnSpc>
              </a:pPr>
              <a:endParaRPr lang="id-ID" sz="1476" kern="0">
                <a:solidFill>
                  <a:schemeClr val="tx1">
                    <a:lumMod val="50000"/>
                    <a:lumOff val="50000"/>
                  </a:schemeClr>
                </a:solidFill>
                <a:latin typeface="Arial" panose="020B0604020202020204" pitchFamily="34" charset="0"/>
                <a:ea typeface="微软雅黑" panose="020B0503020204020204" pitchFamily="34" charset="-122"/>
              </a:endParaRPr>
            </a:p>
          </p:txBody>
        </p:sp>
        <p:sp>
          <p:nvSpPr>
            <p:cNvPr id="15" name="1"/>
            <p:cNvSpPr/>
            <p:nvPr/>
          </p:nvSpPr>
          <p:spPr>
            <a:xfrm>
              <a:off x="7966914" y="3608648"/>
              <a:ext cx="275336" cy="275336"/>
            </a:xfrm>
            <a:custGeom>
              <a:avLst/>
              <a:gdLst/>
              <a:ahLst/>
              <a:cxnLst>
                <a:cxn ang="0">
                  <a:pos x="wd2" y="hd2"/>
                </a:cxn>
                <a:cxn ang="5400000">
                  <a:pos x="wd2" y="hd2"/>
                </a:cxn>
                <a:cxn ang="10800000">
                  <a:pos x="wd2" y="hd2"/>
                </a:cxn>
                <a:cxn ang="16200000">
                  <a:pos x="wd2" y="hd2"/>
                </a:cxn>
              </a:cxnLst>
              <a:rect l="0" t="0" r="r" b="b"/>
              <a:pathLst>
                <a:path w="21600" h="21600" extrusionOk="0">
                  <a:moveTo>
                    <a:pt x="18689" y="16769"/>
                  </a:moveTo>
                  <a:lnTo>
                    <a:pt x="16743" y="18701"/>
                  </a:lnTo>
                  <a:cubicBezTo>
                    <a:pt x="16496" y="18931"/>
                    <a:pt x="16196" y="19045"/>
                    <a:pt x="15843" y="19045"/>
                  </a:cubicBezTo>
                  <a:cubicBezTo>
                    <a:pt x="15481" y="19045"/>
                    <a:pt x="15181" y="18926"/>
                    <a:pt x="14943" y="18688"/>
                  </a:cubicBezTo>
                  <a:lnTo>
                    <a:pt x="12217" y="15948"/>
                  </a:lnTo>
                  <a:cubicBezTo>
                    <a:pt x="11970" y="15702"/>
                    <a:pt x="11847" y="15401"/>
                    <a:pt x="11847" y="15049"/>
                  </a:cubicBezTo>
                  <a:cubicBezTo>
                    <a:pt x="11847" y="14678"/>
                    <a:pt x="11992" y="14356"/>
                    <a:pt x="12283" y="14082"/>
                  </a:cubicBezTo>
                  <a:cubicBezTo>
                    <a:pt x="12310" y="14109"/>
                    <a:pt x="12392" y="14193"/>
                    <a:pt x="12528" y="14334"/>
                  </a:cubicBezTo>
                  <a:cubicBezTo>
                    <a:pt x="12664" y="14475"/>
                    <a:pt x="12760" y="14570"/>
                    <a:pt x="12813" y="14618"/>
                  </a:cubicBezTo>
                  <a:cubicBezTo>
                    <a:pt x="12866" y="14667"/>
                    <a:pt x="12949" y="14733"/>
                    <a:pt x="13064" y="14817"/>
                  </a:cubicBezTo>
                  <a:cubicBezTo>
                    <a:pt x="13178" y="14901"/>
                    <a:pt x="13291" y="14958"/>
                    <a:pt x="13401" y="14989"/>
                  </a:cubicBezTo>
                  <a:cubicBezTo>
                    <a:pt x="13512" y="15020"/>
                    <a:pt x="13633" y="15035"/>
                    <a:pt x="13765" y="15035"/>
                  </a:cubicBezTo>
                  <a:cubicBezTo>
                    <a:pt x="14118" y="15035"/>
                    <a:pt x="14418" y="14911"/>
                    <a:pt x="14666" y="14665"/>
                  </a:cubicBezTo>
                  <a:cubicBezTo>
                    <a:pt x="14912" y="14418"/>
                    <a:pt x="15036" y="14118"/>
                    <a:pt x="15036" y="13765"/>
                  </a:cubicBezTo>
                  <a:cubicBezTo>
                    <a:pt x="15036" y="13633"/>
                    <a:pt x="15020" y="13512"/>
                    <a:pt x="14990" y="13401"/>
                  </a:cubicBezTo>
                  <a:cubicBezTo>
                    <a:pt x="14958" y="13291"/>
                    <a:pt x="14901" y="13178"/>
                    <a:pt x="14817" y="13063"/>
                  </a:cubicBezTo>
                  <a:cubicBezTo>
                    <a:pt x="14733" y="12949"/>
                    <a:pt x="14667" y="12865"/>
                    <a:pt x="14619" y="12812"/>
                  </a:cubicBezTo>
                  <a:cubicBezTo>
                    <a:pt x="14571" y="12760"/>
                    <a:pt x="14475" y="12664"/>
                    <a:pt x="14334" y="12527"/>
                  </a:cubicBezTo>
                  <a:cubicBezTo>
                    <a:pt x="14193" y="12391"/>
                    <a:pt x="14109" y="12309"/>
                    <a:pt x="14083" y="12283"/>
                  </a:cubicBezTo>
                  <a:cubicBezTo>
                    <a:pt x="14348" y="12000"/>
                    <a:pt x="14665" y="11859"/>
                    <a:pt x="15035" y="11859"/>
                  </a:cubicBezTo>
                  <a:cubicBezTo>
                    <a:pt x="15388" y="11859"/>
                    <a:pt x="15689" y="11982"/>
                    <a:pt x="15936" y="12230"/>
                  </a:cubicBezTo>
                  <a:lnTo>
                    <a:pt x="18688" y="14982"/>
                  </a:lnTo>
                  <a:cubicBezTo>
                    <a:pt x="18936" y="15230"/>
                    <a:pt x="19059" y="15530"/>
                    <a:pt x="19059" y="15883"/>
                  </a:cubicBezTo>
                  <a:cubicBezTo>
                    <a:pt x="19059" y="16227"/>
                    <a:pt x="18936" y="16523"/>
                    <a:pt x="18689" y="16769"/>
                  </a:cubicBezTo>
                  <a:cubicBezTo>
                    <a:pt x="18689" y="16769"/>
                    <a:pt x="18689" y="16769"/>
                    <a:pt x="18689" y="16769"/>
                  </a:cubicBezTo>
                  <a:close/>
                  <a:moveTo>
                    <a:pt x="9318" y="7518"/>
                  </a:moveTo>
                  <a:cubicBezTo>
                    <a:pt x="9292" y="7492"/>
                    <a:pt x="9210" y="7408"/>
                    <a:pt x="9073" y="7267"/>
                  </a:cubicBezTo>
                  <a:cubicBezTo>
                    <a:pt x="8936" y="7125"/>
                    <a:pt x="8841" y="7030"/>
                    <a:pt x="8789" y="6982"/>
                  </a:cubicBezTo>
                  <a:cubicBezTo>
                    <a:pt x="8736" y="6933"/>
                    <a:pt x="8652" y="6868"/>
                    <a:pt x="8537" y="6784"/>
                  </a:cubicBezTo>
                  <a:cubicBezTo>
                    <a:pt x="8422" y="6699"/>
                    <a:pt x="8310" y="6642"/>
                    <a:pt x="8199" y="6611"/>
                  </a:cubicBezTo>
                  <a:cubicBezTo>
                    <a:pt x="8089" y="6581"/>
                    <a:pt x="7968" y="6565"/>
                    <a:pt x="7835" y="6565"/>
                  </a:cubicBezTo>
                  <a:cubicBezTo>
                    <a:pt x="7482" y="6565"/>
                    <a:pt x="7183" y="6688"/>
                    <a:pt x="6936" y="6936"/>
                  </a:cubicBezTo>
                  <a:cubicBezTo>
                    <a:pt x="6688" y="7183"/>
                    <a:pt x="6565" y="7482"/>
                    <a:pt x="6565" y="7835"/>
                  </a:cubicBezTo>
                  <a:cubicBezTo>
                    <a:pt x="6565" y="7968"/>
                    <a:pt x="6581" y="8089"/>
                    <a:pt x="6611" y="8199"/>
                  </a:cubicBezTo>
                  <a:cubicBezTo>
                    <a:pt x="6642" y="8310"/>
                    <a:pt x="6699" y="8422"/>
                    <a:pt x="6784" y="8537"/>
                  </a:cubicBezTo>
                  <a:cubicBezTo>
                    <a:pt x="6867" y="8652"/>
                    <a:pt x="6933" y="8736"/>
                    <a:pt x="6982" y="8788"/>
                  </a:cubicBezTo>
                  <a:cubicBezTo>
                    <a:pt x="7030" y="8841"/>
                    <a:pt x="7125" y="8936"/>
                    <a:pt x="7266" y="9073"/>
                  </a:cubicBezTo>
                  <a:cubicBezTo>
                    <a:pt x="7407" y="9210"/>
                    <a:pt x="7491" y="9292"/>
                    <a:pt x="7518" y="9318"/>
                  </a:cubicBezTo>
                  <a:cubicBezTo>
                    <a:pt x="7253" y="9592"/>
                    <a:pt x="6935" y="9728"/>
                    <a:pt x="6565" y="9728"/>
                  </a:cubicBezTo>
                  <a:cubicBezTo>
                    <a:pt x="6203" y="9728"/>
                    <a:pt x="5903" y="9609"/>
                    <a:pt x="5665" y="9371"/>
                  </a:cubicBezTo>
                  <a:lnTo>
                    <a:pt x="2912" y="6618"/>
                  </a:lnTo>
                  <a:cubicBezTo>
                    <a:pt x="2665" y="6371"/>
                    <a:pt x="2541" y="6070"/>
                    <a:pt x="2541" y="5717"/>
                  </a:cubicBezTo>
                  <a:cubicBezTo>
                    <a:pt x="2541" y="5374"/>
                    <a:pt x="2664" y="5078"/>
                    <a:pt x="2912" y="4831"/>
                  </a:cubicBezTo>
                  <a:lnTo>
                    <a:pt x="4858" y="2898"/>
                  </a:lnTo>
                  <a:cubicBezTo>
                    <a:pt x="5113" y="2660"/>
                    <a:pt x="5414" y="2541"/>
                    <a:pt x="5758" y="2541"/>
                  </a:cubicBezTo>
                  <a:cubicBezTo>
                    <a:pt x="6110" y="2541"/>
                    <a:pt x="6411" y="2665"/>
                    <a:pt x="6657" y="2912"/>
                  </a:cubicBezTo>
                  <a:lnTo>
                    <a:pt x="9384" y="5652"/>
                  </a:lnTo>
                  <a:cubicBezTo>
                    <a:pt x="9631" y="5898"/>
                    <a:pt x="9754" y="6199"/>
                    <a:pt x="9754" y="6551"/>
                  </a:cubicBezTo>
                  <a:cubicBezTo>
                    <a:pt x="9754" y="6922"/>
                    <a:pt x="9609" y="7244"/>
                    <a:pt x="9318" y="7518"/>
                  </a:cubicBezTo>
                  <a:cubicBezTo>
                    <a:pt x="9318" y="7518"/>
                    <a:pt x="9318" y="7518"/>
                    <a:pt x="9318" y="7518"/>
                  </a:cubicBezTo>
                  <a:close/>
                  <a:moveTo>
                    <a:pt x="20488" y="13182"/>
                  </a:moveTo>
                  <a:lnTo>
                    <a:pt x="17735" y="10429"/>
                  </a:lnTo>
                  <a:cubicBezTo>
                    <a:pt x="16994" y="9688"/>
                    <a:pt x="16094" y="9318"/>
                    <a:pt x="15035" y="9318"/>
                  </a:cubicBezTo>
                  <a:cubicBezTo>
                    <a:pt x="13959" y="9318"/>
                    <a:pt x="13041" y="9706"/>
                    <a:pt x="12283" y="10482"/>
                  </a:cubicBezTo>
                  <a:lnTo>
                    <a:pt x="11118" y="9318"/>
                  </a:lnTo>
                  <a:cubicBezTo>
                    <a:pt x="11894" y="8559"/>
                    <a:pt x="12283" y="7637"/>
                    <a:pt x="12283" y="6551"/>
                  </a:cubicBezTo>
                  <a:cubicBezTo>
                    <a:pt x="12283" y="5492"/>
                    <a:pt x="11916" y="4597"/>
                    <a:pt x="11184" y="3865"/>
                  </a:cubicBezTo>
                  <a:lnTo>
                    <a:pt x="8457" y="1125"/>
                  </a:lnTo>
                  <a:cubicBezTo>
                    <a:pt x="7725" y="375"/>
                    <a:pt x="6825" y="0"/>
                    <a:pt x="5757" y="0"/>
                  </a:cubicBezTo>
                  <a:cubicBezTo>
                    <a:pt x="4698" y="0"/>
                    <a:pt x="3803" y="366"/>
                    <a:pt x="3071" y="1099"/>
                  </a:cubicBezTo>
                  <a:lnTo>
                    <a:pt x="1125" y="3031"/>
                  </a:lnTo>
                  <a:cubicBezTo>
                    <a:pt x="375" y="3764"/>
                    <a:pt x="0" y="4659"/>
                    <a:pt x="0" y="5717"/>
                  </a:cubicBezTo>
                  <a:cubicBezTo>
                    <a:pt x="0" y="6776"/>
                    <a:pt x="370" y="7677"/>
                    <a:pt x="1112" y="8418"/>
                  </a:cubicBezTo>
                  <a:lnTo>
                    <a:pt x="3865" y="11171"/>
                  </a:lnTo>
                  <a:cubicBezTo>
                    <a:pt x="4606" y="11912"/>
                    <a:pt x="5506" y="12283"/>
                    <a:pt x="6565" y="12283"/>
                  </a:cubicBezTo>
                  <a:cubicBezTo>
                    <a:pt x="7641" y="12283"/>
                    <a:pt x="8559" y="11894"/>
                    <a:pt x="9318" y="11118"/>
                  </a:cubicBezTo>
                  <a:lnTo>
                    <a:pt x="10482" y="12283"/>
                  </a:lnTo>
                  <a:cubicBezTo>
                    <a:pt x="9706" y="13041"/>
                    <a:pt x="9318" y="13963"/>
                    <a:pt x="9318" y="15049"/>
                  </a:cubicBezTo>
                  <a:cubicBezTo>
                    <a:pt x="9318" y="16108"/>
                    <a:pt x="9684" y="17003"/>
                    <a:pt x="10416" y="17735"/>
                  </a:cubicBezTo>
                  <a:lnTo>
                    <a:pt x="13143" y="20475"/>
                  </a:lnTo>
                  <a:cubicBezTo>
                    <a:pt x="13876" y="21225"/>
                    <a:pt x="14775" y="21600"/>
                    <a:pt x="15843" y="21600"/>
                  </a:cubicBezTo>
                  <a:cubicBezTo>
                    <a:pt x="16902" y="21600"/>
                    <a:pt x="17797" y="21234"/>
                    <a:pt x="18529" y="20501"/>
                  </a:cubicBezTo>
                  <a:lnTo>
                    <a:pt x="20475" y="18569"/>
                  </a:lnTo>
                  <a:cubicBezTo>
                    <a:pt x="21225" y="17836"/>
                    <a:pt x="21600" y="16941"/>
                    <a:pt x="21600" y="15883"/>
                  </a:cubicBezTo>
                  <a:cubicBezTo>
                    <a:pt x="21600" y="14824"/>
                    <a:pt x="21230" y="13924"/>
                    <a:pt x="20488" y="13182"/>
                  </a:cubicBezTo>
                  <a:cubicBezTo>
                    <a:pt x="20488" y="13182"/>
                    <a:pt x="20488" y="13182"/>
                    <a:pt x="20488" y="131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grpSp>
      <p:grpSp>
        <p:nvGrpSpPr>
          <p:cNvPr id="16" name="组合 15"/>
          <p:cNvGrpSpPr/>
          <p:nvPr/>
        </p:nvGrpSpPr>
        <p:grpSpPr>
          <a:xfrm>
            <a:off x="6307923" y="4701246"/>
            <a:ext cx="1030302" cy="548793"/>
            <a:chOff x="7573576" y="4571336"/>
            <a:chExt cx="1030302" cy="548793"/>
          </a:xfrm>
        </p:grpSpPr>
        <p:sp>
          <p:nvSpPr>
            <p:cNvPr id="17" name="ewrw"/>
            <p:cNvSpPr>
              <a:spLocks noChangeArrowheads="1"/>
            </p:cNvSpPr>
            <p:nvPr/>
          </p:nvSpPr>
          <p:spPr bwMode="auto">
            <a:xfrm flipH="1">
              <a:off x="7573576" y="4571336"/>
              <a:ext cx="1030302" cy="548793"/>
            </a:xfrm>
            <a:prstGeom prst="rect">
              <a:avLst/>
            </a:prstGeom>
            <a:solidFill>
              <a:srgbClr val="DB8F17"/>
            </a:solidFill>
            <a:ln>
              <a:noFill/>
            </a:ln>
            <a:effectLst>
              <a:outerShdw blurRad="63500" algn="ctr" rotWithShape="0">
                <a:prstClr val="black">
                  <a:alpha val="40000"/>
                </a:prstClr>
              </a:outerShdw>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a:lnSpc>
                  <a:spcPct val="130000"/>
                </a:lnSpc>
              </a:pPr>
              <a:endParaRPr lang="id-ID" sz="1476" kern="0">
                <a:solidFill>
                  <a:schemeClr val="tx1">
                    <a:lumMod val="50000"/>
                    <a:lumOff val="50000"/>
                  </a:schemeClr>
                </a:solidFill>
                <a:latin typeface="Arial" panose="020B0604020202020204" pitchFamily="34" charset="0"/>
                <a:ea typeface="微软雅黑" panose="020B0503020204020204" pitchFamily="34" charset="-122"/>
              </a:endParaRPr>
            </a:p>
          </p:txBody>
        </p:sp>
        <p:sp>
          <p:nvSpPr>
            <p:cNvPr id="18" name="sds"/>
            <p:cNvSpPr/>
            <p:nvPr/>
          </p:nvSpPr>
          <p:spPr>
            <a:xfrm>
              <a:off x="7966592" y="4726803"/>
              <a:ext cx="256717" cy="237859"/>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grpSp>
      <p:grpSp>
        <p:nvGrpSpPr>
          <p:cNvPr id="29" name="组合 28"/>
          <p:cNvGrpSpPr/>
          <p:nvPr/>
        </p:nvGrpSpPr>
        <p:grpSpPr>
          <a:xfrm>
            <a:off x="7414234" y="2174500"/>
            <a:ext cx="4538956" cy="1220554"/>
            <a:chOff x="7419438" y="3906391"/>
            <a:chExt cx="3327637" cy="1220554"/>
          </a:xfrm>
        </p:grpSpPr>
        <p:sp>
          <p:nvSpPr>
            <p:cNvPr id="30" name="矩形 29"/>
            <p:cNvSpPr/>
            <p:nvPr/>
          </p:nvSpPr>
          <p:spPr>
            <a:xfrm>
              <a:off x="7419439" y="4259015"/>
              <a:ext cx="3327636" cy="86793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1" name="矩形 30"/>
            <p:cNvSpPr/>
            <p:nvPr/>
          </p:nvSpPr>
          <p:spPr>
            <a:xfrm>
              <a:off x="7419438" y="3906391"/>
              <a:ext cx="3327637" cy="36798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2" name="组合 31"/>
          <p:cNvGrpSpPr/>
          <p:nvPr/>
        </p:nvGrpSpPr>
        <p:grpSpPr>
          <a:xfrm>
            <a:off x="7414232" y="3395054"/>
            <a:ext cx="4538956" cy="1220554"/>
            <a:chOff x="7419438" y="3906391"/>
            <a:chExt cx="3327637" cy="1220554"/>
          </a:xfrm>
        </p:grpSpPr>
        <p:sp>
          <p:nvSpPr>
            <p:cNvPr id="33" name="矩形 32"/>
            <p:cNvSpPr/>
            <p:nvPr/>
          </p:nvSpPr>
          <p:spPr>
            <a:xfrm>
              <a:off x="7419439" y="4259015"/>
              <a:ext cx="3327636" cy="86793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4" name="矩形 33"/>
            <p:cNvSpPr/>
            <p:nvPr/>
          </p:nvSpPr>
          <p:spPr>
            <a:xfrm>
              <a:off x="7419438" y="3906391"/>
              <a:ext cx="3327637" cy="36798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grpSp>
        <p:nvGrpSpPr>
          <p:cNvPr id="35" name="组合 34"/>
          <p:cNvGrpSpPr/>
          <p:nvPr/>
        </p:nvGrpSpPr>
        <p:grpSpPr>
          <a:xfrm>
            <a:off x="7414232" y="4484295"/>
            <a:ext cx="4538956" cy="1220554"/>
            <a:chOff x="7419438" y="3906391"/>
            <a:chExt cx="3327637" cy="1220554"/>
          </a:xfrm>
        </p:grpSpPr>
        <p:sp>
          <p:nvSpPr>
            <p:cNvPr id="36" name="矩形 35"/>
            <p:cNvSpPr/>
            <p:nvPr/>
          </p:nvSpPr>
          <p:spPr>
            <a:xfrm>
              <a:off x="7419439" y="4259015"/>
              <a:ext cx="3327636" cy="86793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p>
          </p:txBody>
        </p:sp>
        <p:sp>
          <p:nvSpPr>
            <p:cNvPr id="37" name="矩形 36"/>
            <p:cNvSpPr/>
            <p:nvPr/>
          </p:nvSpPr>
          <p:spPr>
            <a:xfrm>
              <a:off x="7419438" y="3906391"/>
              <a:ext cx="3327637" cy="36798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prstClr val="black">
                      <a:lumMod val="65000"/>
                      <a:lumOff val="35000"/>
                    </a:prstClr>
                  </a:solidFill>
                  <a:effectLst/>
                  <a:uLnTx/>
                  <a:uFillTx/>
                  <a:latin typeface="思源黑体 CN Normal" panose="020B0400000000000000" pitchFamily="34" charset="-122"/>
                  <a:ea typeface="思源黑体 CN Normal" panose="020B0400000000000000" pitchFamily="34" charset="-122"/>
                </a:rPr>
                <a:t>标题文字添加</a:t>
              </a:r>
            </a:p>
          </p:txBody>
        </p:sp>
      </p:grpSp>
    </p:spTree>
    <p:extLst>
      <p:ext uri="{BB962C8B-B14F-4D97-AF65-F5344CB8AC3E}">
        <p14:creationId xmlns:p14="http://schemas.microsoft.com/office/powerpoint/2010/main" val="417316095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7" dur="750"/>
                                        <p:tgtEl>
                                          <p:spTgt spid="3">
                                            <p:graphicEl>
                                              <a:chart seriesIdx="-3" categoryIdx="-3" bldStep="gridLegend"/>
                                            </p:graphic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11" dur="750"/>
                                        <p:tgtEl>
                                          <p:spTgt spid="3">
                                            <p:graphicEl>
                                              <a:chart seriesIdx="-4" categoryIdx="0" bldStep="category"/>
                                            </p:graphicEl>
                                          </p:spTgt>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15" dur="750"/>
                                        <p:tgtEl>
                                          <p:spTgt spid="3">
                                            <p:graphicEl>
                                              <a:chart seriesIdx="-4" categoryIdx="1" bldStep="category"/>
                                            </p:graphicEl>
                                          </p:spTgt>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19" dur="750"/>
                                        <p:tgtEl>
                                          <p:spTgt spid="3">
                                            <p:graphicEl>
                                              <a:chart seriesIdx="-4" categoryIdx="2" bldStep="category"/>
                                            </p:graphicEl>
                                          </p:spTgt>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wipe(down)">
                                      <p:cBhvr>
                                        <p:cTn id="23" dur="750"/>
                                        <p:tgtEl>
                                          <p:spTgt spid="3">
                                            <p:graphicEl>
                                              <a:chart seriesIdx="-4" categoryIdx="3" bldStep="category"/>
                                            </p:graphicEl>
                                          </p:spTgt>
                                        </p:tgtEl>
                                      </p:cBhvr>
                                    </p:animEffect>
                                  </p:childTnLst>
                                </p:cTn>
                              </p:par>
                            </p:childTnLst>
                          </p:cTn>
                        </p:par>
                        <p:par>
                          <p:cTn id="24" fill="hold">
                            <p:stCondLst>
                              <p:cond delay="3750"/>
                            </p:stCondLst>
                            <p:childTnLst>
                              <p:par>
                                <p:cTn id="25" presetID="49" presetClass="entr" presetSubtype="0" decel="10000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style.rotation</p:attrName>
                                        </p:attrNameLst>
                                      </p:cBhvr>
                                      <p:tavLst>
                                        <p:tav tm="0">
                                          <p:val>
                                            <p:fltVal val="360"/>
                                          </p:val>
                                        </p:tav>
                                        <p:tav tm="100000">
                                          <p:val>
                                            <p:fltVal val="0"/>
                                          </p:val>
                                        </p:tav>
                                      </p:tavLst>
                                    </p:anim>
                                    <p:animEffect transition="in" filter="fade">
                                      <p:cBhvr>
                                        <p:cTn id="30" dur="500"/>
                                        <p:tgtEl>
                                          <p:spTgt spid="4"/>
                                        </p:tgtEl>
                                      </p:cBhvr>
                                    </p:animEffect>
                                  </p:childTnLst>
                                </p:cTn>
                              </p:par>
                            </p:childTnLst>
                          </p:cTn>
                        </p:par>
                        <p:par>
                          <p:cTn id="31" fill="hold">
                            <p:stCondLst>
                              <p:cond delay="4250"/>
                            </p:stCondLst>
                            <p:childTnLst>
                              <p:par>
                                <p:cTn id="32" presetID="49" presetClass="entr" presetSubtype="0" decel="10000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 calcmode="lin" valueType="num">
                                      <p:cBhvr>
                                        <p:cTn id="36" dur="500" fill="hold"/>
                                        <p:tgtEl>
                                          <p:spTgt spid="13"/>
                                        </p:tgtEl>
                                        <p:attrNameLst>
                                          <p:attrName>style.rotation</p:attrName>
                                        </p:attrNameLst>
                                      </p:cBhvr>
                                      <p:tavLst>
                                        <p:tav tm="0">
                                          <p:val>
                                            <p:fltVal val="360"/>
                                          </p:val>
                                        </p:tav>
                                        <p:tav tm="100000">
                                          <p:val>
                                            <p:fltVal val="0"/>
                                          </p:val>
                                        </p:tav>
                                      </p:tavLst>
                                    </p:anim>
                                    <p:animEffect transition="in" filter="fade">
                                      <p:cBhvr>
                                        <p:cTn id="37" dur="500"/>
                                        <p:tgtEl>
                                          <p:spTgt spid="13"/>
                                        </p:tgtEl>
                                      </p:cBhvr>
                                    </p:animEffect>
                                  </p:childTnLst>
                                </p:cTn>
                              </p:par>
                            </p:childTnLst>
                          </p:cTn>
                        </p:par>
                        <p:par>
                          <p:cTn id="38" fill="hold">
                            <p:stCondLst>
                              <p:cond delay="4750"/>
                            </p:stCondLst>
                            <p:childTnLst>
                              <p:par>
                                <p:cTn id="39" presetID="49" presetClass="entr" presetSubtype="0" decel="10000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 calcmode="lin" valueType="num">
                                      <p:cBhvr>
                                        <p:cTn id="43" dur="500" fill="hold"/>
                                        <p:tgtEl>
                                          <p:spTgt spid="16"/>
                                        </p:tgtEl>
                                        <p:attrNameLst>
                                          <p:attrName>style.rotation</p:attrName>
                                        </p:attrNameLst>
                                      </p:cBhvr>
                                      <p:tavLst>
                                        <p:tav tm="0">
                                          <p:val>
                                            <p:fltVal val="360"/>
                                          </p:val>
                                        </p:tav>
                                        <p:tav tm="100000">
                                          <p:val>
                                            <p:fltVal val="0"/>
                                          </p:val>
                                        </p:tav>
                                      </p:tavLst>
                                    </p:anim>
                                    <p:animEffect transition="in" filter="fade">
                                      <p:cBhvr>
                                        <p:cTn id="44" dur="500"/>
                                        <p:tgtEl>
                                          <p:spTgt spid="16"/>
                                        </p:tgtEl>
                                      </p:cBhvr>
                                    </p:animEffect>
                                  </p:childTnLst>
                                </p:cTn>
                              </p:par>
                            </p:childTnLst>
                          </p:cTn>
                        </p:par>
                        <p:par>
                          <p:cTn id="45" fill="hold">
                            <p:stCondLst>
                              <p:cond delay="5250"/>
                            </p:stCondLst>
                            <p:childTnLst>
                              <p:par>
                                <p:cTn id="46" presetID="53" presetClass="entr" presetSubtype="528"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p:cTn id="48" dur="500" fill="hold"/>
                                        <p:tgtEl>
                                          <p:spTgt spid="29"/>
                                        </p:tgtEl>
                                        <p:attrNameLst>
                                          <p:attrName>ppt_w</p:attrName>
                                        </p:attrNameLst>
                                      </p:cBhvr>
                                      <p:tavLst>
                                        <p:tav tm="0">
                                          <p:val>
                                            <p:fltVal val="0"/>
                                          </p:val>
                                        </p:tav>
                                        <p:tav tm="100000">
                                          <p:val>
                                            <p:strVal val="#ppt_w"/>
                                          </p:val>
                                        </p:tav>
                                      </p:tavLst>
                                    </p:anim>
                                    <p:anim calcmode="lin" valueType="num">
                                      <p:cBhvr>
                                        <p:cTn id="49" dur="500" fill="hold"/>
                                        <p:tgtEl>
                                          <p:spTgt spid="29"/>
                                        </p:tgtEl>
                                        <p:attrNameLst>
                                          <p:attrName>ppt_h</p:attrName>
                                        </p:attrNameLst>
                                      </p:cBhvr>
                                      <p:tavLst>
                                        <p:tav tm="0">
                                          <p:val>
                                            <p:fltVal val="0"/>
                                          </p:val>
                                        </p:tav>
                                        <p:tav tm="100000">
                                          <p:val>
                                            <p:strVal val="#ppt_h"/>
                                          </p:val>
                                        </p:tav>
                                      </p:tavLst>
                                    </p:anim>
                                    <p:animEffect transition="in" filter="fade">
                                      <p:cBhvr>
                                        <p:cTn id="50" dur="500"/>
                                        <p:tgtEl>
                                          <p:spTgt spid="29"/>
                                        </p:tgtEl>
                                      </p:cBhvr>
                                    </p:animEffect>
                                    <p:anim calcmode="lin" valueType="num">
                                      <p:cBhvr>
                                        <p:cTn id="51" dur="500" fill="hold"/>
                                        <p:tgtEl>
                                          <p:spTgt spid="29"/>
                                        </p:tgtEl>
                                        <p:attrNameLst>
                                          <p:attrName>ppt_x</p:attrName>
                                        </p:attrNameLst>
                                      </p:cBhvr>
                                      <p:tavLst>
                                        <p:tav tm="0">
                                          <p:val>
                                            <p:fltVal val="0.5"/>
                                          </p:val>
                                        </p:tav>
                                        <p:tav tm="100000">
                                          <p:val>
                                            <p:strVal val="#ppt_x"/>
                                          </p:val>
                                        </p:tav>
                                      </p:tavLst>
                                    </p:anim>
                                    <p:anim calcmode="lin" valueType="num">
                                      <p:cBhvr>
                                        <p:cTn id="52" dur="500" fill="hold"/>
                                        <p:tgtEl>
                                          <p:spTgt spid="29"/>
                                        </p:tgtEl>
                                        <p:attrNameLst>
                                          <p:attrName>ppt_y</p:attrName>
                                        </p:attrNameLst>
                                      </p:cBhvr>
                                      <p:tavLst>
                                        <p:tav tm="0">
                                          <p:val>
                                            <p:fltVal val="0.5"/>
                                          </p:val>
                                        </p:tav>
                                        <p:tav tm="100000">
                                          <p:val>
                                            <p:strVal val="#ppt_y"/>
                                          </p:val>
                                        </p:tav>
                                      </p:tavLst>
                                    </p:anim>
                                  </p:childTnLst>
                                </p:cTn>
                              </p:par>
                            </p:childTnLst>
                          </p:cTn>
                        </p:par>
                        <p:par>
                          <p:cTn id="53" fill="hold">
                            <p:stCondLst>
                              <p:cond delay="5750"/>
                            </p:stCondLst>
                            <p:childTnLst>
                              <p:par>
                                <p:cTn id="54" presetID="53" presetClass="entr" presetSubtype="528"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anim calcmode="lin" valueType="num">
                                      <p:cBhvr>
                                        <p:cTn id="59" dur="500" fill="hold"/>
                                        <p:tgtEl>
                                          <p:spTgt spid="32"/>
                                        </p:tgtEl>
                                        <p:attrNameLst>
                                          <p:attrName>ppt_x</p:attrName>
                                        </p:attrNameLst>
                                      </p:cBhvr>
                                      <p:tavLst>
                                        <p:tav tm="0">
                                          <p:val>
                                            <p:fltVal val="0.5"/>
                                          </p:val>
                                        </p:tav>
                                        <p:tav tm="100000">
                                          <p:val>
                                            <p:strVal val="#ppt_x"/>
                                          </p:val>
                                        </p:tav>
                                      </p:tavLst>
                                    </p:anim>
                                    <p:anim calcmode="lin" valueType="num">
                                      <p:cBhvr>
                                        <p:cTn id="60" dur="500" fill="hold"/>
                                        <p:tgtEl>
                                          <p:spTgt spid="32"/>
                                        </p:tgtEl>
                                        <p:attrNameLst>
                                          <p:attrName>ppt_y</p:attrName>
                                        </p:attrNameLst>
                                      </p:cBhvr>
                                      <p:tavLst>
                                        <p:tav tm="0">
                                          <p:val>
                                            <p:fltVal val="0.5"/>
                                          </p:val>
                                        </p:tav>
                                        <p:tav tm="100000">
                                          <p:val>
                                            <p:strVal val="#ppt_y"/>
                                          </p:val>
                                        </p:tav>
                                      </p:tavLst>
                                    </p:anim>
                                  </p:childTnLst>
                                </p:cTn>
                              </p:par>
                            </p:childTnLst>
                          </p:cTn>
                        </p:par>
                        <p:par>
                          <p:cTn id="61" fill="hold">
                            <p:stCondLst>
                              <p:cond delay="6250"/>
                            </p:stCondLst>
                            <p:childTnLst>
                              <p:par>
                                <p:cTn id="62" presetID="53" presetClass="entr" presetSubtype="528" fill="hold"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p:cTn id="64" dur="500" fill="hold"/>
                                        <p:tgtEl>
                                          <p:spTgt spid="35"/>
                                        </p:tgtEl>
                                        <p:attrNameLst>
                                          <p:attrName>ppt_w</p:attrName>
                                        </p:attrNameLst>
                                      </p:cBhvr>
                                      <p:tavLst>
                                        <p:tav tm="0">
                                          <p:val>
                                            <p:fltVal val="0"/>
                                          </p:val>
                                        </p:tav>
                                        <p:tav tm="100000">
                                          <p:val>
                                            <p:strVal val="#ppt_w"/>
                                          </p:val>
                                        </p:tav>
                                      </p:tavLst>
                                    </p:anim>
                                    <p:anim calcmode="lin" valueType="num">
                                      <p:cBhvr>
                                        <p:cTn id="65" dur="500" fill="hold"/>
                                        <p:tgtEl>
                                          <p:spTgt spid="35"/>
                                        </p:tgtEl>
                                        <p:attrNameLst>
                                          <p:attrName>ppt_h</p:attrName>
                                        </p:attrNameLst>
                                      </p:cBhvr>
                                      <p:tavLst>
                                        <p:tav tm="0">
                                          <p:val>
                                            <p:fltVal val="0"/>
                                          </p:val>
                                        </p:tav>
                                        <p:tav tm="100000">
                                          <p:val>
                                            <p:strVal val="#ppt_h"/>
                                          </p:val>
                                        </p:tav>
                                      </p:tavLst>
                                    </p:anim>
                                    <p:animEffect transition="in" filter="fade">
                                      <p:cBhvr>
                                        <p:cTn id="66" dur="500"/>
                                        <p:tgtEl>
                                          <p:spTgt spid="35"/>
                                        </p:tgtEl>
                                      </p:cBhvr>
                                    </p:animEffect>
                                    <p:anim calcmode="lin" valueType="num">
                                      <p:cBhvr>
                                        <p:cTn id="67" dur="500" fill="hold"/>
                                        <p:tgtEl>
                                          <p:spTgt spid="35"/>
                                        </p:tgtEl>
                                        <p:attrNameLst>
                                          <p:attrName>ppt_x</p:attrName>
                                        </p:attrNameLst>
                                      </p:cBhvr>
                                      <p:tavLst>
                                        <p:tav tm="0">
                                          <p:val>
                                            <p:fltVal val="0.5"/>
                                          </p:val>
                                        </p:tav>
                                        <p:tav tm="100000">
                                          <p:val>
                                            <p:strVal val="#ppt_x"/>
                                          </p:val>
                                        </p:tav>
                                      </p:tavLst>
                                    </p:anim>
                                    <p:anim calcmode="lin" valueType="num">
                                      <p:cBhvr>
                                        <p:cTn id="68" dur="500" fill="hold"/>
                                        <p:tgtEl>
                                          <p:spTgt spid="3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7"/>
</p:tagLst>
</file>

<file path=ppt/tags/tag3.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9"/>
</p:tagLst>
</file>

<file path=ppt/tags/tag5.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10"/>
</p:tagLst>
</file>

<file path=ppt/tags/tag6.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11"/>
</p:tagLst>
</file>

<file path=ppt/tags/tag7.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12"/>
</p:tagLst>
</file>

<file path=ppt/tags/tag8.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404182251"/>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2130</Words>
  <Application>Microsoft Office PowerPoint</Application>
  <PresentationFormat>宽屏</PresentationFormat>
  <Paragraphs>186</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字魂36号-正文宋楷</vt:lpstr>
      <vt:lpstr>Segoe UI Light</vt:lpstr>
      <vt:lpstr>RTWS YueGothic Trial</vt:lpstr>
      <vt:lpstr>Helvetica Light</vt:lpstr>
      <vt:lpstr>宋体</vt:lpstr>
      <vt:lpstr>DINOT-Bold</vt:lpstr>
      <vt:lpstr>Calibri Light</vt:lpstr>
      <vt:lpstr>微软雅黑</vt:lpstr>
      <vt:lpstr>Calibri</vt:lpstr>
      <vt:lpstr>思源黑体 CN Normal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19</cp:revision>
  <dcterms:created xsi:type="dcterms:W3CDTF">2019-03-23T09:44:50Z</dcterms:created>
  <dcterms:modified xsi:type="dcterms:W3CDTF">2019-03-29T04:17:05Z</dcterms:modified>
</cp:coreProperties>
</file>