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434" r:id="rId4"/>
    <p:sldId id="258" r:id="rId5"/>
    <p:sldId id="2441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8C8EC1-9604-4C60-93E4-E02112EEC158}" type="datetime1">
              <a:rPr lang="ru-RU" smtClean="0"/>
              <a:t>11.09.2023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99065-08D6-4B86-A69A-9A71D3CA8E1A}" type="datetime1">
              <a:rPr lang="ru-RU" smtClean="0"/>
              <a:pPr/>
              <a:t>11.09.2023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6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96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Текст 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Текст 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ru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Прямоугольник 10" descr="Контрастный блок со открытым квадратом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Объект 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Усеченный угол 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Абстрактное здание" title="Абстрактное здание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grpSp>
        <p:nvGrpSpPr>
          <p:cNvPr id="40" name="Группа 39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err="1" smtClean="0">
                <a:solidFill>
                  <a:srgbClr val="2F3342"/>
                </a:solidFill>
              </a:rPr>
              <a:t>Джуниор</a:t>
            </a:r>
            <a:r>
              <a:rPr lang="ru-RU" dirty="0" smtClean="0">
                <a:solidFill>
                  <a:srgbClr val="2F3342"/>
                </a:solidFill>
              </a:rPr>
              <a:t> разработчик </a:t>
            </a:r>
            <a:endParaRPr lang="ru-RU" dirty="0">
              <a:solidFill>
                <a:srgbClr val="2F3342"/>
              </a:solidFill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Общее понятие и определение</a:t>
            </a:r>
            <a:endParaRPr lang="ru-RU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ва здания" title="два здания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sp>
        <p:nvSpPr>
          <p:cNvPr id="13" name="Прямоугольник 12" descr="Квадрат белого фона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Кто такие </a:t>
            </a:r>
            <a:r>
              <a:rPr lang="ru-RU" dirty="0" err="1" smtClean="0"/>
              <a:t>джуны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185" y="2167404"/>
            <a:ext cx="5138057" cy="3680691"/>
          </a:xfrm>
        </p:spPr>
        <p:txBody>
          <a:bodyPr rtlCol="0">
            <a:noAutofit/>
          </a:bodyPr>
          <a:lstStyle/>
          <a:p>
            <a:r>
              <a:rPr lang="ru-RU" sz="2000" dirty="0" err="1"/>
              <a:t>Джуниор</a:t>
            </a:r>
            <a:r>
              <a:rPr lang="ru-RU" sz="2000" dirty="0"/>
              <a:t> (</a:t>
            </a:r>
            <a:r>
              <a:rPr lang="ru-RU" sz="2000" dirty="0" err="1"/>
              <a:t>Junior</a:t>
            </a:r>
            <a:r>
              <a:rPr lang="ru-RU" sz="2000" dirty="0"/>
              <a:t>) — это начинающий специалист, который может самостоятельно выполнять несложные задачи. Часто </a:t>
            </a:r>
            <a:r>
              <a:rPr lang="ru-RU" sz="2000" dirty="0" err="1"/>
              <a:t>джуну</a:t>
            </a:r>
            <a:r>
              <a:rPr lang="ru-RU" sz="2000" dirty="0"/>
              <a:t> поручают задачи, которые специалистам более высокого ранга уже кажутся скучными, например, </a:t>
            </a:r>
            <a:r>
              <a:rPr lang="ru-RU" sz="2000" dirty="0" err="1"/>
              <a:t>фиксить</a:t>
            </a:r>
            <a:r>
              <a:rPr lang="ru-RU" sz="2000" dirty="0"/>
              <a:t> баги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11" name="Прямоугольник: Усеченный угол 10" descr="Контрастный блок нижнего колонтитула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ородской пейзаж" title="Городской пейзаж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Группа 30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Путаница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18538"/>
            <a:ext cx="6117771" cy="406022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1800" dirty="0"/>
              <a:t>Иногда под термином «</a:t>
            </a:r>
            <a:r>
              <a:rPr lang="ru-RU" sz="1800" dirty="0" err="1"/>
              <a:t>джуниор</a:t>
            </a:r>
            <a:r>
              <a:rPr lang="ru-RU" sz="1800" dirty="0"/>
              <a:t>-программист» имеют в виду человека совсем без опыта работы, но это не так. Хотя </a:t>
            </a:r>
            <a:r>
              <a:rPr lang="ru-RU" sz="1800" dirty="0" err="1"/>
              <a:t>джун</a:t>
            </a:r>
            <a:r>
              <a:rPr lang="ru-RU" sz="1800" dirty="0"/>
              <a:t> требует поддержки и контроля со стороны старших коллег, всё же это самостоятельный специалист, и большинство компаний ищут </a:t>
            </a:r>
            <a:r>
              <a:rPr lang="ru-RU" sz="1800" dirty="0" err="1"/>
              <a:t>джунов</a:t>
            </a:r>
            <a:r>
              <a:rPr lang="ru-RU" sz="1800" dirty="0"/>
              <a:t>, которые уже работали над реальными проектами. Совсем без опыта готовы брать, как правило, только стажёра (</a:t>
            </a:r>
            <a:r>
              <a:rPr lang="ru-RU" sz="1800" dirty="0" err="1"/>
              <a:t>Intern</a:t>
            </a:r>
            <a:r>
              <a:rPr lang="ru-RU" sz="1800" dirty="0"/>
              <a:t>). Стажировки обычно не оплачиваются или оплачиваются чисто символически, зато помогут набраться опыта, который нужен для трудоустройства </a:t>
            </a:r>
            <a:r>
              <a:rPr lang="ru-RU" sz="1800" dirty="0" err="1" smtClean="0"/>
              <a:t>джуниор</a:t>
            </a:r>
            <a:r>
              <a:rPr lang="ru-RU" sz="1800" dirty="0" smtClean="0"/>
              <a:t>-разработчиком.</a:t>
            </a:r>
            <a:endParaRPr lang="ru-RU" sz="1800" dirty="0"/>
          </a:p>
        </p:txBody>
      </p:sp>
      <p:sp>
        <p:nvSpPr>
          <p:cNvPr id="11" name="Прямоугольник: Усеченный угол 10" descr="Контрастное поле нижнего колонтитула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должен уметь </a:t>
            </a:r>
            <a:r>
              <a:rPr lang="ru-RU" dirty="0" err="1" smtClean="0"/>
              <a:t>джун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000" dirty="0" err="1" smtClean="0"/>
              <a:t>Джуниор</a:t>
            </a:r>
            <a:r>
              <a:rPr lang="ru-RU" sz="2000" dirty="0" smtClean="0"/>
              <a:t> разработчик часто выступает в роли «мальчика на побегушках». Он должен уметь достаточно быстро и самостоятельно выполнять простые задания, к примеру, исправление ошибок.</a:t>
            </a:r>
            <a:endParaRPr lang="ru-RU" sz="2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 чему должен стремиться </a:t>
            </a:r>
            <a:r>
              <a:rPr lang="ru-RU" dirty="0" err="1" smtClean="0"/>
              <a:t>джун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sz="1800" dirty="0" err="1" smtClean="0"/>
              <a:t>Джуниор</a:t>
            </a:r>
            <a:r>
              <a:rPr lang="ru-RU" sz="1800" dirty="0" smtClean="0"/>
              <a:t> должен постоянно развиваться и получать знания. Следует понимать, что </a:t>
            </a:r>
            <a:r>
              <a:rPr lang="ru-RU" sz="1800" dirty="0" err="1" smtClean="0"/>
              <a:t>джуниор</a:t>
            </a:r>
            <a:r>
              <a:rPr lang="ru-RU" sz="1800" dirty="0" smtClean="0"/>
              <a:t> находится лишь в начале «</a:t>
            </a:r>
            <a:r>
              <a:rPr lang="ru-RU" sz="1800" dirty="0"/>
              <a:t>п</a:t>
            </a:r>
            <a:r>
              <a:rPr lang="ru-RU" sz="1800" dirty="0" smtClean="0"/>
              <a:t>ищевой цепочки» сотрудников </a:t>
            </a:r>
            <a:r>
              <a:rPr lang="en-US" sz="1800" dirty="0" smtClean="0"/>
              <a:t>IT. </a:t>
            </a:r>
            <a:r>
              <a:rPr lang="ru-RU" sz="1800" dirty="0" smtClean="0"/>
              <a:t>Нужно читать литературу, смотреть видео, практиковаться, и рано или поздно – стать на уровень выше.</a:t>
            </a:r>
            <a:endParaRPr lang="ru-RU" sz="1800" dirty="0"/>
          </a:p>
        </p:txBody>
      </p:sp>
      <p:pic>
        <p:nvPicPr>
          <p:cNvPr id="10" name="Рисунок 9" descr="два здания" title="два здания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Номер слайда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8" name="Заголовок 37" hidden="1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абстрактное изображение" title="абстрактное изображение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grpSp>
        <p:nvGrpSpPr>
          <p:cNvPr id="40" name="Группа 39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238425"/>
            <a:ext cx="6609256" cy="2275955"/>
          </a:xfrm>
        </p:spPr>
        <p:txBody>
          <a:bodyPr rtlCol="0" anchor="ctr"/>
          <a:lstStyle/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9" name="Прямоугольник: Усеченный угол 28" descr="Контрастный квадрат нижнего колонтитула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Номер слайда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99_TF56051434" id="{21BECF92-6A04-4BF5-8791-912450F88446}" vid="{3427C6E6-6A64-4705-9E21-B30A65BF9C5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современная презентация</Template>
  <TotalTime>0</TotalTime>
  <Words>130</Words>
  <Application>Microsoft Office PowerPoint</Application>
  <PresentationFormat>Широкоэкранный</PresentationFormat>
  <Paragraphs>423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Джуниор разработчик </vt:lpstr>
      <vt:lpstr>Кто такие джуны?</vt:lpstr>
      <vt:lpstr>Путаница</vt:lpstr>
      <vt:lpstr>Заголовок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2023-09-09T10:12:21Z</dcterms:created>
  <dcterms:modified xsi:type="dcterms:W3CDTF">2023-09-11T09:22:35Z</dcterms:modified>
</cp:coreProperties>
</file>