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9ca22f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9ca22f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9ca22fe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9ca22fe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9f17eb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9f17eb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9f17eb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9f17eb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d9f17eb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d9f17eb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86439ff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86439ff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86439ff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86439ff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d9ca22f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d9ca22f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9f17e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9f17e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9ca22fe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9ca22fe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d9ca22fe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d9ca22fe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9ca22f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9ca22f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9ca22f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9ca22f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rcherysec/archerysec/issu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archerysec.info/" TargetMode="External"/><Relationship Id="rId4" Type="http://schemas.openxmlformats.org/officeDocument/2006/relationships/hyperlink" Target="https://archerysec.github.io/archerysec/" TargetMode="External"/><Relationship Id="rId5" Type="http://schemas.openxmlformats.org/officeDocument/2006/relationships/hyperlink" Target="https://archerysec.github.io/archerysecapi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archerysec" TargetMode="External"/><Relationship Id="rId4" Type="http://schemas.openxmlformats.org/officeDocument/2006/relationships/hyperlink" Target="https://www.facebook.com/ArcherySec/" TargetMode="External"/><Relationship Id="rId5" Type="http://schemas.openxmlformats.org/officeDocument/2006/relationships/hyperlink" Target="https://github.com/archerysec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0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archerysec.info/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Archery - Open Source Vulnerability Assessment and Management Tool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786875" y="63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Scanners Support work in progress.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727650" y="1434275"/>
            <a:ext cx="32673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Varacode (XML)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</a:t>
            </a:r>
            <a:r>
              <a:rPr lang="en" sz="1800">
                <a:solidFill>
                  <a:srgbClr val="000000"/>
                </a:solidFill>
              </a:rPr>
              <a:t>rufflehog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Ssllabs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Sourceclear 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Qualys Web app (xml)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Qualys (xml)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Nsp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Npm audit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Nexpose (xml)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4613850" y="1358075"/>
            <a:ext cx="32673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</a:t>
            </a:r>
            <a:r>
              <a:rPr lang="en" sz="1800">
                <a:solidFill>
                  <a:srgbClr val="000000"/>
                </a:solidFill>
              </a:rPr>
              <a:t>rakeman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Appspider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Gosec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Crashtest_security (xml)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Contrast (xml)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Clair (json)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Checkmarx (xml)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07725" y="629725"/>
            <a:ext cx="7688700" cy="5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Contribute ?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651450" y="1511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Archery Tool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scanners plugin or suggest us scanner support.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/ Promote / write about the tool.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issue &amp; feedback  @ </a:t>
            </a:r>
            <a:r>
              <a:rPr lang="en" sz="2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https://github.com/archerysec/archerysec/issues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720250" y="524550"/>
            <a:ext cx="32568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54575" y="1434150"/>
            <a:ext cx="73116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 sz="2600" u="sng">
                <a:latin typeface="Calibri"/>
                <a:ea typeface="Calibri"/>
                <a:cs typeface="Calibri"/>
                <a:sym typeface="Calibri"/>
                <a:hlinkClick r:id="rId3"/>
              </a:rPr>
              <a:t>http://www.archerysec.info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 sz="2600" u="sng">
                <a:latin typeface="Calibri"/>
                <a:ea typeface="Calibri"/>
                <a:cs typeface="Calibri"/>
                <a:sym typeface="Calibri"/>
                <a:hlinkClick r:id="rId4"/>
              </a:rPr>
              <a:t>https://archerysec.github.io/archerysec/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" sz="2600" u="sng">
                <a:latin typeface="Calibri"/>
                <a:ea typeface="Calibri"/>
                <a:cs typeface="Calibri"/>
                <a:sym typeface="Calibri"/>
                <a:hlinkClick r:id="rId5"/>
              </a:rPr>
              <a:t>https://archerysec.github.io/archerysecapi/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727025" y="288925"/>
            <a:ext cx="17061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53450" y="1567825"/>
            <a:ext cx="75354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Twitter - </a:t>
            </a:r>
            <a:r>
              <a:rPr lang="en" sz="2800" u="sng"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https://twitter.com/archerysec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Facebook - </a:t>
            </a:r>
            <a:r>
              <a:rPr lang="en" sz="2800" u="sng">
                <a:latin typeface="Calibri"/>
                <a:ea typeface="Calibri"/>
                <a:cs typeface="Calibri"/>
                <a:sym typeface="Calibri"/>
                <a:hlinkClick r:id="rId4"/>
              </a:rPr>
              <a:t>https://www.facebook.com/ArcherySec/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GitHub - </a:t>
            </a:r>
            <a:r>
              <a:rPr lang="en" sz="2800" u="sng"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https://github.com/archerysec/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2422050" y="1999750"/>
            <a:ext cx="33555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70475" y="67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Archery tool 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504650"/>
            <a:ext cx="7688700" cy="31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Open Source Vulnerability Assessment and Management Tool.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Correlates and Collaborate all raw scans data, show them in a consolidated manner.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Automate Vulnerability Scanners.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Vulnerability Data Dashboard.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Helping you on Managing &amp; Prioritising Vulnerabilities.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Useful for Red &amp; Blue Teams.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Easy to integrate in CI/CD environment.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Build with </a:t>
            </a:r>
            <a:r>
              <a:rPr lang="en" sz="1800">
                <a:solidFill>
                  <a:srgbClr val="000000"/>
                </a:solidFill>
              </a:rPr>
              <a:t>Django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00" y="4208550"/>
            <a:ext cx="1644501" cy="7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825" y="3264025"/>
            <a:ext cx="868754" cy="9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8450" y="4181749"/>
            <a:ext cx="774475" cy="84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2374" y="4235700"/>
            <a:ext cx="14899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3021129" y="2752955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37555" y="3104440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993582" y="3657784"/>
            <a:ext cx="7458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108143" y="3657784"/>
            <a:ext cx="7458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134329" y="3944961"/>
            <a:ext cx="666900" cy="412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993582" y="3960681"/>
            <a:ext cx="745800" cy="412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4475" y="2567475"/>
            <a:ext cx="1558500" cy="582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727650" y="591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Archery Work ?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2108143" y="2772249"/>
            <a:ext cx="693300" cy="7059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02" y="2687752"/>
            <a:ext cx="1421700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823" y="4063356"/>
            <a:ext cx="581873" cy="2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076" y="4012771"/>
            <a:ext cx="219887" cy="34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005572" y="3137594"/>
            <a:ext cx="49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Nmap</a:t>
            </a:r>
            <a:endParaRPr sz="900"/>
          </a:p>
        </p:txBody>
      </p:sp>
      <p:sp>
        <p:nvSpPr>
          <p:cNvPr id="114" name="Google Shape;114;p15"/>
          <p:cNvSpPr txBox="1"/>
          <p:nvPr/>
        </p:nvSpPr>
        <p:spPr>
          <a:xfrm>
            <a:off x="2974552" y="4084440"/>
            <a:ext cx="693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Nikto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107791" y="3104440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9381" y="3199166"/>
            <a:ext cx="219887" cy="2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2107791" y="3168451"/>
            <a:ext cx="46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ZAP</a:t>
            </a:r>
            <a:endParaRPr sz="1100"/>
          </a:p>
        </p:txBody>
      </p:sp>
      <p:sp>
        <p:nvSpPr>
          <p:cNvPr id="118" name="Google Shape;118;p15"/>
          <p:cNvSpPr/>
          <p:nvPr/>
        </p:nvSpPr>
        <p:spPr>
          <a:xfrm>
            <a:off x="2157348" y="1848125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179311" y="2233265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021129" y="1881780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037555" y="2233265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229" y="2328014"/>
            <a:ext cx="219888" cy="2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3005572" y="2266419"/>
            <a:ext cx="49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Burp</a:t>
            </a:r>
            <a:endParaRPr sz="11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1331" y="2244484"/>
            <a:ext cx="462067" cy="35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39350" y="1699975"/>
            <a:ext cx="4908025" cy="28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1706300" y="2836000"/>
            <a:ext cx="234300" cy="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839900" y="2836000"/>
            <a:ext cx="234300" cy="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9850" y="3150001"/>
            <a:ext cx="531453" cy="2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803275" y="59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Integrate Archery in your DevSecOps </a:t>
            </a:r>
            <a:r>
              <a:rPr lang="en" sz="2400"/>
              <a:t>Environment</a:t>
            </a:r>
            <a:endParaRPr sz="2400"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4" y="1944210"/>
            <a:ext cx="885875" cy="92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44" y="3066601"/>
            <a:ext cx="885879" cy="9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751" y="2076601"/>
            <a:ext cx="885875" cy="9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822" y="3132572"/>
            <a:ext cx="1483678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4441079" y="3321530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457505" y="3673015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413532" y="4226359"/>
            <a:ext cx="7458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3528093" y="4226359"/>
            <a:ext cx="7458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554279" y="4513536"/>
            <a:ext cx="666900" cy="412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4413532" y="4529256"/>
            <a:ext cx="745800" cy="4128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528093" y="3340824"/>
            <a:ext cx="693300" cy="7059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83773" y="4631931"/>
            <a:ext cx="581873" cy="2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026" y="4581346"/>
            <a:ext cx="219887" cy="34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4425522" y="3706169"/>
            <a:ext cx="49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Nmap</a:t>
            </a:r>
            <a:endParaRPr sz="900"/>
          </a:p>
        </p:txBody>
      </p:sp>
      <p:sp>
        <p:nvSpPr>
          <p:cNvPr id="148" name="Google Shape;148;p16"/>
          <p:cNvSpPr txBox="1"/>
          <p:nvPr/>
        </p:nvSpPr>
        <p:spPr>
          <a:xfrm>
            <a:off x="4394502" y="4653015"/>
            <a:ext cx="693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Nikto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527741" y="3673015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89331" y="3767741"/>
            <a:ext cx="219887" cy="2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3527741" y="3737026"/>
            <a:ext cx="46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ZAP</a:t>
            </a:r>
            <a:endParaRPr sz="1100"/>
          </a:p>
        </p:txBody>
      </p:sp>
      <p:sp>
        <p:nvSpPr>
          <p:cNvPr id="152" name="Google Shape;152;p16"/>
          <p:cNvSpPr/>
          <p:nvPr/>
        </p:nvSpPr>
        <p:spPr>
          <a:xfrm>
            <a:off x="3501098" y="2416700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523061" y="2801840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364879" y="2450355"/>
            <a:ext cx="666900" cy="744300"/>
          </a:xfrm>
          <a:prstGeom prst="round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381305" y="2801840"/>
            <a:ext cx="623100" cy="3462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67979" y="2896589"/>
            <a:ext cx="219888" cy="2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4349322" y="2834994"/>
            <a:ext cx="495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Burp</a:t>
            </a:r>
            <a:endParaRPr sz="11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5081" y="2813059"/>
            <a:ext cx="462067" cy="35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79800" y="3718576"/>
            <a:ext cx="531453" cy="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3355925" y="1268925"/>
            <a:ext cx="1787400" cy="627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6"/>
          <p:cNvPicPr preferRelativeResize="0"/>
          <p:nvPr>
            <p:ph idx="1" type="body"/>
          </p:nvPr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53088" y="1398404"/>
            <a:ext cx="1630500" cy="3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14">
            <a:alphaModFix/>
          </a:blip>
          <a:srcRect b="7772" l="54648" r="0" t="2781"/>
          <a:stretch/>
        </p:blipFill>
        <p:spPr>
          <a:xfrm>
            <a:off x="5447975" y="3270850"/>
            <a:ext cx="2858701" cy="17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14">
            <a:alphaModFix/>
          </a:blip>
          <a:srcRect b="14683" l="1715" r="60489" t="2781"/>
          <a:stretch/>
        </p:blipFill>
        <p:spPr>
          <a:xfrm>
            <a:off x="6189875" y="1640825"/>
            <a:ext cx="2382297" cy="165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6"/>
          <p:cNvCxnSpPr>
            <a:stCxn id="137" idx="3"/>
            <a:endCxn id="160" idx="1"/>
          </p:cNvCxnSpPr>
          <p:nvPr/>
        </p:nvCxnSpPr>
        <p:spPr>
          <a:xfrm flipH="1" rot="10800000">
            <a:off x="2304500" y="1582472"/>
            <a:ext cx="1051500" cy="1756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2329750" y="3576650"/>
            <a:ext cx="1041900" cy="103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6"/>
          <p:cNvCxnSpPr/>
          <p:nvPr/>
        </p:nvCxnSpPr>
        <p:spPr>
          <a:xfrm flipH="1">
            <a:off x="4249325" y="1895925"/>
            <a:ext cx="3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>
            <a:endCxn id="163" idx="1"/>
          </p:cNvCxnSpPr>
          <p:nvPr/>
        </p:nvCxnSpPr>
        <p:spPr>
          <a:xfrm>
            <a:off x="5143175" y="1640675"/>
            <a:ext cx="1046700" cy="82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6"/>
          <p:cNvCxnSpPr/>
          <p:nvPr/>
        </p:nvCxnSpPr>
        <p:spPr>
          <a:xfrm rot="10800000">
            <a:off x="4446225" y="191132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6"/>
          <p:cNvSpPr txBox="1"/>
          <p:nvPr/>
        </p:nvSpPr>
        <p:spPr>
          <a:xfrm>
            <a:off x="6817175" y="1205900"/>
            <a:ext cx="1197600" cy="41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Dashboard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6764" y="3918975"/>
            <a:ext cx="826986" cy="9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794825" y="58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Archery API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Developer</a:t>
            </a:r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1348700"/>
            <a:ext cx="5773616" cy="37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50695" l="0" r="0" t="0"/>
          <a:stretch/>
        </p:blipFill>
        <p:spPr>
          <a:xfrm>
            <a:off x="1852525" y="1363275"/>
            <a:ext cx="5746125" cy="37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031600" y="592175"/>
            <a:ext cx="4889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Archery CLI Tool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225"/>
            <a:ext cx="9144000" cy="219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0" y="2584875"/>
            <a:ext cx="8991598" cy="229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770475" y="63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Scanners Plugins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729450" y="1469275"/>
            <a:ext cx="76887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OWASP ZAP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Burp Scan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Arachni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Nmap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Nikto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Nmap + Vulners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OpenVAS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770475" y="59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Scanners Report Parsers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770475" y="1441200"/>
            <a:ext cx="7688700" cy="3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OWASP ZAP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Burp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Arachni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Netsparker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Webinspect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Acunetix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OpenVAS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Nessus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Bandit (Json)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Retirejs (Json)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Dependency Check (XML)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FindBugs (XML)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