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&lt;b5b38bde-b2f2-11e9-aff6-a4d18cec433a&gt;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