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60" r:id="rId15"/>
    <p:sldId id="26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756389-2890-41A8-BADE-02C0E4D6C736}">
          <p14:sldIdLst>
            <p14:sldId id="256"/>
          </p14:sldIdLst>
        </p14:section>
        <p14:section name="顶层设计" id="{5335EE08-E2CC-4DF9-9EA7-DF8D12FF7109}">
          <p14:sldIdLst>
            <p14:sldId id="257"/>
            <p14:sldId id="262"/>
            <p14:sldId id="263"/>
          </p14:sldIdLst>
        </p14:section>
        <p14:section name="课程管理系统进度汇报" id="{D849E4EC-6772-4F15-A28A-C9F6718BB1F8}">
          <p14:sldIdLst>
            <p14:sldId id="259"/>
            <p14:sldId id="264"/>
            <p14:sldId id="265"/>
            <p14:sldId id="266"/>
            <p14:sldId id="267"/>
            <p14:sldId id="269"/>
            <p14:sldId id="270"/>
            <p14:sldId id="271"/>
            <p14:sldId id="268"/>
          </p14:sldIdLst>
        </p14:section>
        <p14:section name="活动管理系统进度汇报" id="{0D3017F9-FD82-40DC-A4CD-8ED55FF02D5E}">
          <p14:sldIdLst>
            <p14:sldId id="260"/>
          </p14:sldIdLst>
        </p14:section>
        <p14:section name="导航系统进度汇报" id="{E60B3320-F30E-4834-950C-159CE2D953AF}">
          <p14:sldIdLst>
            <p14:sldId id="261"/>
          </p14:sldIdLst>
        </p14:section>
        <p14:section name="实机演示" id="{F6DD2D8D-B924-487B-BE00-934E9356610B}">
          <p14:sldIdLst>
            <p14:sldId id="272"/>
          </p14:sldIdLst>
        </p14:section>
        <p14:section name="end" id="{26F525BD-DBC5-431C-A208-70BA11B5DC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0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78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6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7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5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0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4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F717D-8E31-4E2C-B968-E8567F519D4A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9D2AFF-D11E-44C1-8DDE-3D4DE8D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04BF5-093F-4DC1-8AC2-E17C0F7E6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中期检查报告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DFD75-88A5-4BCF-8F78-BAE76A93F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小组成员：王祥龙 刘亮 彭毅林</a:t>
            </a:r>
          </a:p>
        </p:txBody>
      </p:sp>
    </p:spTree>
    <p:extLst>
      <p:ext uri="{BB962C8B-B14F-4D97-AF65-F5344CB8AC3E}">
        <p14:creationId xmlns:p14="http://schemas.microsoft.com/office/powerpoint/2010/main" val="158590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D540-5DC6-462E-8494-79E8B8A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文件系统的一系列功能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9DF50-283C-4A3F-B067-7302596D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c++</a:t>
            </a:r>
            <a:r>
              <a:rPr lang="zh-CN" altLang="en-US" dirty="0"/>
              <a:t>自带的调用系统函数来完成。</a:t>
            </a:r>
          </a:p>
        </p:txBody>
      </p:sp>
    </p:spTree>
    <p:extLst>
      <p:ext uri="{BB962C8B-B14F-4D97-AF65-F5344CB8AC3E}">
        <p14:creationId xmlns:p14="http://schemas.microsoft.com/office/powerpoint/2010/main" val="2743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9582-F520-46F6-A62F-7B670864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注册用户成功后创建文件夹及文件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D1C66-B77B-405C-8D87-CD1F177F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97" y="1292087"/>
            <a:ext cx="8660445" cy="19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C2D7-1F7C-4399-901B-EAB717E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" y="4507211"/>
            <a:ext cx="11753816" cy="150706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学生上传作业时输入文件路径即可将文件复制到系统中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C3466-23A1-41B5-B400-7CCB74F9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160843"/>
            <a:ext cx="10236200" cy="2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2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6B-6191-4B71-9491-9938875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071D-5EC6-47F1-9024-382514D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24084" cy="417443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完善现有功能，开发出文件压缩功能以及冲突检测功能，并与活动管理系统联动；将输出功能完善，做得更美观，并增加输出课程表的功能；尝试使用</a:t>
            </a:r>
            <a:r>
              <a:rPr lang="en-US" altLang="zh-CN" sz="3600" dirty="0"/>
              <a:t>qt</a:t>
            </a:r>
            <a:r>
              <a:rPr lang="zh-CN" altLang="en-US" sz="3600" dirty="0"/>
              <a:t>进行可视化。</a:t>
            </a:r>
          </a:p>
        </p:txBody>
      </p:sp>
    </p:spTree>
    <p:extLst>
      <p:ext uri="{BB962C8B-B14F-4D97-AF65-F5344CB8AC3E}">
        <p14:creationId xmlns:p14="http://schemas.microsoft.com/office/powerpoint/2010/main" val="267816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82B1-7516-41F7-9695-2D201B4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活动管理系统进度汇报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7396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023-9447-4AAB-AA60-B705B38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导航系统进度汇报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21025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51DC-AC7B-453E-996C-D7ECEC3A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实机演示</a:t>
            </a:r>
          </a:p>
        </p:txBody>
      </p:sp>
    </p:spTree>
    <p:extLst>
      <p:ext uri="{BB962C8B-B14F-4D97-AF65-F5344CB8AC3E}">
        <p14:creationId xmlns:p14="http://schemas.microsoft.com/office/powerpoint/2010/main" val="286255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C59A-B0FC-48AB-BEB0-B191F8A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0B74-AD76-40E1-95F6-3AE3CACD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顶层设计</a:t>
            </a:r>
          </a:p>
        </p:txBody>
      </p:sp>
    </p:spTree>
    <p:extLst>
      <p:ext uri="{BB962C8B-B14F-4D97-AF65-F5344CB8AC3E}">
        <p14:creationId xmlns:p14="http://schemas.microsoft.com/office/powerpoint/2010/main" val="306232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79E1-C12E-4134-BF9E-F04A78A7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3898" cy="1507067"/>
          </a:xfrm>
        </p:spPr>
        <p:txBody>
          <a:bodyPr/>
          <a:lstStyle/>
          <a:p>
            <a:r>
              <a:rPr lang="zh-CN" altLang="en-US" dirty="0"/>
              <a:t>程序设计框图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D7798F-3E56-4B9D-B47C-3CC5DE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4" y="1507067"/>
            <a:ext cx="9673811" cy="5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E5167-431B-4F98-AF11-F49B04C1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8" y="384463"/>
            <a:ext cx="10637723" cy="60890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程序使用语言：</a:t>
            </a:r>
            <a:r>
              <a:rPr lang="en-US" altLang="zh-CN" dirty="0" err="1">
                <a:solidFill>
                  <a:schemeClr val="tx1"/>
                </a:solidFill>
              </a:rPr>
              <a:t>c++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主进程：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时间轴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，先确定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，据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用户状态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设置功能入口可见性。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课内信息。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课程相关信息：输入课程名称，或者通过课程表能查询。 可以上传和更新课程资料、上传完成的作业内容。对于课程资料和作业可以进行查询、压缩和去 重。 系统管理员可以发布考试和上课的时间和地点。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涉及用户态：学生、管理员。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课外活动信息。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课外活动包括个人活动和集体活动。 设定活动闹钟，完成活动提醒。 系统可以检测时间冲突，并给出提示。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涉及用户态：学生。注意：一个学生可以更改其他学生的信息。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导览系统。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通过逻辑名对应实际地点坐标进行搜索导航。 可以根据用户输入的起点和终点规划并显示最短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最快路程，实时推进用户行进线路。 用户可以查询一定距离内的建筑物及其导航信息。 允许用户在行程中途更改目标和导航策略，并建立日志文件记录。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涉及用户态：学生。</a:t>
            </a:r>
          </a:p>
        </p:txBody>
      </p:sp>
    </p:spTree>
    <p:extLst>
      <p:ext uri="{BB962C8B-B14F-4D97-AF65-F5344CB8AC3E}">
        <p14:creationId xmlns:p14="http://schemas.microsoft.com/office/powerpoint/2010/main" val="12852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A3106-0BD1-4187-B4E4-303BADB1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zh-CN" altLang="en-US" dirty="0"/>
              <a:t>课程管理系统进度汇报</a:t>
            </a:r>
          </a:p>
        </p:txBody>
      </p:sp>
    </p:spTree>
    <p:extLst>
      <p:ext uri="{BB962C8B-B14F-4D97-AF65-F5344CB8AC3E}">
        <p14:creationId xmlns:p14="http://schemas.microsoft.com/office/powerpoint/2010/main" val="1817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46BB-2CFB-4307-B76D-C053269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933043" cy="1507067"/>
          </a:xfrm>
        </p:spPr>
        <p:txBody>
          <a:bodyPr/>
          <a:lstStyle/>
          <a:p>
            <a:r>
              <a:rPr lang="zh-CN" altLang="en-US" dirty="0"/>
              <a:t>目前已完成的内容：文件结构形成，完成初始化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EC6E6-87FC-49C2-933B-CD68FA7BC6F9}"/>
              </a:ext>
            </a:extLst>
          </p:cNvPr>
          <p:cNvSpPr txBox="1"/>
          <p:nvPr/>
        </p:nvSpPr>
        <p:spPr>
          <a:xfrm>
            <a:off x="516835" y="1322401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内存管理方面：对象的赋值，创建方面采用了深拷贝，避免了内存泄漏的问题。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00960-B5DA-4548-8623-7ADDC4DA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06" y="1691733"/>
            <a:ext cx="7700787" cy="48523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ADC0F4-60CE-4296-9E2A-4465C91D38BA}"/>
              </a:ext>
            </a:extLst>
          </p:cNvPr>
          <p:cNvSpPr txBox="1"/>
          <p:nvPr/>
        </p:nvSpPr>
        <p:spPr>
          <a:xfrm>
            <a:off x="1675248" y="245950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构造函数的深拷贝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1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3963A3-11DB-43E4-8CD9-B5630DF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74" y="2987423"/>
            <a:ext cx="5297252" cy="3696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E2A984-6014-488B-8636-67C750C2F69D}"/>
              </a:ext>
            </a:extLst>
          </p:cNvPr>
          <p:cNvSpPr txBox="1"/>
          <p:nvPr/>
        </p:nvSpPr>
        <p:spPr>
          <a:xfrm>
            <a:off x="834887" y="1073426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Course</a:t>
            </a:r>
            <a:r>
              <a:rPr lang="zh-CN" altLang="en-US" dirty="0"/>
              <a:t>类的赋值运算符重载，其中的指针类型变量也全部使用了深拷贝。</a:t>
            </a:r>
          </a:p>
        </p:txBody>
      </p:sp>
    </p:spTree>
    <p:extLst>
      <p:ext uri="{BB962C8B-B14F-4D97-AF65-F5344CB8AC3E}">
        <p14:creationId xmlns:p14="http://schemas.microsoft.com/office/powerpoint/2010/main" val="320703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9513-6BBC-4046-AF57-C80E991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10646397" cy="1013790"/>
          </a:xfrm>
        </p:spPr>
        <p:txBody>
          <a:bodyPr/>
          <a:lstStyle/>
          <a:p>
            <a:r>
              <a:rPr lang="zh-CN" altLang="en-US" dirty="0"/>
              <a:t>输入方面：所有的操作数均采用非阻塞式输入，做到输入数字立马反应的效果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BB993-D5F5-4B7B-9846-CF72E1F0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3" y="1699591"/>
            <a:ext cx="7692473" cy="45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8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4CCC-CE9D-4F0F-92F1-2F001629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566884" cy="547646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底层逻辑：在输入用户名和密码之后，如果与</a:t>
            </a:r>
            <a:r>
              <a:rPr lang="en-US" altLang="zh-CN" sz="3200" dirty="0" err="1"/>
              <a:t>users.data</a:t>
            </a:r>
            <a:r>
              <a:rPr lang="zh-CN" altLang="en-US" sz="3200" dirty="0"/>
              <a:t>中的数据匹配则登陆成功，加载用户</a:t>
            </a:r>
            <a:r>
              <a:rPr lang="en-US" altLang="zh-CN" sz="3200" dirty="0"/>
              <a:t>.data</a:t>
            </a:r>
            <a:r>
              <a:rPr lang="zh-CN" altLang="en-US" sz="3200" dirty="0"/>
              <a:t>中的所有课程名字，通过课程名字在</a:t>
            </a:r>
            <a:r>
              <a:rPr lang="en-US" altLang="zh-CN" sz="3200" dirty="0" err="1"/>
              <a:t>courses.data</a:t>
            </a:r>
            <a:r>
              <a:rPr lang="zh-CN" altLang="en-US" sz="3200" dirty="0"/>
              <a:t>中搜索该课程，搜索成功则录入该课程的所有信息。</a:t>
            </a:r>
          </a:p>
        </p:txBody>
      </p:sp>
    </p:spTree>
    <p:extLst>
      <p:ext uri="{BB962C8B-B14F-4D97-AF65-F5344CB8AC3E}">
        <p14:creationId xmlns:p14="http://schemas.microsoft.com/office/powerpoint/2010/main" val="98265376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</TotalTime>
  <Words>475</Words>
  <Application>Microsoft Office PowerPoint</Application>
  <PresentationFormat>宽屏</PresentationFormat>
  <Paragraphs>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切片</vt:lpstr>
      <vt:lpstr>中期检查报告</vt:lpstr>
      <vt:lpstr>顶层设计</vt:lpstr>
      <vt:lpstr>程序设计框图</vt:lpstr>
      <vt:lpstr>PowerPoint 演示文稿</vt:lpstr>
      <vt:lpstr>课程管理系统进度汇报</vt:lpstr>
      <vt:lpstr>目前已完成的内容：文件结构形成，完成初始化</vt:lpstr>
      <vt:lpstr>PowerPoint 演示文稿</vt:lpstr>
      <vt:lpstr>PowerPoint 演示文稿</vt:lpstr>
      <vt:lpstr>PowerPoint 演示文稿</vt:lpstr>
      <vt:lpstr>文件系统的一系列功能</vt:lpstr>
      <vt:lpstr>1.注册用户成功后创建文件夹及文件</vt:lpstr>
      <vt:lpstr>2.学生上传作业时输入文件路径即可将文件复制到系统中</vt:lpstr>
      <vt:lpstr>接下来的工作</vt:lpstr>
      <vt:lpstr>活动管理系统进度汇报</vt:lpstr>
      <vt:lpstr>导航系统进度汇报</vt:lpstr>
      <vt:lpstr>实机演示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中期检查报告</dc:title>
  <dc:creator>王 祥龙</dc:creator>
  <cp:lastModifiedBy>王 祥龙</cp:lastModifiedBy>
  <cp:revision>3</cp:revision>
  <dcterms:created xsi:type="dcterms:W3CDTF">2022-04-20T12:16:28Z</dcterms:created>
  <dcterms:modified xsi:type="dcterms:W3CDTF">2022-04-20T16:09:02Z</dcterms:modified>
</cp:coreProperties>
</file>