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35D5B36C-704B-4146-9A3C-24FB2330604A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5C8D82B-0D0E-4605-A889-14EF7183841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Linux Biolinum G"/>
              </a:rPr>
              <a:t>E N D E A V O R</a:t>
            </a:r>
            <a:endParaRPr b="0" lang="en-US" sz="5860" spc="-1" strike="noStrike">
              <a:solidFill>
                <a:srgbClr val="ffffff"/>
              </a:solidFill>
              <a:latin typeface="Linux Biolinum G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Image Manipulation Software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Linux Biolinum G"/>
              </a:rPr>
              <a:t>Endeavor (main class) </a:t>
            </a:r>
            <a:endParaRPr b="0" lang="en-US" sz="4400" spc="-1" strike="noStrike">
              <a:latin typeface="Linux Biolinum G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latin typeface="Linux Biolinum G"/>
              </a:rPr>
              <a:t>`Endeavor` is likewise the simplest class, as it contains a single static method: `main`. This method creates an `EndeavorUI` object which handles the rest of the setup, and then directs that object to ask the user for an initial image to edit.</a:t>
            </a:r>
            <a:endParaRPr b="0" lang="en-US" sz="3200" spc="-1" strike="noStrike">
              <a:latin typeface="Linux Biolinum G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Linux Biolinum G"/>
              </a:rPr>
              <a:t>Interesting features </a:t>
            </a:r>
            <a:endParaRPr b="0" lang="en-US" sz="4400" spc="-1" strike="noStrike">
              <a:latin typeface="Linux Biolinum G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latin typeface="Linux Biolinum G"/>
              </a:rPr>
              <a:t>- Warnings will pop up during IOExceptions or if the user fails to select an image.</a:t>
            </a:r>
            <a:endParaRPr b="0" lang="en-US" sz="3200" spc="-1" strike="noStrike">
              <a:latin typeface="Linux Biolinum G"/>
            </a:endParaRPr>
          </a:p>
          <a:p>
            <a:endParaRPr b="0" lang="en-US" sz="3200" spc="-1" strike="noStrike">
              <a:latin typeface="Linux Biolinum G"/>
            </a:endParaRPr>
          </a:p>
          <a:p>
            <a:r>
              <a:rPr b="0" lang="en-US" sz="3200" spc="-1" strike="noStrike">
                <a:latin typeface="Linux Biolinum G"/>
              </a:rPr>
              <a:t>- The Tint tool operates on an “Add” algorithm, in that a small amount of the tint color is “added” to the existing color. Therefore excessive tinting will noticeably brighten the image.</a:t>
            </a:r>
            <a:endParaRPr b="0" lang="en-US" sz="3200" spc="-1" strike="noStrike">
              <a:latin typeface="Linux Biolinum G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2376000" y="316800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This work is licensed under a Creative Commons Attribution-ShareAlike 3.0 Unported License.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It makes use of the works of Mateus Machado Luna.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880" cy="44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Linux Biolinum G"/>
              </a:rPr>
              <a:t>Description</a:t>
            </a:r>
            <a:endParaRPr b="0" lang="en-US" sz="4400" spc="-1" strike="noStrike">
              <a:latin typeface="Linux Biolinum G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latin typeface="Linux Biolinum G"/>
              </a:rPr>
              <a:t>Endeavor is an image manipulation program with two builtin tools, and image opening/saving capabilities. It is also written so that additional tools can be added without difficulty in very few lines of code.</a:t>
            </a:r>
            <a:endParaRPr b="0" lang="en-US" sz="3200" spc="-1" strike="noStrike">
              <a:latin typeface="Linux Biolinum G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Linux Biolinum G"/>
              </a:rPr>
              <a:t>How to use</a:t>
            </a:r>
            <a:endParaRPr b="0" lang="en-US" sz="4400" spc="-1" strike="noStrike">
              <a:latin typeface="Linux Biolinum G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latin typeface="Linux Biolinum G"/>
              </a:rPr>
              <a:t>Endeavor will prompt the user to select an image on startup. Then, effects can be applied using the Tools menu, or the user can save the image/open a new image using the File menu.</a:t>
            </a:r>
            <a:endParaRPr b="0" lang="en-US" sz="3200" spc="-1" strike="noStrike">
              <a:latin typeface="Linux Biolinum G"/>
            </a:endParaRPr>
          </a:p>
          <a:p>
            <a:endParaRPr b="0" lang="en-US" sz="3200" spc="-1" strike="noStrike">
              <a:latin typeface="Linux Biolinum G"/>
            </a:endParaRPr>
          </a:p>
          <a:p>
            <a:r>
              <a:rPr b="0" lang="en-US" sz="3200" spc="-1" strike="noStrike">
                <a:latin typeface="Linux Biolinum G"/>
              </a:rPr>
              <a:t>For a more detailed explanation of each function that would not fit in a presentation, please see README.pdf.</a:t>
            </a:r>
            <a:endParaRPr b="0" lang="en-US" sz="3200" spc="-1" strike="noStrike">
              <a:latin typeface="Linux Biolinum G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Linux Biolinum G"/>
              </a:rPr>
              <a:t>UML Diagram</a:t>
            </a:r>
            <a:endParaRPr b="0" lang="en-US" sz="4400" spc="-1" strike="noStrike">
              <a:latin typeface="Linux Biolinum G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640080" y="2053800"/>
            <a:ext cx="8564760" cy="407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Linux Biolinum G"/>
              </a:rPr>
              <a:t>EndeavorTool </a:t>
            </a:r>
            <a:endParaRPr b="0" lang="en-US" sz="4400" spc="-1" strike="noStrike">
              <a:latin typeface="Linux Biolinum G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latin typeface="Linux Biolinum G"/>
              </a:rPr>
              <a:t>`EndeavorTool` is an interface that ensures certain methods, namely `getName`, `act`, and `configure`, are implemented. `getName` gets the name of the tool, `act` modifies a single pixel provided by EndeavorImageManip, and `configure` is run immediately after the user presses the button associated with the tool in the window toolbar.</a:t>
            </a:r>
            <a:endParaRPr b="0" lang="en-US" sz="3200" spc="-1" strike="noStrike">
              <a:latin typeface="Linux Biolinum G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Linux Biolinum G"/>
              </a:rPr>
              <a:t>EndeavorColorBalance </a:t>
            </a:r>
            <a:endParaRPr b="0" lang="en-US" sz="4400" spc="-1" strike="noStrike">
              <a:latin typeface="Linux Biolinum G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latin typeface="Linux Biolinum G"/>
              </a:rPr>
              <a:t>`EndeavorColorBalance` IS-A `EndeavorTool`. It implements all three methods. Its `configure` displays a color picking dialogue; the picked colors are then multiplied by a constant (default 0.1) and added to each pixel in `act`, to create a tinting effect.</a:t>
            </a:r>
            <a:endParaRPr b="0" lang="en-US" sz="3200" spc="-1" strike="noStrike">
              <a:latin typeface="Linux Biolinum G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Linux Biolinum G"/>
              </a:rPr>
              <a:t>EndeavorChromaKey </a:t>
            </a:r>
            <a:endParaRPr b="0" lang="en-US" sz="4400" spc="-1" strike="noStrike">
              <a:latin typeface="Linux Biolinum G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latin typeface="Linux Biolinum G"/>
              </a:rPr>
              <a:t>`EndeavorChromaKey` IS-A `EndeavorTool`, and also implements all three methods. `configure` accepts a color and chroma key allowance as input, and then colors all pixels within that allowance of the selected color black in `act`.</a:t>
            </a:r>
            <a:endParaRPr b="0" lang="en-US" sz="3200" spc="-1" strike="noStrike">
              <a:latin typeface="Linux Biolinum G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Linux Biolinum G"/>
              </a:rPr>
              <a:t>EndeavorImageManip </a:t>
            </a:r>
            <a:endParaRPr b="0" lang="en-US" sz="4400" spc="-1" strike="noStrike">
              <a:latin typeface="Linux Biolinum G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latin typeface="Linux Biolinum G"/>
              </a:rPr>
              <a:t>`EndeavorImageManip` has one job: to interface between `EndeavorUI` and the `EndeavorTool`s. It has one static method: `apply_effect`. This requires multiple parameters and applies the selected `EndeavorTool`’s effect to the image.</a:t>
            </a:r>
            <a:endParaRPr b="0" lang="en-US" sz="3200" spc="-1" strike="noStrike">
              <a:latin typeface="Linux Biolinum G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Linux Biolinum G"/>
              </a:rPr>
              <a:t>EndeavorUI </a:t>
            </a:r>
            <a:endParaRPr b="0" lang="en-US" sz="4400" spc="-1" strike="noStrike">
              <a:latin typeface="Linux Biolinum G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latin typeface="Linux Biolinum G"/>
              </a:rPr>
              <a:t>`EndeavorUI` is the largest and most complex class in the project, and impossible to describe on this slide. Suffice to say it creates the toolbar, handles loading of images and interfacing with `EndeavorImageManip`, and loads all `EndeavorTool`s for ready use in the Tool menu.</a:t>
            </a:r>
            <a:endParaRPr b="0" lang="en-US" sz="3200" spc="-1" strike="noStrike">
              <a:latin typeface="Linux Biolinum G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LibreOffice/6.0.1.1$Windows_X86_64 LibreOffice_project/60bfb1526849283ce2491346ed2aa51c465abfe6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2019-05-06T22:59:42Z</dcterms:created>
  <dc:creator/>
  <dc:description/>
  <dc:language>en-US</dc:language>
  <cp:lastModifiedBy/>
  <dcterms:modified xsi:type="dcterms:W3CDTF">2019-05-06T23:26:50Z</dcterms:modified>
  <cp:revision>2</cp:revision>
  <dc:subject/>
  <dc:title>Blueprint Plans</dc:title>
</cp:coreProperties>
</file>