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EC235E-0D12-7158-8DEE-F0C147EC7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E01BE9-63A2-EC83-EA57-CEDA4D02F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1D9943-B547-A616-AB48-EDFF423A9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3FFF-FD73-42DE-AE3E-C9D6C0F1C4DE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61BBCE-FA5A-B8F3-A2E2-E0613C9A8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FECBB4-6408-3CDE-DA4C-4CF35514D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D93F-E5EA-4E82-A57F-AEB637B4C8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196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43DF1C-B020-66CE-7060-F0B249F7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A6EA8EA-D0A7-DC8A-AB0B-48896E87D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BCA446-14D1-2210-5506-90148FEC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3FFF-FD73-42DE-AE3E-C9D6C0F1C4DE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A51993-D597-DC13-FB09-60FDE82A4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D6DA79-8502-4A95-F313-E95B7A8C4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D93F-E5EA-4E82-A57F-AEB637B4C8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034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C6381FB-2B64-D127-FBFE-E4C25F169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AB02668-C9D4-189B-1722-749DDD6B7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4013F5-E009-23F2-4196-26933F92A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3FFF-FD73-42DE-AE3E-C9D6C0F1C4DE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F7E93E-3AF2-3B8A-15E4-ABF506DA0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0F9BCC-B246-5679-8F0D-F3AC5D5F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D93F-E5EA-4E82-A57F-AEB637B4C8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31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38E9E-454D-6B47-0AD0-3D9BF53A6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F08E10-C12C-4FCF-57CD-A341B9C93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FC858B-CDD0-A565-3E22-AD042105F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3FFF-FD73-42DE-AE3E-C9D6C0F1C4DE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DC04DB-DB51-401A-626D-B8FCDEAEC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B4914F-A52E-C18D-4018-71A30B35E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D93F-E5EA-4E82-A57F-AEB637B4C8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930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55150-1124-6E4C-ACF3-E5B917358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A10A02-9838-A6DB-31EF-3120E2142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277399-817F-AC75-85E5-74B2CA72F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3FFF-FD73-42DE-AE3E-C9D6C0F1C4DE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085B8B-F634-FF47-6A84-4EB1A8A8F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2772C1-EFB3-1AEC-1EA9-54358B3D9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D93F-E5EA-4E82-A57F-AEB637B4C8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415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895D5E-8D13-CF5A-6832-2DA7CD3BA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16D81C-BC72-B93C-235C-916AF0497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645D614-F4CA-52D0-2789-D72B96B78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5FA9DEB-3252-F8D6-9A74-0BE0EE422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3FFF-FD73-42DE-AE3E-C9D6C0F1C4DE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0A50A6-8020-9EB4-B665-C65C3DB02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371655-9B6F-C557-A00F-5B9D64FFC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D93F-E5EA-4E82-A57F-AEB637B4C8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24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981937-8AFD-63DF-CCEB-5438B34E2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40B718-E9E6-37CD-3C60-4C4E56C0A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757078-29B4-54CB-F0F5-922B8ED1B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A1AA535-E459-F133-CBB4-C78A608FDC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C11494A-6457-344E-56C6-456F72E80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BC7B047-6BB1-4222-B9B6-4316B248C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3FFF-FD73-42DE-AE3E-C9D6C0F1C4DE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89C0891-42B3-23FB-50F6-039CE9885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CAA5124-B1C0-357A-C53B-B27752381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D93F-E5EA-4E82-A57F-AEB637B4C8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043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71B57-7373-9A6E-41A1-80978B4B8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032C626-D492-B7E2-264E-BCC662E3B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3FFF-FD73-42DE-AE3E-C9D6C0F1C4DE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8BCA29E-31DE-376A-D408-C222362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FC941A6-C22A-4ECC-A12D-4B69AEFD8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D93F-E5EA-4E82-A57F-AEB637B4C8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264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0070D21-8D2E-C48D-7CDA-6F321D5BB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3FFF-FD73-42DE-AE3E-C9D6C0F1C4DE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6342EC9-CAEE-6529-E596-CF70ED7ED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85F1F14-6090-AE77-ED1A-282B0E42D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D93F-E5EA-4E82-A57F-AEB637B4C8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68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B6B6ED-C500-46B6-0165-A48BE713C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BF0645-D33A-F6E4-9F1F-D70BBE1B8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9BA78A-A215-ADDA-F35D-CC6C48C81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5782D4-468B-41B5-0FAF-788462037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3FFF-FD73-42DE-AE3E-C9D6C0F1C4DE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CB0A0C1-3F40-10B4-E0D6-C0644966F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0667C2-2124-910D-8956-9CD8825EB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D93F-E5EA-4E82-A57F-AEB637B4C8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484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FBCFED-89BA-4F0C-8044-B96CC530A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F90B8B5-ABF2-5B98-419F-4F8154A8EC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C324E1-F747-7DE9-3BC9-208A3DA9B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A64CB55-E954-E7D3-42B9-4DBC1CF0A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3FFF-FD73-42DE-AE3E-C9D6C0F1C4DE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543C62-BC67-BACC-418B-6536FC9F5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23F1FC1-BAC1-BAF5-CE54-DB91B8DB1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D93F-E5EA-4E82-A57F-AEB637B4C8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30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ED678F-351F-9245-A0CA-8EA62B724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2516B1-C0B9-5916-F3E8-BD1057BD9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0A89D6-8B16-8466-820A-C35630A2BF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CB3FFF-FD73-42DE-AE3E-C9D6C0F1C4DE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BEB48F-8FF3-1A98-FB18-D69DA44BD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32D093-4791-5A04-F168-F414F025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8CD93F-E5EA-4E82-A57F-AEB637B4C8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622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C87D42-2E52-F6A5-90C3-6FA3F6E4E7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wGamesList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CC6B04-5F70-1D32-7AEE-9AD2D160C6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Свиридова Максима</a:t>
            </a:r>
            <a:r>
              <a:rPr lang="en-US" dirty="0"/>
              <a:t>. </a:t>
            </a:r>
            <a:r>
              <a:rPr lang="ru-RU" dirty="0"/>
              <a:t>11</a:t>
            </a:r>
            <a:r>
              <a:rPr lang="en-US" dirty="0"/>
              <a:t> </a:t>
            </a:r>
            <a:r>
              <a:rPr lang="ru-RU" dirty="0"/>
              <a:t>класс</a:t>
            </a:r>
            <a:r>
              <a:rPr lang="en-US" dirty="0"/>
              <a:t>. </a:t>
            </a:r>
          </a:p>
          <a:p>
            <a:r>
              <a:rPr lang="en-US" dirty="0"/>
              <a:t>13.05.2025.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4684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9A3C7-054C-F82F-9BE1-246C4FA04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0C6E12-BDBF-8ECC-EF19-C52F065A8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Создать веб-сайт</a:t>
            </a:r>
            <a:r>
              <a:rPr lang="en-US" dirty="0"/>
              <a:t>,</a:t>
            </a:r>
            <a:r>
              <a:rPr lang="ru-RU" dirty="0"/>
              <a:t> на котором пользователь сможет добавлять и оценивать игры</a:t>
            </a:r>
            <a:r>
              <a:rPr lang="en-US" dirty="0"/>
              <a:t>,</a:t>
            </a:r>
            <a:r>
              <a:rPr lang="ru-RU" dirty="0"/>
              <a:t> делиться своими впечатлениями с другими пользователями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Технологии</a:t>
            </a:r>
            <a:r>
              <a:rPr lang="en-US" dirty="0"/>
              <a:t>:</a:t>
            </a:r>
          </a:p>
          <a:p>
            <a:r>
              <a:rPr lang="en-US" dirty="0"/>
              <a:t>ORM-</a:t>
            </a:r>
            <a:r>
              <a:rPr lang="ru-RU" dirty="0"/>
              <a:t>модуль</a:t>
            </a:r>
            <a:r>
              <a:rPr lang="en-US" dirty="0"/>
              <a:t>, </a:t>
            </a:r>
            <a:r>
              <a:rPr lang="ru-RU" dirty="0"/>
              <a:t>БД</a:t>
            </a:r>
            <a:r>
              <a:rPr lang="en-US" dirty="0"/>
              <a:t>, Bootstrap, </a:t>
            </a:r>
            <a:r>
              <a:rPr lang="ru-RU" dirty="0"/>
              <a:t>авторизация и регистрация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en-US" dirty="0"/>
              <a:t>requirements.txt, </a:t>
            </a:r>
            <a:r>
              <a:rPr lang="ru-RU" dirty="0"/>
              <a:t>шаблоны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6898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DCCCD-0BC8-F4BC-DE33-05D1C3892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Внешний вид сайта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908BF78-1D70-677E-208E-E339CBB60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012" y="1979694"/>
            <a:ext cx="3090899" cy="388272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1E22A01-209C-ADA3-4C1E-5B2085619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2932" y="3958324"/>
            <a:ext cx="3319330" cy="186712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8EA6D51-AF31-0929-A4CC-35D26F1AA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3134" y="2036556"/>
            <a:ext cx="4339128" cy="186712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E2A2E51-DC16-1CFE-4081-55497F42A1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531" y="1979694"/>
            <a:ext cx="2796983" cy="1573303"/>
          </a:xfrm>
          <a:prstGeom prst="rect">
            <a:avLst/>
          </a:prstGeom>
        </p:spPr>
      </p:pic>
      <p:pic>
        <p:nvPicPr>
          <p:cNvPr id="11" name="Объект 4">
            <a:extLst>
              <a:ext uri="{FF2B5EF4-FFF2-40B4-BE49-F238E27FC236}">
                <a16:creationId xmlns:a16="http://schemas.microsoft.com/office/drawing/2014/main" id="{E2420A6A-C682-6CCE-9187-61DF36A1AA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9531" y="3632984"/>
            <a:ext cx="3897712" cy="219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8776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53</Words>
  <Application>Microsoft Office PowerPoint</Application>
  <PresentationFormat>Широкоэкранный</PresentationFormat>
  <Paragraphs>9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Тема Office</vt:lpstr>
      <vt:lpstr>wGamesList</vt:lpstr>
      <vt:lpstr>Задача:</vt:lpstr>
      <vt:lpstr>Внешний вид сайта: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1</cp:revision>
  <dcterms:created xsi:type="dcterms:W3CDTF">2025-05-13T10:05:45Z</dcterms:created>
  <dcterms:modified xsi:type="dcterms:W3CDTF">2025-05-13T10:14:04Z</dcterms:modified>
</cp:coreProperties>
</file>