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1C1D4-8D15-4834-B2DE-19CEAF18960D}" type="doc">
      <dgm:prSet loTypeId="urn:microsoft.com/office/officeart/2005/8/layout/cycle4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539C8DE-4EED-4642-9DB1-35F90BF2628B}">
      <dgm:prSet phldrT="[Text]" custT="1"/>
      <dgm:spPr/>
      <dgm:t>
        <a:bodyPr/>
        <a:lstStyle/>
        <a:p>
          <a:r>
            <a:rPr lang="en-US" sz="2400" b="1" dirty="0"/>
            <a:t>Strength</a:t>
          </a:r>
          <a:endParaRPr lang="en-IN" sz="1900" b="1" dirty="0"/>
        </a:p>
      </dgm:t>
    </dgm:pt>
    <dgm:pt modelId="{D66E4380-13C6-4697-BE08-6517713202F9}" type="parTrans" cxnId="{A3018A6D-3A9B-4697-82DA-47C80C5BEFCA}">
      <dgm:prSet/>
      <dgm:spPr/>
      <dgm:t>
        <a:bodyPr/>
        <a:lstStyle/>
        <a:p>
          <a:endParaRPr lang="en-IN"/>
        </a:p>
      </dgm:t>
    </dgm:pt>
    <dgm:pt modelId="{BC8778E1-0182-46B8-ACEC-7F8CE92C68ED}" type="sibTrans" cxnId="{A3018A6D-3A9B-4697-82DA-47C80C5BEFCA}">
      <dgm:prSet/>
      <dgm:spPr/>
      <dgm:t>
        <a:bodyPr/>
        <a:lstStyle/>
        <a:p>
          <a:endParaRPr lang="en-IN"/>
        </a:p>
      </dgm:t>
    </dgm:pt>
    <dgm:pt modelId="{FEE52058-E312-47BD-A73B-04070547C50C}">
      <dgm:prSet phldrT="[Text]" custT="1"/>
      <dgm:spPr/>
      <dgm:t>
        <a:bodyPr/>
        <a:lstStyle/>
        <a:p>
          <a:r>
            <a:rPr lang="en-US" sz="1500" b="1" dirty="0"/>
            <a:t>Real-time weather updates enable proactive decision-making for crop management.</a:t>
          </a:r>
          <a:endParaRPr lang="en-IN" sz="1500" b="1" dirty="0"/>
        </a:p>
      </dgm:t>
    </dgm:pt>
    <dgm:pt modelId="{90F9EAD3-50EE-43D8-9589-70AD575C9CCD}" type="parTrans" cxnId="{82A83D6A-4804-4BAA-AAB9-CAB9FC2B1B5A}">
      <dgm:prSet/>
      <dgm:spPr/>
      <dgm:t>
        <a:bodyPr/>
        <a:lstStyle/>
        <a:p>
          <a:endParaRPr lang="en-IN"/>
        </a:p>
      </dgm:t>
    </dgm:pt>
    <dgm:pt modelId="{E10B08AD-B9DA-4FB1-A2C8-553927A6BA56}" type="sibTrans" cxnId="{82A83D6A-4804-4BAA-AAB9-CAB9FC2B1B5A}">
      <dgm:prSet/>
      <dgm:spPr/>
      <dgm:t>
        <a:bodyPr/>
        <a:lstStyle/>
        <a:p>
          <a:endParaRPr lang="en-IN"/>
        </a:p>
      </dgm:t>
    </dgm:pt>
    <dgm:pt modelId="{9912D4F7-1E5F-495A-8ABD-9489BDBA139F}">
      <dgm:prSet phldrT="[Text]" custT="1"/>
      <dgm:spPr/>
      <dgm:t>
        <a:bodyPr/>
        <a:lstStyle/>
        <a:p>
          <a:r>
            <a:rPr lang="en-US" sz="2000" b="1" dirty="0"/>
            <a:t>Weakness</a:t>
          </a:r>
          <a:endParaRPr lang="en-IN" sz="2200" dirty="0"/>
        </a:p>
      </dgm:t>
    </dgm:pt>
    <dgm:pt modelId="{7CCC2F24-E557-4C46-A1AB-DE069756DE40}" type="parTrans" cxnId="{88BADB40-0DBC-429C-A755-F20E628E21BB}">
      <dgm:prSet/>
      <dgm:spPr/>
      <dgm:t>
        <a:bodyPr/>
        <a:lstStyle/>
        <a:p>
          <a:endParaRPr lang="en-IN"/>
        </a:p>
      </dgm:t>
    </dgm:pt>
    <dgm:pt modelId="{22758D8B-A8A6-4305-AF0D-9ADF2F2AFB76}" type="sibTrans" cxnId="{88BADB40-0DBC-429C-A755-F20E628E21BB}">
      <dgm:prSet/>
      <dgm:spPr/>
      <dgm:t>
        <a:bodyPr/>
        <a:lstStyle/>
        <a:p>
          <a:endParaRPr lang="en-IN"/>
        </a:p>
      </dgm:t>
    </dgm:pt>
    <dgm:pt modelId="{A43537DB-F3F5-4648-9DA0-8A1EAE5C5544}">
      <dgm:prSet phldrT="[Text]" custT="1"/>
      <dgm:spPr/>
      <dgm:t>
        <a:bodyPr/>
        <a:lstStyle/>
        <a:p>
          <a:r>
            <a:rPr lang="en-US" sz="1500" b="1" dirty="0"/>
            <a:t>Reliance on accurate weather forecasts for effective agricultural planning.</a:t>
          </a:r>
          <a:endParaRPr lang="en-IN" sz="1500" b="1" dirty="0"/>
        </a:p>
      </dgm:t>
    </dgm:pt>
    <dgm:pt modelId="{9306AAAC-D587-460B-B598-6D63C5FD5DAE}" type="parTrans" cxnId="{3EFE44F2-0BAB-4185-8F20-9339D68E7895}">
      <dgm:prSet/>
      <dgm:spPr/>
      <dgm:t>
        <a:bodyPr/>
        <a:lstStyle/>
        <a:p>
          <a:endParaRPr lang="en-IN"/>
        </a:p>
      </dgm:t>
    </dgm:pt>
    <dgm:pt modelId="{912D8929-BC5C-41C0-AB9D-F4F202361EDC}" type="sibTrans" cxnId="{3EFE44F2-0BAB-4185-8F20-9339D68E7895}">
      <dgm:prSet/>
      <dgm:spPr/>
      <dgm:t>
        <a:bodyPr/>
        <a:lstStyle/>
        <a:p>
          <a:endParaRPr lang="en-IN"/>
        </a:p>
      </dgm:t>
    </dgm:pt>
    <dgm:pt modelId="{3AC5A18B-BFD5-4AB0-B766-560ABE1F0890}">
      <dgm:prSet phldrT="[Text]" custT="1"/>
      <dgm:spPr/>
      <dgm:t>
        <a:bodyPr/>
        <a:lstStyle/>
        <a:p>
          <a:r>
            <a:rPr lang="en-US" sz="2400" b="1" dirty="0"/>
            <a:t>Threat</a:t>
          </a:r>
          <a:endParaRPr lang="en-IN" sz="1900" dirty="0"/>
        </a:p>
      </dgm:t>
    </dgm:pt>
    <dgm:pt modelId="{A02408EA-2AE8-4FA8-9DF3-BA23CAC8ABA9}" type="parTrans" cxnId="{55BAAC9B-3487-4E9B-8AA0-4870E37F7EB2}">
      <dgm:prSet/>
      <dgm:spPr/>
      <dgm:t>
        <a:bodyPr/>
        <a:lstStyle/>
        <a:p>
          <a:endParaRPr lang="en-IN"/>
        </a:p>
      </dgm:t>
    </dgm:pt>
    <dgm:pt modelId="{AC2BCBFA-C6DC-4DB5-A10C-18A5EDFCA6E5}" type="sibTrans" cxnId="{55BAAC9B-3487-4E9B-8AA0-4870E37F7EB2}">
      <dgm:prSet/>
      <dgm:spPr/>
      <dgm:t>
        <a:bodyPr/>
        <a:lstStyle/>
        <a:p>
          <a:endParaRPr lang="en-IN"/>
        </a:p>
      </dgm:t>
    </dgm:pt>
    <dgm:pt modelId="{4BD99B8A-5F64-49C4-BE93-9A9D6125971D}">
      <dgm:prSet phldrT="[Text]" custT="1"/>
      <dgm:spPr/>
      <dgm:t>
        <a:bodyPr/>
        <a:lstStyle/>
        <a:p>
          <a:r>
            <a:rPr lang="en-US" sz="1800" b="1" dirty="0"/>
            <a:t>Opportunity</a:t>
          </a:r>
          <a:endParaRPr lang="en-IN" sz="1900" dirty="0"/>
        </a:p>
      </dgm:t>
    </dgm:pt>
    <dgm:pt modelId="{CC17332B-F266-4196-97F1-7A0106957F48}" type="parTrans" cxnId="{534DB3AB-EEEE-4A16-9D4D-A07977AF9265}">
      <dgm:prSet/>
      <dgm:spPr/>
      <dgm:t>
        <a:bodyPr/>
        <a:lstStyle/>
        <a:p>
          <a:endParaRPr lang="en-IN"/>
        </a:p>
      </dgm:t>
    </dgm:pt>
    <dgm:pt modelId="{38F075F6-49E4-488E-AC16-61B02BA4DEA5}" type="sibTrans" cxnId="{534DB3AB-EEEE-4A16-9D4D-A07977AF9265}">
      <dgm:prSet/>
      <dgm:spPr/>
      <dgm:t>
        <a:bodyPr/>
        <a:lstStyle/>
        <a:p>
          <a:endParaRPr lang="en-IN"/>
        </a:p>
      </dgm:t>
    </dgm:pt>
    <dgm:pt modelId="{DAD7DD30-70CC-4B10-B82D-F7918C42A266}">
      <dgm:prSet phldrT="[Text]" custT="1"/>
      <dgm:spPr/>
      <dgm:t>
        <a:bodyPr/>
        <a:lstStyle/>
        <a:p>
          <a:r>
            <a:rPr lang="en-US" sz="1400" b="1" dirty="0"/>
            <a:t>Integration of advanced technologies for precise weather predictions and risk assessment.</a:t>
          </a:r>
          <a:endParaRPr lang="en-IN" sz="1400" b="1" dirty="0"/>
        </a:p>
      </dgm:t>
    </dgm:pt>
    <dgm:pt modelId="{10CD4CBB-7D9D-46B3-AB1D-C9B37C37E7B6}" type="parTrans" cxnId="{DE7B2395-58E4-4A88-981D-A9F09770E466}">
      <dgm:prSet/>
      <dgm:spPr/>
      <dgm:t>
        <a:bodyPr/>
        <a:lstStyle/>
        <a:p>
          <a:endParaRPr lang="en-IN"/>
        </a:p>
      </dgm:t>
    </dgm:pt>
    <dgm:pt modelId="{7377002E-A895-4CC8-ACC6-40DDBD052F52}" type="sibTrans" cxnId="{DE7B2395-58E4-4A88-981D-A9F09770E466}">
      <dgm:prSet/>
      <dgm:spPr/>
      <dgm:t>
        <a:bodyPr/>
        <a:lstStyle/>
        <a:p>
          <a:endParaRPr lang="en-IN"/>
        </a:p>
      </dgm:t>
    </dgm:pt>
    <dgm:pt modelId="{068F675F-FDA0-451C-8892-755B00EB50B1}">
      <dgm:prSet phldrT="[Text]" custT="1"/>
      <dgm:spPr/>
      <dgm:t>
        <a:bodyPr/>
        <a:lstStyle/>
        <a:p>
          <a:r>
            <a:rPr lang="en-US" sz="1400" b="1" dirty="0"/>
            <a:t>Dependence on weather-sensitive agricultural practices leading to vulnerability.</a:t>
          </a:r>
          <a:endParaRPr lang="en-IN" sz="1400" b="1" dirty="0"/>
        </a:p>
      </dgm:t>
    </dgm:pt>
    <dgm:pt modelId="{CDFE213B-98DD-4C09-84A8-033F47C97FAB}" type="parTrans" cxnId="{2C6A284C-3829-4430-8793-E25752E0292E}">
      <dgm:prSet/>
      <dgm:spPr/>
      <dgm:t>
        <a:bodyPr/>
        <a:lstStyle/>
        <a:p>
          <a:endParaRPr lang="en-IN"/>
        </a:p>
      </dgm:t>
    </dgm:pt>
    <dgm:pt modelId="{83CD03AB-90CE-470D-A6F4-23329CC2ED57}" type="sibTrans" cxnId="{2C6A284C-3829-4430-8793-E25752E0292E}">
      <dgm:prSet/>
      <dgm:spPr/>
      <dgm:t>
        <a:bodyPr/>
        <a:lstStyle/>
        <a:p>
          <a:endParaRPr lang="en-IN"/>
        </a:p>
      </dgm:t>
    </dgm:pt>
    <dgm:pt modelId="{42A64D59-221B-4908-B5FB-BD2B1C3E5B2D}" type="pres">
      <dgm:prSet presAssocID="{5A31C1D4-8D15-4834-B2DE-19CEAF18960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6D1069C-75B2-4D98-9416-08B479B497A1}" type="pres">
      <dgm:prSet presAssocID="{5A31C1D4-8D15-4834-B2DE-19CEAF18960D}" presName="children" presStyleCnt="0"/>
      <dgm:spPr/>
    </dgm:pt>
    <dgm:pt modelId="{8FAB1810-4FBD-4BC6-969E-CA790B0B6FA9}" type="pres">
      <dgm:prSet presAssocID="{5A31C1D4-8D15-4834-B2DE-19CEAF18960D}" presName="child1group" presStyleCnt="0"/>
      <dgm:spPr/>
    </dgm:pt>
    <dgm:pt modelId="{EA56E92D-2096-4019-A0C1-28D24F3DC287}" type="pres">
      <dgm:prSet presAssocID="{5A31C1D4-8D15-4834-B2DE-19CEAF18960D}" presName="child1" presStyleLbl="bgAcc1" presStyleIdx="0" presStyleCnt="4" custScaleX="109396" custScaleY="101143"/>
      <dgm:spPr/>
    </dgm:pt>
    <dgm:pt modelId="{963CC432-9AF5-483D-AF01-773CCEEB949B}" type="pres">
      <dgm:prSet presAssocID="{5A31C1D4-8D15-4834-B2DE-19CEAF18960D}" presName="child1Text" presStyleLbl="bgAcc1" presStyleIdx="0" presStyleCnt="4">
        <dgm:presLayoutVars>
          <dgm:bulletEnabled val="1"/>
        </dgm:presLayoutVars>
      </dgm:prSet>
      <dgm:spPr/>
    </dgm:pt>
    <dgm:pt modelId="{CB1A723E-1E0F-4434-90F0-ACEB280AFD81}" type="pres">
      <dgm:prSet presAssocID="{5A31C1D4-8D15-4834-B2DE-19CEAF18960D}" presName="child2group" presStyleCnt="0"/>
      <dgm:spPr/>
    </dgm:pt>
    <dgm:pt modelId="{9E849AE2-8F04-4351-B125-3164F43346A7}" type="pres">
      <dgm:prSet presAssocID="{5A31C1D4-8D15-4834-B2DE-19CEAF18960D}" presName="child2" presStyleLbl="bgAcc1" presStyleIdx="1" presStyleCnt="4" custScaleX="101952" custScaleY="99871" custLinFactNeighborX="4700"/>
      <dgm:spPr/>
    </dgm:pt>
    <dgm:pt modelId="{1954BDC1-22A3-40F1-AC89-0317C6DF76FE}" type="pres">
      <dgm:prSet presAssocID="{5A31C1D4-8D15-4834-B2DE-19CEAF18960D}" presName="child2Text" presStyleLbl="bgAcc1" presStyleIdx="1" presStyleCnt="4">
        <dgm:presLayoutVars>
          <dgm:bulletEnabled val="1"/>
        </dgm:presLayoutVars>
      </dgm:prSet>
      <dgm:spPr/>
    </dgm:pt>
    <dgm:pt modelId="{79BEFC00-A0B7-4844-A151-F843A14F833E}" type="pres">
      <dgm:prSet presAssocID="{5A31C1D4-8D15-4834-B2DE-19CEAF18960D}" presName="child3group" presStyleCnt="0"/>
      <dgm:spPr/>
    </dgm:pt>
    <dgm:pt modelId="{E9E990FB-8A9F-4DC3-B124-2FB8AC778038}" type="pres">
      <dgm:prSet presAssocID="{5A31C1D4-8D15-4834-B2DE-19CEAF18960D}" presName="child3" presStyleLbl="bgAcc1" presStyleIdx="2" presStyleCnt="4" custScaleX="106418" custScaleY="106381" custLinFactNeighborX="5371" custLinFactNeighborY="-2591"/>
      <dgm:spPr/>
    </dgm:pt>
    <dgm:pt modelId="{5AE36576-9554-4E94-A625-DB0332E377F4}" type="pres">
      <dgm:prSet presAssocID="{5A31C1D4-8D15-4834-B2DE-19CEAF18960D}" presName="child3Text" presStyleLbl="bgAcc1" presStyleIdx="2" presStyleCnt="4">
        <dgm:presLayoutVars>
          <dgm:bulletEnabled val="1"/>
        </dgm:presLayoutVars>
      </dgm:prSet>
      <dgm:spPr/>
    </dgm:pt>
    <dgm:pt modelId="{7B7A9CE6-77E9-4B5B-96FD-DE7BDBDA83D6}" type="pres">
      <dgm:prSet presAssocID="{5A31C1D4-8D15-4834-B2DE-19CEAF18960D}" presName="child4group" presStyleCnt="0"/>
      <dgm:spPr/>
    </dgm:pt>
    <dgm:pt modelId="{B40EDADC-268F-4D4D-B615-0278A30ABF12}" type="pres">
      <dgm:prSet presAssocID="{5A31C1D4-8D15-4834-B2DE-19CEAF18960D}" presName="child4" presStyleLbl="bgAcc1" presStyleIdx="3" presStyleCnt="4" custScaleX="107499" custScaleY="104300"/>
      <dgm:spPr/>
    </dgm:pt>
    <dgm:pt modelId="{E619F02D-7865-46DF-9020-30F73436574C}" type="pres">
      <dgm:prSet presAssocID="{5A31C1D4-8D15-4834-B2DE-19CEAF18960D}" presName="child4Text" presStyleLbl="bgAcc1" presStyleIdx="3" presStyleCnt="4">
        <dgm:presLayoutVars>
          <dgm:bulletEnabled val="1"/>
        </dgm:presLayoutVars>
      </dgm:prSet>
      <dgm:spPr/>
    </dgm:pt>
    <dgm:pt modelId="{8B14B228-0BB7-4129-A6AE-98F2402E4BE3}" type="pres">
      <dgm:prSet presAssocID="{5A31C1D4-8D15-4834-B2DE-19CEAF18960D}" presName="childPlaceholder" presStyleCnt="0"/>
      <dgm:spPr/>
    </dgm:pt>
    <dgm:pt modelId="{479A00B9-FD4C-4987-86F6-2EEA15554F2A}" type="pres">
      <dgm:prSet presAssocID="{5A31C1D4-8D15-4834-B2DE-19CEAF18960D}" presName="circle" presStyleCnt="0"/>
      <dgm:spPr/>
    </dgm:pt>
    <dgm:pt modelId="{7BC45B41-C844-49CC-803C-8A021CD2F8F4}" type="pres">
      <dgm:prSet presAssocID="{5A31C1D4-8D15-4834-B2DE-19CEAF18960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53BD84E-EF2B-40C7-B1C5-739E0B5D77D0}" type="pres">
      <dgm:prSet presAssocID="{5A31C1D4-8D15-4834-B2DE-19CEAF18960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3D900CA7-2BF1-43BF-8753-F28037485159}" type="pres">
      <dgm:prSet presAssocID="{5A31C1D4-8D15-4834-B2DE-19CEAF18960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081A308-D7B4-4E5C-AB5E-2567630C3713}" type="pres">
      <dgm:prSet presAssocID="{5A31C1D4-8D15-4834-B2DE-19CEAF18960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4563A9B-13DA-4357-BF7F-0EEA357E5D09}" type="pres">
      <dgm:prSet presAssocID="{5A31C1D4-8D15-4834-B2DE-19CEAF18960D}" presName="quadrantPlaceholder" presStyleCnt="0"/>
      <dgm:spPr/>
    </dgm:pt>
    <dgm:pt modelId="{BB81E13C-745F-4177-8347-F1673CC1DBB3}" type="pres">
      <dgm:prSet presAssocID="{5A31C1D4-8D15-4834-B2DE-19CEAF18960D}" presName="center1" presStyleLbl="fgShp" presStyleIdx="0" presStyleCnt="2"/>
      <dgm:spPr/>
    </dgm:pt>
    <dgm:pt modelId="{27359748-B735-4E72-ACBE-B0AC7517DF6B}" type="pres">
      <dgm:prSet presAssocID="{5A31C1D4-8D15-4834-B2DE-19CEAF18960D}" presName="center2" presStyleLbl="fgShp" presStyleIdx="1" presStyleCnt="2"/>
      <dgm:spPr/>
    </dgm:pt>
  </dgm:ptLst>
  <dgm:cxnLst>
    <dgm:cxn modelId="{1A014806-71EE-4DA2-82C5-6298DF93C553}" type="presOf" srcId="{9912D4F7-1E5F-495A-8ABD-9489BDBA139F}" destId="{753BD84E-EF2B-40C7-B1C5-739E0B5D77D0}" srcOrd="0" destOrd="0" presId="urn:microsoft.com/office/officeart/2005/8/layout/cycle4"/>
    <dgm:cxn modelId="{3F68E211-D943-440D-AA59-A2B29E60E800}" type="presOf" srcId="{FEE52058-E312-47BD-A73B-04070547C50C}" destId="{963CC432-9AF5-483D-AF01-773CCEEB949B}" srcOrd="1" destOrd="0" presId="urn:microsoft.com/office/officeart/2005/8/layout/cycle4"/>
    <dgm:cxn modelId="{BFF7DB1C-4067-4936-BD8E-D4A346CF3C65}" type="presOf" srcId="{A43537DB-F3F5-4648-9DA0-8A1EAE5C5544}" destId="{1954BDC1-22A3-40F1-AC89-0317C6DF76FE}" srcOrd="1" destOrd="0" presId="urn:microsoft.com/office/officeart/2005/8/layout/cycle4"/>
    <dgm:cxn modelId="{47FA232A-AE11-43B9-8267-0F9BDB173C8A}" type="presOf" srcId="{DAD7DD30-70CC-4B10-B82D-F7918C42A266}" destId="{E619F02D-7865-46DF-9020-30F73436574C}" srcOrd="1" destOrd="0" presId="urn:microsoft.com/office/officeart/2005/8/layout/cycle4"/>
    <dgm:cxn modelId="{88BADB40-0DBC-429C-A755-F20E628E21BB}" srcId="{5A31C1D4-8D15-4834-B2DE-19CEAF18960D}" destId="{9912D4F7-1E5F-495A-8ABD-9489BDBA139F}" srcOrd="1" destOrd="0" parTransId="{7CCC2F24-E557-4C46-A1AB-DE069756DE40}" sibTransId="{22758D8B-A8A6-4305-AF0D-9ADF2F2AFB76}"/>
    <dgm:cxn modelId="{F5B38B65-7B74-45D8-B5FD-B798E067C51B}" type="presOf" srcId="{068F675F-FDA0-451C-8892-755B00EB50B1}" destId="{E9E990FB-8A9F-4DC3-B124-2FB8AC778038}" srcOrd="0" destOrd="0" presId="urn:microsoft.com/office/officeart/2005/8/layout/cycle4"/>
    <dgm:cxn modelId="{82A83D6A-4804-4BAA-AAB9-CAB9FC2B1B5A}" srcId="{0539C8DE-4EED-4642-9DB1-35F90BF2628B}" destId="{FEE52058-E312-47BD-A73B-04070547C50C}" srcOrd="0" destOrd="0" parTransId="{90F9EAD3-50EE-43D8-9589-70AD575C9CCD}" sibTransId="{E10B08AD-B9DA-4FB1-A2C8-553927A6BA56}"/>
    <dgm:cxn modelId="{2C6A284C-3829-4430-8793-E25752E0292E}" srcId="{3AC5A18B-BFD5-4AB0-B766-560ABE1F0890}" destId="{068F675F-FDA0-451C-8892-755B00EB50B1}" srcOrd="0" destOrd="0" parTransId="{CDFE213B-98DD-4C09-84A8-033F47C97FAB}" sibTransId="{83CD03AB-90CE-470D-A6F4-23329CC2ED57}"/>
    <dgm:cxn modelId="{6B7C656D-6FFB-4384-B52A-A29AA148E755}" type="presOf" srcId="{0539C8DE-4EED-4642-9DB1-35F90BF2628B}" destId="{7BC45B41-C844-49CC-803C-8A021CD2F8F4}" srcOrd="0" destOrd="0" presId="urn:microsoft.com/office/officeart/2005/8/layout/cycle4"/>
    <dgm:cxn modelId="{A3018A6D-3A9B-4697-82DA-47C80C5BEFCA}" srcId="{5A31C1D4-8D15-4834-B2DE-19CEAF18960D}" destId="{0539C8DE-4EED-4642-9DB1-35F90BF2628B}" srcOrd="0" destOrd="0" parTransId="{D66E4380-13C6-4697-BE08-6517713202F9}" sibTransId="{BC8778E1-0182-46B8-ACEC-7F8CE92C68ED}"/>
    <dgm:cxn modelId="{460A2A56-8924-4DF6-8607-708C524F6E11}" type="presOf" srcId="{DAD7DD30-70CC-4B10-B82D-F7918C42A266}" destId="{B40EDADC-268F-4D4D-B615-0278A30ABF12}" srcOrd="0" destOrd="0" presId="urn:microsoft.com/office/officeart/2005/8/layout/cycle4"/>
    <dgm:cxn modelId="{C5467A81-EF49-40BF-8A8B-F8D0A2F811E1}" type="presOf" srcId="{FEE52058-E312-47BD-A73B-04070547C50C}" destId="{EA56E92D-2096-4019-A0C1-28D24F3DC287}" srcOrd="0" destOrd="0" presId="urn:microsoft.com/office/officeart/2005/8/layout/cycle4"/>
    <dgm:cxn modelId="{DE7B2395-58E4-4A88-981D-A9F09770E466}" srcId="{4BD99B8A-5F64-49C4-BE93-9A9D6125971D}" destId="{DAD7DD30-70CC-4B10-B82D-F7918C42A266}" srcOrd="0" destOrd="0" parTransId="{10CD4CBB-7D9D-46B3-AB1D-C9B37C37E7B6}" sibTransId="{7377002E-A895-4CC8-ACC6-40DDBD052F52}"/>
    <dgm:cxn modelId="{55BAAC9B-3487-4E9B-8AA0-4870E37F7EB2}" srcId="{5A31C1D4-8D15-4834-B2DE-19CEAF18960D}" destId="{3AC5A18B-BFD5-4AB0-B766-560ABE1F0890}" srcOrd="2" destOrd="0" parTransId="{A02408EA-2AE8-4FA8-9DF3-BA23CAC8ABA9}" sibTransId="{AC2BCBFA-C6DC-4DB5-A10C-18A5EDFCA6E5}"/>
    <dgm:cxn modelId="{283A97A7-F9F7-40EB-AECD-7196FB9F9012}" type="presOf" srcId="{4BD99B8A-5F64-49C4-BE93-9A9D6125971D}" destId="{6081A308-D7B4-4E5C-AB5E-2567630C3713}" srcOrd="0" destOrd="0" presId="urn:microsoft.com/office/officeart/2005/8/layout/cycle4"/>
    <dgm:cxn modelId="{534DB3AB-EEEE-4A16-9D4D-A07977AF9265}" srcId="{5A31C1D4-8D15-4834-B2DE-19CEAF18960D}" destId="{4BD99B8A-5F64-49C4-BE93-9A9D6125971D}" srcOrd="3" destOrd="0" parTransId="{CC17332B-F266-4196-97F1-7A0106957F48}" sibTransId="{38F075F6-49E4-488E-AC16-61B02BA4DEA5}"/>
    <dgm:cxn modelId="{35EE4BAC-6DAE-47C8-93AE-34D85BB7FB79}" type="presOf" srcId="{5A31C1D4-8D15-4834-B2DE-19CEAF18960D}" destId="{42A64D59-221B-4908-B5FB-BD2B1C3E5B2D}" srcOrd="0" destOrd="0" presId="urn:microsoft.com/office/officeart/2005/8/layout/cycle4"/>
    <dgm:cxn modelId="{11F0F8C8-E17E-4DFA-BD7F-922776090DB0}" type="presOf" srcId="{A43537DB-F3F5-4648-9DA0-8A1EAE5C5544}" destId="{9E849AE2-8F04-4351-B125-3164F43346A7}" srcOrd="0" destOrd="0" presId="urn:microsoft.com/office/officeart/2005/8/layout/cycle4"/>
    <dgm:cxn modelId="{AB45E1E7-C9D1-4423-B1C3-D11FF1CE4558}" type="presOf" srcId="{3AC5A18B-BFD5-4AB0-B766-560ABE1F0890}" destId="{3D900CA7-2BF1-43BF-8753-F28037485159}" srcOrd="0" destOrd="0" presId="urn:microsoft.com/office/officeart/2005/8/layout/cycle4"/>
    <dgm:cxn modelId="{A97D9FEC-304B-448D-A875-79085ED1D4F0}" type="presOf" srcId="{068F675F-FDA0-451C-8892-755B00EB50B1}" destId="{5AE36576-9554-4E94-A625-DB0332E377F4}" srcOrd="1" destOrd="0" presId="urn:microsoft.com/office/officeart/2005/8/layout/cycle4"/>
    <dgm:cxn modelId="{3EFE44F2-0BAB-4185-8F20-9339D68E7895}" srcId="{9912D4F7-1E5F-495A-8ABD-9489BDBA139F}" destId="{A43537DB-F3F5-4648-9DA0-8A1EAE5C5544}" srcOrd="0" destOrd="0" parTransId="{9306AAAC-D587-460B-B598-6D63C5FD5DAE}" sibTransId="{912D8929-BC5C-41C0-AB9D-F4F202361EDC}"/>
    <dgm:cxn modelId="{F9B2AF74-C267-4CC9-96DB-5FADD6E506B1}" type="presParOf" srcId="{42A64D59-221B-4908-B5FB-BD2B1C3E5B2D}" destId="{56D1069C-75B2-4D98-9416-08B479B497A1}" srcOrd="0" destOrd="0" presId="urn:microsoft.com/office/officeart/2005/8/layout/cycle4"/>
    <dgm:cxn modelId="{2913158F-FECC-4C71-A41F-2382A3224D14}" type="presParOf" srcId="{56D1069C-75B2-4D98-9416-08B479B497A1}" destId="{8FAB1810-4FBD-4BC6-969E-CA790B0B6FA9}" srcOrd="0" destOrd="0" presId="urn:microsoft.com/office/officeart/2005/8/layout/cycle4"/>
    <dgm:cxn modelId="{27AD1E99-5313-4305-B312-E3065B3F37D7}" type="presParOf" srcId="{8FAB1810-4FBD-4BC6-969E-CA790B0B6FA9}" destId="{EA56E92D-2096-4019-A0C1-28D24F3DC287}" srcOrd="0" destOrd="0" presId="urn:microsoft.com/office/officeart/2005/8/layout/cycle4"/>
    <dgm:cxn modelId="{1E8E2C25-C8BD-4937-A496-F9DED440940D}" type="presParOf" srcId="{8FAB1810-4FBD-4BC6-969E-CA790B0B6FA9}" destId="{963CC432-9AF5-483D-AF01-773CCEEB949B}" srcOrd="1" destOrd="0" presId="urn:microsoft.com/office/officeart/2005/8/layout/cycle4"/>
    <dgm:cxn modelId="{8032A8F2-777B-4BC1-9F4E-3C938922A3DD}" type="presParOf" srcId="{56D1069C-75B2-4D98-9416-08B479B497A1}" destId="{CB1A723E-1E0F-4434-90F0-ACEB280AFD81}" srcOrd="1" destOrd="0" presId="urn:microsoft.com/office/officeart/2005/8/layout/cycle4"/>
    <dgm:cxn modelId="{03861E16-8D26-4A30-B6AA-0928D81AED83}" type="presParOf" srcId="{CB1A723E-1E0F-4434-90F0-ACEB280AFD81}" destId="{9E849AE2-8F04-4351-B125-3164F43346A7}" srcOrd="0" destOrd="0" presId="urn:microsoft.com/office/officeart/2005/8/layout/cycle4"/>
    <dgm:cxn modelId="{F0A2A331-5214-4A6C-BA21-8D9DD4CF6724}" type="presParOf" srcId="{CB1A723E-1E0F-4434-90F0-ACEB280AFD81}" destId="{1954BDC1-22A3-40F1-AC89-0317C6DF76FE}" srcOrd="1" destOrd="0" presId="urn:microsoft.com/office/officeart/2005/8/layout/cycle4"/>
    <dgm:cxn modelId="{6F9F6204-9D6A-46FB-9375-E3ADC97FA61C}" type="presParOf" srcId="{56D1069C-75B2-4D98-9416-08B479B497A1}" destId="{79BEFC00-A0B7-4844-A151-F843A14F833E}" srcOrd="2" destOrd="0" presId="urn:microsoft.com/office/officeart/2005/8/layout/cycle4"/>
    <dgm:cxn modelId="{6A27CA59-E590-4EC3-9094-AD9BF20CAE18}" type="presParOf" srcId="{79BEFC00-A0B7-4844-A151-F843A14F833E}" destId="{E9E990FB-8A9F-4DC3-B124-2FB8AC778038}" srcOrd="0" destOrd="0" presId="urn:microsoft.com/office/officeart/2005/8/layout/cycle4"/>
    <dgm:cxn modelId="{E46B4AC3-AA6C-4AC5-84E7-6360B576075F}" type="presParOf" srcId="{79BEFC00-A0B7-4844-A151-F843A14F833E}" destId="{5AE36576-9554-4E94-A625-DB0332E377F4}" srcOrd="1" destOrd="0" presId="urn:microsoft.com/office/officeart/2005/8/layout/cycle4"/>
    <dgm:cxn modelId="{7C20B8D6-3A42-4B6A-86A1-EC6ADA159BBF}" type="presParOf" srcId="{56D1069C-75B2-4D98-9416-08B479B497A1}" destId="{7B7A9CE6-77E9-4B5B-96FD-DE7BDBDA83D6}" srcOrd="3" destOrd="0" presId="urn:microsoft.com/office/officeart/2005/8/layout/cycle4"/>
    <dgm:cxn modelId="{D3E7BF07-C744-43B2-877A-3E6A1E667E9D}" type="presParOf" srcId="{7B7A9CE6-77E9-4B5B-96FD-DE7BDBDA83D6}" destId="{B40EDADC-268F-4D4D-B615-0278A30ABF12}" srcOrd="0" destOrd="0" presId="urn:microsoft.com/office/officeart/2005/8/layout/cycle4"/>
    <dgm:cxn modelId="{96B7A7A1-7D85-420C-970A-36FB07F4AA83}" type="presParOf" srcId="{7B7A9CE6-77E9-4B5B-96FD-DE7BDBDA83D6}" destId="{E619F02D-7865-46DF-9020-30F73436574C}" srcOrd="1" destOrd="0" presId="urn:microsoft.com/office/officeart/2005/8/layout/cycle4"/>
    <dgm:cxn modelId="{F3534706-97B2-49DF-81F6-1BE85455179E}" type="presParOf" srcId="{56D1069C-75B2-4D98-9416-08B479B497A1}" destId="{8B14B228-0BB7-4129-A6AE-98F2402E4BE3}" srcOrd="4" destOrd="0" presId="urn:microsoft.com/office/officeart/2005/8/layout/cycle4"/>
    <dgm:cxn modelId="{10693DD5-44AA-49ED-B4A8-122B08174140}" type="presParOf" srcId="{42A64D59-221B-4908-B5FB-BD2B1C3E5B2D}" destId="{479A00B9-FD4C-4987-86F6-2EEA15554F2A}" srcOrd="1" destOrd="0" presId="urn:microsoft.com/office/officeart/2005/8/layout/cycle4"/>
    <dgm:cxn modelId="{E0D1078B-91A8-4257-B709-85E00A1A9C37}" type="presParOf" srcId="{479A00B9-FD4C-4987-86F6-2EEA15554F2A}" destId="{7BC45B41-C844-49CC-803C-8A021CD2F8F4}" srcOrd="0" destOrd="0" presId="urn:microsoft.com/office/officeart/2005/8/layout/cycle4"/>
    <dgm:cxn modelId="{06592A43-1C73-46DC-A7AB-7E3B4A82597F}" type="presParOf" srcId="{479A00B9-FD4C-4987-86F6-2EEA15554F2A}" destId="{753BD84E-EF2B-40C7-B1C5-739E0B5D77D0}" srcOrd="1" destOrd="0" presId="urn:microsoft.com/office/officeart/2005/8/layout/cycle4"/>
    <dgm:cxn modelId="{FBC6C098-AACB-4D9C-92AC-37B6B5336401}" type="presParOf" srcId="{479A00B9-FD4C-4987-86F6-2EEA15554F2A}" destId="{3D900CA7-2BF1-43BF-8753-F28037485159}" srcOrd="2" destOrd="0" presId="urn:microsoft.com/office/officeart/2005/8/layout/cycle4"/>
    <dgm:cxn modelId="{26E2E4EF-7781-4C43-A972-6FA017F548C8}" type="presParOf" srcId="{479A00B9-FD4C-4987-86F6-2EEA15554F2A}" destId="{6081A308-D7B4-4E5C-AB5E-2567630C3713}" srcOrd="3" destOrd="0" presId="urn:microsoft.com/office/officeart/2005/8/layout/cycle4"/>
    <dgm:cxn modelId="{980D238C-3EC4-485A-9EAD-416404A88056}" type="presParOf" srcId="{479A00B9-FD4C-4987-86F6-2EEA15554F2A}" destId="{94563A9B-13DA-4357-BF7F-0EEA357E5D09}" srcOrd="4" destOrd="0" presId="urn:microsoft.com/office/officeart/2005/8/layout/cycle4"/>
    <dgm:cxn modelId="{6710F95E-EE7B-4B8E-A2CF-5CE8F346D9FD}" type="presParOf" srcId="{42A64D59-221B-4908-B5FB-BD2B1C3E5B2D}" destId="{BB81E13C-745F-4177-8347-F1673CC1DBB3}" srcOrd="2" destOrd="0" presId="urn:microsoft.com/office/officeart/2005/8/layout/cycle4"/>
    <dgm:cxn modelId="{D52083D5-F320-42D9-A8AD-7AF87404BD9E}" type="presParOf" srcId="{42A64D59-221B-4908-B5FB-BD2B1C3E5B2D}" destId="{27359748-B735-4E72-ACBE-B0AC7517DF6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990FB-8A9F-4DC3-B124-2FB8AC778038}">
      <dsp:nvSpPr>
        <dsp:cNvPr id="0" name=""/>
        <dsp:cNvSpPr/>
      </dsp:nvSpPr>
      <dsp:spPr>
        <a:xfrm>
          <a:off x="6281176" y="3637268"/>
          <a:ext cx="2898686" cy="1877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Dependence on weather-sensitive agricultural practices leading to vulnerability.</a:t>
          </a:r>
          <a:endParaRPr lang="en-IN" sz="1400" b="1" kern="1200" dirty="0"/>
        </a:p>
      </dsp:txBody>
      <dsp:txXfrm>
        <a:off x="7192014" y="4147760"/>
        <a:ext cx="1946616" cy="1325314"/>
      </dsp:txXfrm>
    </dsp:sp>
    <dsp:sp modelId="{B40EDADC-268F-4D4D-B615-0278A30ABF12}">
      <dsp:nvSpPr>
        <dsp:cNvPr id="0" name=""/>
        <dsp:cNvSpPr/>
      </dsp:nvSpPr>
      <dsp:spPr>
        <a:xfrm>
          <a:off x="1675948" y="3701344"/>
          <a:ext cx="2928131" cy="18403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Integration of advanced technologies for precise weather predictions and risk assessment.</a:t>
          </a:r>
          <a:endParaRPr lang="en-IN" sz="1400" b="1" kern="1200" dirty="0"/>
        </a:p>
      </dsp:txBody>
      <dsp:txXfrm>
        <a:off x="1716374" y="4201850"/>
        <a:ext cx="1968839" cy="1299388"/>
      </dsp:txXfrm>
    </dsp:sp>
    <dsp:sp modelId="{9E849AE2-8F04-4351-B125-3164F43346A7}">
      <dsp:nvSpPr>
        <dsp:cNvPr id="0" name=""/>
        <dsp:cNvSpPr/>
      </dsp:nvSpPr>
      <dsp:spPr>
        <a:xfrm>
          <a:off x="6323723" y="-9036"/>
          <a:ext cx="2777038" cy="176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Reliance on accurate weather forecasts for effective agricultural planning.</a:t>
          </a:r>
          <a:endParaRPr lang="en-IN" sz="1500" b="1" kern="1200" dirty="0"/>
        </a:p>
      </dsp:txBody>
      <dsp:txXfrm>
        <a:off x="7195543" y="29673"/>
        <a:ext cx="1866508" cy="1244211"/>
      </dsp:txXfrm>
    </dsp:sp>
    <dsp:sp modelId="{EA56E92D-2096-4019-A0C1-28D24F3DC287}">
      <dsp:nvSpPr>
        <dsp:cNvPr id="0" name=""/>
        <dsp:cNvSpPr/>
      </dsp:nvSpPr>
      <dsp:spPr>
        <a:xfrm>
          <a:off x="1650112" y="-20258"/>
          <a:ext cx="2979803" cy="178461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/>
            <a:t>Real-time weather updates enable proactive decision-making for crop management.</a:t>
          </a:r>
          <a:endParaRPr lang="en-IN" sz="1500" b="1" kern="1200" dirty="0"/>
        </a:p>
      </dsp:txBody>
      <dsp:txXfrm>
        <a:off x="1689314" y="18944"/>
        <a:ext cx="2007458" cy="1260058"/>
      </dsp:txXfrm>
    </dsp:sp>
    <dsp:sp modelId="{7BC45B41-C844-49CC-803C-8A021CD2F8F4}">
      <dsp:nvSpPr>
        <dsp:cNvPr id="0" name=""/>
        <dsp:cNvSpPr/>
      </dsp:nvSpPr>
      <dsp:spPr>
        <a:xfrm>
          <a:off x="2899178" y="327223"/>
          <a:ext cx="2387520" cy="2387520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Strength</a:t>
          </a:r>
          <a:endParaRPr lang="en-IN" sz="1900" b="1" kern="1200" dirty="0"/>
        </a:p>
      </dsp:txBody>
      <dsp:txXfrm>
        <a:off x="3598466" y="1026511"/>
        <a:ext cx="1688232" cy="1688232"/>
      </dsp:txXfrm>
    </dsp:sp>
    <dsp:sp modelId="{753BD84E-EF2B-40C7-B1C5-739E0B5D77D0}">
      <dsp:nvSpPr>
        <dsp:cNvPr id="0" name=""/>
        <dsp:cNvSpPr/>
      </dsp:nvSpPr>
      <dsp:spPr>
        <a:xfrm rot="5400000">
          <a:off x="5396977" y="327223"/>
          <a:ext cx="2387520" cy="2387520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Weakness</a:t>
          </a:r>
          <a:endParaRPr lang="en-IN" sz="2200" kern="1200" dirty="0"/>
        </a:p>
      </dsp:txBody>
      <dsp:txXfrm rot="-5400000">
        <a:off x="5396977" y="1026511"/>
        <a:ext cx="1688232" cy="1688232"/>
      </dsp:txXfrm>
    </dsp:sp>
    <dsp:sp modelId="{3D900CA7-2BF1-43BF-8753-F28037485159}">
      <dsp:nvSpPr>
        <dsp:cNvPr id="0" name=""/>
        <dsp:cNvSpPr/>
      </dsp:nvSpPr>
      <dsp:spPr>
        <a:xfrm rot="10800000">
          <a:off x="5396977" y="2825022"/>
          <a:ext cx="2387520" cy="2387520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Threat</a:t>
          </a:r>
          <a:endParaRPr lang="en-IN" sz="1900" kern="1200" dirty="0"/>
        </a:p>
      </dsp:txBody>
      <dsp:txXfrm rot="10800000">
        <a:off x="5396977" y="2825022"/>
        <a:ext cx="1688232" cy="1688232"/>
      </dsp:txXfrm>
    </dsp:sp>
    <dsp:sp modelId="{6081A308-D7B4-4E5C-AB5E-2567630C3713}">
      <dsp:nvSpPr>
        <dsp:cNvPr id="0" name=""/>
        <dsp:cNvSpPr/>
      </dsp:nvSpPr>
      <dsp:spPr>
        <a:xfrm rot="16200000">
          <a:off x="2899178" y="2825022"/>
          <a:ext cx="2387520" cy="2387520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Opportunity</a:t>
          </a:r>
          <a:endParaRPr lang="en-IN" sz="1900" kern="1200" dirty="0"/>
        </a:p>
      </dsp:txBody>
      <dsp:txXfrm rot="5400000">
        <a:off x="3598466" y="2825022"/>
        <a:ext cx="1688232" cy="1688232"/>
      </dsp:txXfrm>
    </dsp:sp>
    <dsp:sp modelId="{BB81E13C-745F-4177-8347-F1673CC1DBB3}">
      <dsp:nvSpPr>
        <dsp:cNvPr id="0" name=""/>
        <dsp:cNvSpPr/>
      </dsp:nvSpPr>
      <dsp:spPr>
        <a:xfrm>
          <a:off x="4929673" y="2273631"/>
          <a:ext cx="824328" cy="71680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359748-B735-4E72-ACBE-B0AC7517DF6B}">
      <dsp:nvSpPr>
        <dsp:cNvPr id="0" name=""/>
        <dsp:cNvSpPr/>
      </dsp:nvSpPr>
      <dsp:spPr>
        <a:xfrm rot="10800000">
          <a:off x="4929673" y="2549326"/>
          <a:ext cx="824328" cy="716807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0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69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7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76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949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26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059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93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59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9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8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9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3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49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7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2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1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480332-BC7A-49D8-BC9D-730ACFE3E0DF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7CB6-28C0-4634-AE0F-3930C5D3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7F8BFD-9B25-9CB3-4BBF-0E0374AE54C4}"/>
              </a:ext>
            </a:extLst>
          </p:cNvPr>
          <p:cNvSpPr txBox="1"/>
          <p:nvPr/>
        </p:nvSpPr>
        <p:spPr>
          <a:xfrm>
            <a:off x="1078992" y="2286000"/>
            <a:ext cx="10222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>
                <a:latin typeface="Arial Black" panose="020B0A04020102020204" pitchFamily="34" charset="0"/>
              </a:rPr>
              <a:t>Weather App </a:t>
            </a:r>
            <a:r>
              <a:rPr lang="en-US" sz="4800" dirty="0">
                <a:latin typeface="Arial Black" panose="020B0A04020102020204" pitchFamily="34" charset="0"/>
              </a:rPr>
              <a:t>for Human welfare</a:t>
            </a:r>
            <a:endParaRPr lang="en-IN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39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6E2-60A4-5004-D395-FC33FFB4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99606"/>
            <a:ext cx="9404723" cy="1400530"/>
          </a:xfrm>
        </p:spPr>
        <p:txBody>
          <a:bodyPr/>
          <a:lstStyle/>
          <a:p>
            <a:pPr algn="ctr"/>
            <a:r>
              <a:rPr lang="en-IN" b="1" u="sng" dirty="0"/>
              <a:t>CHALLENGES FACED BY HUMAN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A67B-13ED-8335-0B06-AC758F27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77440"/>
            <a:ext cx="8946541" cy="3870959"/>
          </a:xfrm>
        </p:spPr>
        <p:txBody>
          <a:bodyPr/>
          <a:lstStyle/>
          <a:p>
            <a:r>
              <a:rPr lang="en-IN" sz="2400" b="1" dirty="0"/>
              <a:t>Unpredictable Weather Patterns</a:t>
            </a:r>
          </a:p>
          <a:p>
            <a:r>
              <a:rPr lang="en-US" sz="2400" b="1" dirty="0"/>
              <a:t>Lack of Access to Timely Information</a:t>
            </a:r>
          </a:p>
          <a:p>
            <a:r>
              <a:rPr lang="en-US" sz="2400" b="1" i="0" dirty="0">
                <a:effectLst/>
              </a:rPr>
              <a:t>Psychological and Mental Health Impacts</a:t>
            </a:r>
            <a:endParaRPr lang="en-IN" sz="2400" b="1" i="0" dirty="0">
              <a:effectLst/>
            </a:endParaRPr>
          </a:p>
          <a:p>
            <a:r>
              <a:rPr lang="en-IN" sz="2400" b="1" i="0" dirty="0">
                <a:effectLst/>
              </a:rPr>
              <a:t>Displacement and Migration</a:t>
            </a:r>
            <a:endParaRPr lang="en-IN" sz="2400" b="1" dirty="0"/>
          </a:p>
          <a:p>
            <a:r>
              <a:rPr lang="en-IN" sz="2400" b="1" i="0" dirty="0">
                <a:effectLst/>
              </a:rPr>
              <a:t>Inefficient Water Management</a:t>
            </a:r>
          </a:p>
          <a:p>
            <a:r>
              <a:rPr lang="en-IN" sz="2400" b="1" i="0" dirty="0">
                <a:effectLst/>
              </a:rPr>
              <a:t>Economic Disruptions</a:t>
            </a:r>
            <a:endParaRPr lang="en-IN" sz="2400" b="1" dirty="0"/>
          </a:p>
          <a:p>
            <a:r>
              <a:rPr lang="en-IN" sz="2400" b="1" i="0" dirty="0">
                <a:effectLst/>
              </a:rPr>
              <a:t>Food Distribution Challenges</a:t>
            </a:r>
            <a:endParaRPr lang="en-US" sz="2400" b="1" dirty="0"/>
          </a:p>
          <a:p>
            <a:endParaRPr lang="en-US" sz="2400" b="1" dirty="0"/>
          </a:p>
          <a:p>
            <a:endParaRPr lang="en-IN" sz="2400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40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F41B-EF62-5331-A316-7B006202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63" y="0"/>
            <a:ext cx="9404723" cy="1400530"/>
          </a:xfrm>
        </p:spPr>
        <p:txBody>
          <a:bodyPr/>
          <a:lstStyle/>
          <a:p>
            <a:pPr algn="ctr"/>
            <a:r>
              <a:rPr lang="en-US" sz="4400" b="1" u="sng" dirty="0"/>
              <a:t>SWOT Analysis</a:t>
            </a:r>
            <a:br>
              <a:rPr lang="en-US" sz="4400" b="1" u="sng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EB616-C82E-0A33-ACEF-5724C5712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667692"/>
              </p:ext>
            </p:extLst>
          </p:nvPr>
        </p:nvGraphicFramePr>
        <p:xfrm>
          <a:off x="754162" y="1235938"/>
          <a:ext cx="10683676" cy="553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16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AF1-DB7B-2E96-F4B0-88E40DAC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4058"/>
          </a:xfrm>
        </p:spPr>
        <p:txBody>
          <a:bodyPr/>
          <a:lstStyle/>
          <a:p>
            <a:pPr algn="ctr"/>
            <a:r>
              <a:rPr lang="en-IN" b="1" u="sng" dirty="0"/>
              <a:t>Empowering Man-power with Solutions</a:t>
            </a:r>
            <a:br>
              <a:rPr lang="en-IN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F3BE-3B29-F946-427A-FCCF6366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2" y="1911096"/>
            <a:ext cx="9555480" cy="4425696"/>
          </a:xfrm>
        </p:spPr>
        <p:txBody>
          <a:bodyPr>
            <a:normAutofit fontScale="85000" lnSpcReduction="20000"/>
          </a:bodyPr>
          <a:lstStyle/>
          <a:p>
            <a:r>
              <a:rPr lang="en-IN" b="1" u="sng" dirty="0"/>
              <a:t>Real-time Weather Forecasting 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Customized Alerts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  Safety Recommendations</a:t>
            </a:r>
          </a:p>
          <a:p>
            <a:r>
              <a:rPr lang="en-IN" b="1" u="sng" dirty="0"/>
              <a:t>Air Quality Monitoring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Air Pollution Index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Health Advisory</a:t>
            </a:r>
          </a:p>
          <a:p>
            <a:r>
              <a:rPr lang="en-IN" b="1" u="sng" dirty="0"/>
              <a:t>Disaster Preparedness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1" i="0" dirty="0">
                <a:solidFill>
                  <a:srgbClr val="D1D5DB"/>
                </a:solidFill>
                <a:effectLst/>
              </a:rPr>
              <a:t>Travel Planning</a:t>
            </a:r>
            <a:endParaRPr lang="en-IN" sz="2400" b="1" u="sng" dirty="0"/>
          </a:p>
          <a:p>
            <a:r>
              <a:rPr lang="en-IN" b="1" u="sng" dirty="0"/>
              <a:t>Data-driven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Historical Weather Data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/>
              <a:t>Predictive Analytics</a:t>
            </a:r>
          </a:p>
          <a:p>
            <a:pPr algn="l"/>
            <a:r>
              <a:rPr lang="en-IN" sz="2400" b="1" i="0" u="sng" dirty="0">
                <a:solidFill>
                  <a:srgbClr val="D1D5DB"/>
                </a:solidFill>
                <a:effectLst/>
              </a:rPr>
              <a:t>Travel Planning</a:t>
            </a:r>
            <a:br>
              <a:rPr lang="en-IN" sz="18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endParaRPr lang="en-IN" b="1" u="sng" dirty="0"/>
          </a:p>
          <a:p>
            <a:endParaRPr lang="en-IN" b="1" u="sng" dirty="0"/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139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D70D8-54CE-CB76-EE46-CE395C34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39" y="342990"/>
            <a:ext cx="9404723" cy="1400530"/>
          </a:xfrm>
        </p:spPr>
        <p:txBody>
          <a:bodyPr/>
          <a:lstStyle/>
          <a:p>
            <a:pPr algn="ctr"/>
            <a:r>
              <a:rPr lang="en-IN" sz="5400" b="1" u="sng" dirty="0"/>
              <a:t>Tech-stacks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A420-E27F-4672-FA78-D70DCC05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Weather APIs</a:t>
            </a:r>
          </a:p>
          <a:p>
            <a:r>
              <a:rPr lang="en-US" b="1" u="sng" dirty="0"/>
              <a:t>Augmented reality tool</a:t>
            </a:r>
            <a:r>
              <a:rPr lang="en-US" b="1" dirty="0"/>
              <a:t>, meteorologists are able to craft powerful visuals from sources such as weather radar and AI-powered forecasting models.</a:t>
            </a:r>
          </a:p>
          <a:p>
            <a:r>
              <a:rPr lang="en-US" b="1" dirty="0"/>
              <a:t> Machine learning and Graph Neural Networks (GNNs)</a:t>
            </a:r>
            <a:r>
              <a:rPr lang="en-IN" b="1" dirty="0"/>
              <a:t>-</a:t>
            </a:r>
            <a:r>
              <a:rPr lang="en-US" b="1" u="sng" dirty="0" err="1"/>
              <a:t>GraphCast</a:t>
            </a:r>
            <a:endParaRPr lang="en-US" b="1" u="sng" dirty="0"/>
          </a:p>
          <a:p>
            <a:r>
              <a:rPr lang="en-IN" b="1" u="sng" dirty="0"/>
              <a:t>AI algorithms </a:t>
            </a:r>
            <a:r>
              <a:rPr lang="en-US" b="1" dirty="0"/>
              <a:t>- Faster Weather Predictions , More Accurate Predictions, Enhanced Efficiency</a:t>
            </a:r>
            <a:endParaRPr lang="en-IN" b="1" dirty="0"/>
          </a:p>
          <a:p>
            <a:r>
              <a:rPr lang="en-US" b="1" dirty="0"/>
              <a:t>IBM Global High-Resolution Atmospheric Forecasting System (IBM GRAF</a:t>
            </a:r>
            <a:endParaRPr lang="en-IN" b="1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06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787</TotalTime>
  <Words>177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 Black</vt:lpstr>
      <vt:lpstr>Century Gothic</vt:lpstr>
      <vt:lpstr>Söhne</vt:lpstr>
      <vt:lpstr>Wingdings 3</vt:lpstr>
      <vt:lpstr>Ion</vt:lpstr>
      <vt:lpstr>PowerPoint Presentation</vt:lpstr>
      <vt:lpstr>CHALLENGES FACED BY HUMAN POPULATION</vt:lpstr>
      <vt:lpstr>SWOT Analysis </vt:lpstr>
      <vt:lpstr>Empowering Man-power with Solutions </vt:lpstr>
      <vt:lpstr>Tech-stacks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archie agarwal</dc:creator>
  <cp:lastModifiedBy>archie agarwal</cp:lastModifiedBy>
  <cp:revision>3</cp:revision>
  <dcterms:created xsi:type="dcterms:W3CDTF">2024-01-16T21:30:41Z</dcterms:created>
  <dcterms:modified xsi:type="dcterms:W3CDTF">2024-01-17T11:17:14Z</dcterms:modified>
</cp:coreProperties>
</file>