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8DC4-40CC-4D52-BBDE-FAFAFFB47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DDD60-8248-4BF7-878A-8FE6BF412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8FD74-B01F-45EF-B3F1-6C5B3EF6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E3A3-1C2D-4101-8D41-7939C21A17D1}" type="datetimeFigureOut">
              <a:rPr lang="en-GB" smtClean="0"/>
              <a:t>29/07/2021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0FFAE-4743-414C-93CD-72C47BA7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8F33E-313D-4240-A91F-6D3BF582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A671-60B9-4B04-9C2D-817B29A30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62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546DB-AB53-4607-AFD8-3415CD1B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C4AD0-04E9-450F-B06B-CDC31E670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4A548-04F8-4901-A713-A2E5D318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E3A3-1C2D-4101-8D41-7939C21A17D1}" type="datetimeFigureOut">
              <a:rPr lang="en-GB" smtClean="0"/>
              <a:t>29/07/2021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136F3-E484-4D7A-90D1-D58F6501C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F5F2B-99FE-431F-9B0D-AE478397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A671-60B9-4B04-9C2D-817B29A30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EFA3E2-3DE2-460B-8AF0-23A59C58C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811A5-AAA6-4182-82EB-001942709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C78D5-620D-46FF-A7FC-C3B4EF8D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E3A3-1C2D-4101-8D41-7939C21A17D1}" type="datetimeFigureOut">
              <a:rPr lang="en-GB" smtClean="0"/>
              <a:t>29/07/2021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8A203-C2B9-43F9-BA0A-669ABCEB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0D80B-06D3-48D3-86EF-1ED72D7C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A671-60B9-4B04-9C2D-817B29A30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12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BCD9-28EC-4A9A-80D7-F26563CEA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ACCD4-1142-4541-9BD4-08226B6CF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8AD4B-368F-407C-A409-5CCE7E48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E3A3-1C2D-4101-8D41-7939C21A17D1}" type="datetimeFigureOut">
              <a:rPr lang="en-GB" smtClean="0"/>
              <a:t>29/07/2021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0DF5E-D9D5-4644-9427-8E249564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CD7E4-FA44-41FB-B54A-6E236AEE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A671-60B9-4B04-9C2D-817B29A30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53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3327-1ACA-4C23-A091-657FCE4DA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6C936-B271-4AF8-9EA5-DE6B62532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D97F4-9AB2-4465-8730-256D1AD4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E3A3-1C2D-4101-8D41-7939C21A17D1}" type="datetimeFigureOut">
              <a:rPr lang="en-GB" smtClean="0"/>
              <a:t>29/07/2021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BA3F9-F1B7-4F99-9C2E-DABFD46D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9269A-7C24-4F64-AF80-78FA3329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A671-60B9-4B04-9C2D-817B29A30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31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8613-E54D-4AB2-AAE9-04375CC6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EEA65-14A2-4AE0-B0A6-D999FEC52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4ECC5-E15F-4814-870D-A642244DD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CA0B6-1C1F-48C0-B876-D9A4F828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E3A3-1C2D-4101-8D41-7939C21A17D1}" type="datetimeFigureOut">
              <a:rPr lang="en-GB" smtClean="0"/>
              <a:t>29/07/2021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158CE-A418-488E-BCD2-B1353161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0E22F-A109-404B-BC81-6AD3DBBB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A671-60B9-4B04-9C2D-817B29A30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40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572A-713B-4AC0-B5D3-4B5AA1EE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B17B1-7158-4626-9797-17C928B54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19C53-3D21-4596-9E51-52BD4819F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0ED576-8106-41AF-AB81-49EF9C8DA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98F2A-9DBF-4CB7-8FBB-BF9731A0B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6C78C8-31F4-466F-891B-F4C95769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E3A3-1C2D-4101-8D41-7939C21A17D1}" type="datetimeFigureOut">
              <a:rPr lang="en-GB" smtClean="0"/>
              <a:t>29/07/2021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FF3DD1-39E3-4211-A17F-8500B9C1B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4BD470-0224-4C39-BBA2-D271EB4B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A671-60B9-4B04-9C2D-817B29A30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08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CB413-E5E4-4950-8252-C09C73F5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5783D-9229-43AB-81AF-843CDD5B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E3A3-1C2D-4101-8D41-7939C21A17D1}" type="datetimeFigureOut">
              <a:rPr lang="en-GB" smtClean="0"/>
              <a:t>29/07/2021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FDE0D-D9A0-430E-B198-52A59743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C6879-1C53-407B-A344-726D406B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A671-60B9-4B04-9C2D-817B29A30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80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E8E78D-7027-473E-983A-A566BDC02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E3A3-1C2D-4101-8D41-7939C21A17D1}" type="datetimeFigureOut">
              <a:rPr lang="en-GB" smtClean="0"/>
              <a:t>29/07/2021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986CE-684F-4C7B-B9EF-BD7F18D4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74C4E-25A4-4E0F-B3C1-1A03BFBF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A671-60B9-4B04-9C2D-817B29A30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57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E29A-E5FF-4FE5-98C7-AD0B06BB0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7F402-4C05-4EE6-9328-FE3C40D54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B1AAC-D3AA-4BF9-A9C1-33A9BF778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EC2E8-B456-4220-A885-51F7F6FE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E3A3-1C2D-4101-8D41-7939C21A17D1}" type="datetimeFigureOut">
              <a:rPr lang="en-GB" smtClean="0"/>
              <a:t>29/07/2021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EB812-EF29-43CC-8FBA-2316734E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769AD-DAEE-4F3F-82E3-81CC4919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A671-60B9-4B04-9C2D-817B29A30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60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20EA-037A-4E90-81B0-A557482A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F82AB9-FF9B-4ED3-B744-229A713BC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A3080-45C5-4978-99E6-4E3D45208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C9B7C-E227-4EB6-9031-C8CD49A5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E3A3-1C2D-4101-8D41-7939C21A17D1}" type="datetimeFigureOut">
              <a:rPr lang="en-GB" smtClean="0"/>
              <a:t>29/07/2021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3C675-E304-4E32-9E3E-A6BF1F5FC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8F70B-AEB6-430D-900F-F5AC257B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A671-60B9-4B04-9C2D-817B29A30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75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188E5-3C93-4024-845A-AB980AA9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AA155-66BC-4B25-915A-32C8ED5C2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96C5D-F7C4-42F2-8301-FBC8BE40C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EE3A3-1C2D-4101-8D41-7939C21A17D1}" type="datetimeFigureOut">
              <a:rPr lang="en-GB" smtClean="0"/>
              <a:t>29/07/2021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7D086-3C7A-4780-8440-C84A7D6D8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33891-66DF-4AEC-8688-62076E350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AA671-60B9-4B04-9C2D-817B29A30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92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9C67-B291-4C91-AD9C-E7E34ADEF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Opening an international location for Lune et Jardin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729C6-69DA-404E-B577-9525472CB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Archie Bye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59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9B8F-50FE-4DC9-8E66-86781122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04A46-F1A6-4C98-AF87-3440FAB91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Who are Lune et Jardin?</a:t>
            </a:r>
          </a:p>
          <a:p>
            <a:pPr lvl="1"/>
            <a:r>
              <a:rPr lang="en-GB" dirty="0"/>
              <a:t>An established French restaurants with two locations in Paris.</a:t>
            </a:r>
          </a:p>
          <a:p>
            <a:r>
              <a:rPr lang="en-GB" dirty="0"/>
              <a:t>What problem do they have?</a:t>
            </a:r>
          </a:p>
          <a:p>
            <a:pPr lvl="1"/>
            <a:r>
              <a:rPr lang="en-GB" dirty="0"/>
              <a:t>They want to open a restaurant in London but don’t know the area.</a:t>
            </a:r>
          </a:p>
          <a:p>
            <a:r>
              <a:rPr lang="en-GB" dirty="0"/>
              <a:t>Can we solve it for them?</a:t>
            </a:r>
          </a:p>
          <a:p>
            <a:pPr lvl="1"/>
            <a:r>
              <a:rPr lang="en-GB" dirty="0"/>
              <a:t>Yes! With data!</a:t>
            </a:r>
          </a:p>
        </p:txBody>
      </p:sp>
    </p:spTree>
    <p:extLst>
      <p:ext uri="{BB962C8B-B14F-4D97-AF65-F5344CB8AC3E}">
        <p14:creationId xmlns:p14="http://schemas.microsoft.com/office/powerpoint/2010/main" val="136389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63E2-1E64-4778-B8ED-AF070B4E3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92FB-9724-435F-A573-B81DDFDF7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Foursquare</a:t>
            </a:r>
          </a:p>
          <a:p>
            <a:pPr lvl="1"/>
            <a:r>
              <a:rPr lang="en-GB" dirty="0"/>
              <a:t>To give us information about commercial establishments around a given set of coordinates. We will use the data to characterise the locations of the restaurants in Paris. </a:t>
            </a:r>
          </a:p>
          <a:p>
            <a:r>
              <a:rPr lang="en-GB" dirty="0"/>
              <a:t>Neighbourhoods</a:t>
            </a:r>
          </a:p>
          <a:p>
            <a:pPr lvl="1"/>
            <a:r>
              <a:rPr lang="en-GB" dirty="0"/>
              <a:t>Data about the names and locations of neighbourhoods in London and Paris has been scraped from Wikipedia.</a:t>
            </a:r>
          </a:p>
        </p:txBody>
      </p:sp>
    </p:spTree>
    <p:extLst>
      <p:ext uri="{BB962C8B-B14F-4D97-AF65-F5344CB8AC3E}">
        <p14:creationId xmlns:p14="http://schemas.microsoft.com/office/powerpoint/2010/main" val="319424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805D-D151-4BCA-B82E-BB07FFDC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44E93-FB30-4FEE-B85A-C8D7496BD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Scraping and cleaning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Visualise the neighbourhood data on a map using Folium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Iterate through the neighbourhoods for both Paris and London and get the data about commercial establishments in each of the neighbourhoods.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We can now cluster the neighbourhoods of Paris to see if the current locations of the Lune et Jardin restaurants fall into the same cluster.</a:t>
            </a:r>
          </a:p>
        </p:txBody>
      </p:sp>
    </p:spTree>
    <p:extLst>
      <p:ext uri="{BB962C8B-B14F-4D97-AF65-F5344CB8AC3E}">
        <p14:creationId xmlns:p14="http://schemas.microsoft.com/office/powerpoint/2010/main" val="339763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2B297-590E-4F37-9214-909EBCD9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Paris Clustering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2EC03F51-43DC-4124-A529-E638B7A6E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52" y="1690687"/>
            <a:ext cx="7147077" cy="4390073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7775FC9-964F-4063-947E-D18F544EF37F}"/>
              </a:ext>
            </a:extLst>
          </p:cNvPr>
          <p:cNvSpPr/>
          <p:nvPr/>
        </p:nvSpPr>
        <p:spPr>
          <a:xfrm>
            <a:off x="3536143" y="3129471"/>
            <a:ext cx="584855" cy="11201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747F1B-958C-452B-A16A-7B055257DB85}"/>
              </a:ext>
            </a:extLst>
          </p:cNvPr>
          <p:cNvSpPr txBox="1"/>
          <p:nvPr/>
        </p:nvSpPr>
        <p:spPr>
          <a:xfrm>
            <a:off x="8938018" y="2500729"/>
            <a:ext cx="2340864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Current Lune et Jardin locations are in the same cluster.</a:t>
            </a:r>
          </a:p>
        </p:txBody>
      </p:sp>
    </p:spTree>
    <p:extLst>
      <p:ext uri="{BB962C8B-B14F-4D97-AF65-F5344CB8AC3E}">
        <p14:creationId xmlns:p14="http://schemas.microsoft.com/office/powerpoint/2010/main" val="22370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B89A-C5C3-4914-813A-1B551D76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183CA-40A5-4736-824A-F42F54C27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GB" dirty="0"/>
              <a:t>We get the average feature values for the cluster that the Paris locations fall in.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GB" dirty="0"/>
              <a:t>We use this average value to find a suitable London location.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GB" dirty="0"/>
              <a:t>We use Cosine Similarity to find this new location.</a:t>
            </a:r>
          </a:p>
        </p:txBody>
      </p:sp>
    </p:spTree>
    <p:extLst>
      <p:ext uri="{BB962C8B-B14F-4D97-AF65-F5344CB8AC3E}">
        <p14:creationId xmlns:p14="http://schemas.microsoft.com/office/powerpoint/2010/main" val="322658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15BA-841F-46B7-8D23-22244655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Cosine Similarity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83603EE-99B5-42AD-8187-A93077653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348" y="2542033"/>
            <a:ext cx="6389305" cy="1773935"/>
          </a:xfrm>
        </p:spPr>
      </p:pic>
    </p:spTree>
    <p:extLst>
      <p:ext uri="{BB962C8B-B14F-4D97-AF65-F5344CB8AC3E}">
        <p14:creationId xmlns:p14="http://schemas.microsoft.com/office/powerpoint/2010/main" val="44465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1577-3AC8-470E-8E88-710E4549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13" name="Content Placeholder 12" descr="Map&#10;&#10;Description automatically generated">
            <a:extLst>
              <a:ext uri="{FF2B5EF4-FFF2-40B4-BE49-F238E27FC236}">
                <a16:creationId xmlns:a16="http://schemas.microsoft.com/office/drawing/2014/main" id="{1DAF72D4-3263-4667-91A0-623214E3B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1741740"/>
            <a:ext cx="8174736" cy="4462537"/>
          </a:xfrm>
        </p:spPr>
      </p:pic>
    </p:spTree>
    <p:extLst>
      <p:ext uri="{BB962C8B-B14F-4D97-AF65-F5344CB8AC3E}">
        <p14:creationId xmlns:p14="http://schemas.microsoft.com/office/powerpoint/2010/main" val="303876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E251-0876-4D6E-BDB0-B01C573B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D2921-12AA-4C1F-A248-AF2F4F4A3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did it go?</a:t>
            </a:r>
          </a:p>
          <a:p>
            <a:pPr lvl="1"/>
            <a:r>
              <a:rPr lang="en-GB" dirty="0"/>
              <a:t>Lune et Jardin should be happy with the results of this analysis and could easily use these results to move forward with their international expansion.</a:t>
            </a:r>
          </a:p>
          <a:p>
            <a:r>
              <a:rPr lang="en-GB" dirty="0"/>
              <a:t>How can we improve?</a:t>
            </a:r>
          </a:p>
          <a:p>
            <a:pPr lvl="1"/>
            <a:r>
              <a:rPr lang="en-GB" dirty="0"/>
              <a:t>More data!</a:t>
            </a:r>
          </a:p>
        </p:txBody>
      </p:sp>
    </p:spTree>
    <p:extLst>
      <p:ext uri="{BB962C8B-B14F-4D97-AF65-F5344CB8AC3E}">
        <p14:creationId xmlns:p14="http://schemas.microsoft.com/office/powerpoint/2010/main" val="33283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269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Opening an international location for Lune et Jardin</vt:lpstr>
      <vt:lpstr>Introduction</vt:lpstr>
      <vt:lpstr>Data</vt:lpstr>
      <vt:lpstr>Methodology</vt:lpstr>
      <vt:lpstr>Paris Clustering</vt:lpstr>
      <vt:lpstr>Methodology cont.</vt:lpstr>
      <vt:lpstr>Cosine Similarity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an international location for Lune et Jardin</dc:title>
  <dc:creator>Archie Bye</dc:creator>
  <cp:lastModifiedBy>Archie Bye</cp:lastModifiedBy>
  <cp:revision>1</cp:revision>
  <dcterms:created xsi:type="dcterms:W3CDTF">2021-07-29T13:53:30Z</dcterms:created>
  <dcterms:modified xsi:type="dcterms:W3CDTF">2021-07-29T14:11:42Z</dcterms:modified>
</cp:coreProperties>
</file>