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2" r:id="rId7"/>
    <p:sldId id="271" r:id="rId8"/>
    <p:sldId id="268" r:id="rId9"/>
    <p:sldId id="269" r:id="rId10"/>
    <p:sldId id="270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9BFD-934E-44FB-8053-1A859F2A9277}" type="datetimeFigureOut">
              <a:rPr lang="en-US" smtClean="0"/>
              <a:t>10/7/2016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E70C2-CD22-4735-8399-70B3A6242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6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E70C2-CD22-4735-8399-70B3A62420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E70C2-CD22-4735-8399-70B3A62420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0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2712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Z:\Ahm University Logo\Guidline Send by Sir\Aesics logo files with guidelines colour\AESICS Colour Logo\AESICS Colour Logo\AESICS Colour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76" y="77274"/>
            <a:ext cx="3145536" cy="101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36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5334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724400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2F118-0F03-4184-967D-7B39E9AABB9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217" name="Picture 1" descr="Z:\Ahm University Logo\Guidline Send by Sir\Aesics logo files with guidelines colour\AESICS Colour Logo\AESICS Colour Logo\AESICS Colour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96" y="95250"/>
            <a:ext cx="1930400" cy="66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774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4879"/>
            <a:ext cx="10972800" cy="5334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8" y="6356352"/>
            <a:ext cx="284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2F118-0F03-4184-967D-7B39E9AABB9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193" name="Picture 1" descr="Z:\Ahm University Logo\Guidline Send by Sir\Aesics logo files with guidelines colour\AESICS Colour Logo\AESICS Colour Logo\AESICS Colour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97" y="65469"/>
            <a:ext cx="1930400" cy="668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99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F118-0F03-4184-967D-7B39E9AABB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M2: Memorable Moments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Members: </a:t>
            </a:r>
          </a:p>
          <a:p>
            <a:r>
              <a:rPr lang="en-US" dirty="0" smtClean="0"/>
              <a:t>- TYiMCA 04. Tulsi Barot</a:t>
            </a:r>
          </a:p>
          <a:p>
            <a:r>
              <a:rPr lang="en-US" dirty="0" smtClean="0"/>
              <a:t>        </a:t>
            </a:r>
            <a:r>
              <a:rPr lang="en-US" dirty="0"/>
              <a:t>- TYiMCA 48</a:t>
            </a:r>
            <a:r>
              <a:rPr lang="en-US" dirty="0" smtClean="0"/>
              <a:t>. Archan Ranade</a:t>
            </a:r>
          </a:p>
          <a:p>
            <a:r>
              <a:rPr lang="en-US" dirty="0" smtClean="0"/>
              <a:t>     </a:t>
            </a:r>
            <a:r>
              <a:rPr lang="en-US" dirty="0"/>
              <a:t>- TYiMCA 61</a:t>
            </a:r>
            <a:r>
              <a:rPr lang="en-US" dirty="0" smtClean="0"/>
              <a:t>. Shilpi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ShareOnMedia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157785"/>
              </p:ext>
            </p:extLst>
          </p:nvPr>
        </p:nvGraphicFramePr>
        <p:xfrm>
          <a:off x="609600" y="1524000"/>
          <a:ext cx="10972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45"/>
                <a:gridCol w="1390918"/>
                <a:gridCol w="1493950"/>
                <a:gridCol w="5189327"/>
                <a:gridCol w="2194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Unique User ID of the user (Default Template)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</a:t>
                      </a:r>
                      <a:r>
                        <a:rPr lang="en-US" baseline="0" dirty="0" smtClean="0"/>
                        <a:t> or Image ID being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Media being shared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Null,</a:t>
                      </a:r>
                      <a:r>
                        <a:rPr lang="en-US" baseline="0" dirty="0" smtClean="0"/>
                        <a:t> Default ‘FaceBook’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</a:t>
                      </a:r>
                      <a:r>
                        <a:rPr lang="en-US" baseline="0" dirty="0" smtClean="0"/>
                        <a:t> time of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237149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User_ID is the default User_ID provided by ASP.Net default website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Currently, we are allowing sharing on FaceBook,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on developers.facebook.com</a:t>
            </a:r>
          </a:p>
          <a:p>
            <a:r>
              <a:rPr lang="en-US" dirty="0" smtClean="0"/>
              <a:t>Create an application with FaceBook Wizard for Web Applications.</a:t>
            </a:r>
          </a:p>
          <a:p>
            <a:r>
              <a:rPr lang="en-US" dirty="0" smtClean="0"/>
              <a:t>Add JavaScript snippets on ASP.NET page.</a:t>
            </a:r>
          </a:p>
          <a:p>
            <a:r>
              <a:rPr lang="en-US" dirty="0" smtClean="0"/>
              <a:t>Application is now successfully integrated with FaceBook.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application for an Online Personal Diary.</a:t>
            </a:r>
          </a:p>
          <a:p>
            <a:r>
              <a:rPr lang="en-US" dirty="0" smtClean="0"/>
              <a:t>User can upload Thoughts.</a:t>
            </a:r>
          </a:p>
          <a:p>
            <a:r>
              <a:rPr lang="en-US" dirty="0" smtClean="0"/>
              <a:t>User can also upload Images.</a:t>
            </a:r>
          </a:p>
          <a:p>
            <a:r>
              <a:rPr lang="en-US" dirty="0" smtClean="0"/>
              <a:t>User can share on Social Media like: Facebook, Twitter, Google+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Client Side :-</a:t>
            </a:r>
          </a:p>
          <a:p>
            <a:pPr lvl="1"/>
            <a:r>
              <a:rPr lang="en-US" dirty="0" smtClean="0"/>
              <a:t>HTML 5.0 , CSS3, JavaScript for designing website and making website interactive and user-friendly.</a:t>
            </a:r>
            <a:endParaRPr lang="en-US" dirty="0"/>
          </a:p>
          <a:p>
            <a:r>
              <a:rPr lang="en-US" sz="2800" dirty="0" smtClean="0"/>
              <a:t>Database :-</a:t>
            </a:r>
          </a:p>
          <a:p>
            <a:pPr lvl="1"/>
            <a:r>
              <a:rPr lang="en-US" dirty="0" smtClean="0"/>
              <a:t>SQL Server Express Edition 2012 (Integrated in Visual Studio Community Edition 2015)</a:t>
            </a:r>
          </a:p>
          <a:p>
            <a:r>
              <a:rPr lang="en-US" sz="2800" dirty="0" smtClean="0"/>
              <a:t>Server Side :-</a:t>
            </a:r>
          </a:p>
          <a:p>
            <a:pPr lvl="1"/>
            <a:r>
              <a:rPr lang="en-US" dirty="0" smtClean="0"/>
              <a:t>.NET Framework 4.5.2</a:t>
            </a:r>
          </a:p>
          <a:p>
            <a:pPr lvl="1"/>
            <a:r>
              <a:rPr lang="en-US" dirty="0" smtClean="0"/>
              <a:t>C#.NET 6.0 (Enabled by default in VS Community 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:-</a:t>
            </a:r>
          </a:p>
          <a:p>
            <a:pPr lvl="1"/>
            <a:r>
              <a:rPr lang="en-US" dirty="0" smtClean="0"/>
              <a:t>VS Community 2015, Windows 10 Home Single Language</a:t>
            </a:r>
          </a:p>
          <a:p>
            <a:r>
              <a:rPr lang="en-US" dirty="0" smtClean="0"/>
              <a:t>Will Work Efficiently In :-</a:t>
            </a:r>
          </a:p>
          <a:p>
            <a:pPr lvl="1"/>
            <a:r>
              <a:rPr lang="en-US" dirty="0" smtClean="0"/>
              <a:t>IE 9-11/ Microsoft Edge, Stable releases of Mozilla Firefox, Google Chrome, Opera (Not in Safari)</a:t>
            </a:r>
          </a:p>
          <a:p>
            <a:r>
              <a:rPr lang="en-US" dirty="0" smtClean="0"/>
              <a:t>Other Technologies Used :-</a:t>
            </a:r>
          </a:p>
          <a:p>
            <a:pPr lvl="1"/>
            <a:r>
              <a:rPr lang="en-US" dirty="0" smtClean="0"/>
              <a:t>Bootstrap v3.0.0, Microsoft AJAX 4.5.1 (On Client and Server sides)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 visitor</a:t>
            </a:r>
          </a:p>
          <a:p>
            <a:pPr lvl="2"/>
            <a:r>
              <a:rPr lang="en-US" dirty="0" smtClean="0"/>
              <a:t>Guest can only Register</a:t>
            </a:r>
          </a:p>
          <a:p>
            <a:pPr lvl="2"/>
            <a:r>
              <a:rPr lang="en-US" dirty="0" smtClean="0"/>
              <a:t>Guest can only View the home page</a:t>
            </a:r>
            <a:endParaRPr lang="en-US" dirty="0"/>
          </a:p>
          <a:p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User can Login</a:t>
            </a:r>
          </a:p>
          <a:p>
            <a:pPr lvl="2"/>
            <a:r>
              <a:rPr lang="en-US" dirty="0" smtClean="0"/>
              <a:t>User can upload thoughts</a:t>
            </a:r>
          </a:p>
          <a:p>
            <a:pPr lvl="2"/>
            <a:r>
              <a:rPr lang="en-US" dirty="0" smtClean="0"/>
              <a:t>User can upload images</a:t>
            </a:r>
          </a:p>
          <a:p>
            <a:pPr lvl="2"/>
            <a:r>
              <a:rPr lang="en-US" dirty="0" smtClean="0"/>
              <a:t>User can also share thoughts/images on social media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95" y="1371601"/>
            <a:ext cx="3516409" cy="5349876"/>
          </a:xfrm>
        </p:spPr>
      </p:pic>
    </p:spTree>
    <p:extLst>
      <p:ext uri="{BB962C8B-B14F-4D97-AF65-F5344CB8AC3E}">
        <p14:creationId xmlns:p14="http://schemas.microsoft.com/office/powerpoint/2010/main" val="20962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Table – Register User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65122"/>
              </p:ext>
            </p:extLst>
          </p:nvPr>
        </p:nvGraphicFramePr>
        <p:xfrm>
          <a:off x="609600" y="1524000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97"/>
                <a:gridCol w="1687133"/>
                <a:gridCol w="1674253"/>
                <a:gridCol w="4622657"/>
                <a:gridCol w="2194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Hashed ID of the 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PasswordHash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 Password of the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nvarchar(256)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ID</a:t>
                      </a:r>
                      <a:r>
                        <a:rPr lang="en-US" baseline="0" dirty="0" smtClean="0"/>
                        <a:t> of the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Unique,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Username of the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Unique, 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UploadThoughts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97357"/>
              </p:ext>
            </p:extLst>
          </p:nvPr>
        </p:nvGraphicFramePr>
        <p:xfrm>
          <a:off x="609600" y="1524000"/>
          <a:ext cx="109728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803"/>
                <a:gridCol w="1506828"/>
                <a:gridCol w="1712890"/>
                <a:gridCol w="4828719"/>
                <a:gridCol w="2194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User ID of the user (Default Template)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every uploaded Thought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PK, Identity(1,1)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nvarchar(512)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of the thought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 512 characters,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 of uploading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237149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User_ID is the default User_ID provided by ASP.Net default website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Thought_ID is nvarchar(128) because it is in encrypted form (using Microsoft.AspNet.Identity.PasswordHasher which uses PBKDF2 algorithm).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- UploadImages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62626"/>
              </p:ext>
            </p:extLst>
          </p:nvPr>
        </p:nvGraphicFramePr>
        <p:xfrm>
          <a:off x="609600" y="1524000"/>
          <a:ext cx="1097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61"/>
                <a:gridCol w="1519707"/>
                <a:gridCol w="1661374"/>
                <a:gridCol w="4841598"/>
                <a:gridCol w="2194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Unique User ID of the user (Default Template)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nvarchar(128)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every uploaded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varbinary(MAX)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will be stored in binary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</a:t>
                      </a:r>
                      <a:r>
                        <a:rPr lang="en-US" baseline="0" dirty="0" smtClean="0"/>
                        <a:t> be less than 5 MB,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 of uploading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250028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security purposes, we are storing images in binary format in database rather than in standard picture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image is stored explicitly as metadata and for simplicity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User_ID is the default User_ID provided by ASP.Net default website template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Thought_ID is nvarchar(128) because it is in encrypted form (using Microsoft.AspNet.Identity.PasswordHasher which uses PBKDF2 algorithm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F118-0F03-4184-967D-7B39E9AABB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 Institu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AESICS PPT as per AU Guidline</Template>
  <TotalTime>285</TotalTime>
  <Words>658</Words>
  <Application>Microsoft Office PowerPoint</Application>
  <PresentationFormat>Widescreen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AU Institute PPT</vt:lpstr>
      <vt:lpstr>M2: Memorable Moments</vt:lpstr>
      <vt:lpstr>Introduction</vt:lpstr>
      <vt:lpstr>Technologies Used</vt:lpstr>
      <vt:lpstr>Technologies Used</vt:lpstr>
      <vt:lpstr>Modules Used</vt:lpstr>
      <vt:lpstr>Use Case Diagram</vt:lpstr>
      <vt:lpstr>Default Table – Register User</vt:lpstr>
      <vt:lpstr>Table - UploadThoughts</vt:lpstr>
      <vt:lpstr>Table - UploadImages</vt:lpstr>
      <vt:lpstr>Table - ShareOnMedia</vt:lpstr>
      <vt:lpstr>Integration With FaceBook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 ranade</dc:creator>
  <cp:lastModifiedBy>archan ranade</cp:lastModifiedBy>
  <cp:revision>74</cp:revision>
  <dcterms:created xsi:type="dcterms:W3CDTF">2016-09-27T05:07:49Z</dcterms:created>
  <dcterms:modified xsi:type="dcterms:W3CDTF">2016-10-07T04:38:52Z</dcterms:modified>
</cp:coreProperties>
</file>