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6E437-5A2B-D754-46A6-BF1823EC5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44182-046C-EF19-E3BD-335CFE289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D528-D115-5EFF-95BE-C53A29E03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8050-BFBE-47DE-894B-E4666F0E028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5C820-B1A7-AF2F-FFF2-1B43EEDE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4D21C-57F0-C921-BA30-6D6FA378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9429-ACB8-41C9-BF69-5094A9A5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1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FB45-4348-7093-5BF8-D6CCA09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E59FF-D18F-48E0-05F8-9340CEE2C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EC58-DB2D-82F1-39B5-512D1FA2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8050-BFBE-47DE-894B-E4666F0E028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5243-94B2-0629-E60A-E163AD67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44B2A-7AE8-0399-DA75-723B6B08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9429-ACB8-41C9-BF69-5094A9A5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9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D9864-2E3E-437A-E1CE-C651B81AC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B86C0-2B62-D7F0-6AA3-3797ED38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87EE-840A-EDA1-EEEE-63949666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8050-BFBE-47DE-894B-E4666F0E028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E7E6-D0D3-BC0A-001C-1E61F9FA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F495E-7654-B0E5-CD9D-A3B4CFEB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9429-ACB8-41C9-BF69-5094A9A5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8B01-0F52-6160-BEDD-F70A64DA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9974-93DC-8DB4-8E0C-D3542729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AF341-2C0E-0849-934F-45E12D3F1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8050-BFBE-47DE-894B-E4666F0E028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2B02-D29E-BA58-FDEB-517FBC7E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454E-FBDA-2E84-68AD-F3E87F3A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9429-ACB8-41C9-BF69-5094A9A5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1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35EF-658E-F9E9-F6B4-8C5F216C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3B71-E3FC-3602-FC67-F9CF27D07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B6100-753A-FE68-AE53-D8681EEA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8050-BFBE-47DE-894B-E4666F0E028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68780-2420-B7C6-7EF3-8364A23B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BCDD2-7C20-A29E-016E-A46890841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9429-ACB8-41C9-BF69-5094A9A5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2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CFE-E69D-2EF9-6B57-950AAFA26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B09CA-9410-79F3-8520-271404468C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E923B-F037-E40A-A4A0-C5F11F668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BBB8C-B8D5-414C-001C-BE472126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8050-BFBE-47DE-894B-E4666F0E028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D8902-EB5F-DE2D-3590-E96B9113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B0A45-A53B-DA7E-32A2-3C660772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9429-ACB8-41C9-BF69-5094A9A5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3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563D-DE17-BE51-4941-D5FEF6769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3779D-C983-A806-3563-45F5D4CB3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DA7C0-2418-7840-BFFD-F6E934670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90811-1527-4917-2D11-8053532E4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62F59-8FC4-6E1D-9BA2-FF5C13BC3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62459-98BE-F2A0-3D74-DDBE7A41F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8050-BFBE-47DE-894B-E4666F0E028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C1AE0D-54B7-5F07-8553-7F82FA516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D8053-BFE2-651D-92E3-F006553E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9429-ACB8-41C9-BF69-5094A9A5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9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589B-8CD4-F940-5A67-B713411D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AC8D4A-FCF9-4648-B56E-8251C438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8050-BFBE-47DE-894B-E4666F0E028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1BACA-11BB-5D89-2374-C5143684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44820-BC62-9FC2-4A76-DC0F10DD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9429-ACB8-41C9-BF69-5094A9A5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0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041B9-E0F2-A161-6791-AA4242DB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8050-BFBE-47DE-894B-E4666F0E028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95CCA-24A8-119C-103D-9BC331075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03DF0-1400-39C3-84AD-3AB9E3E5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9429-ACB8-41C9-BF69-5094A9A5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4423-3FAC-0A2C-FEEC-998C25E2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09EA7-BC60-A903-DB65-8A72D965E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91B2F-BA5B-7E93-657C-465E03661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7FE6E-3C46-F3F8-A964-F16500EE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8050-BFBE-47DE-894B-E4666F0E028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EA6F6-8332-7FD0-620E-E414194B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C6937-A8C0-81F2-C632-2BEE3B5C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9429-ACB8-41C9-BF69-5094A9A5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14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5DAD-A133-6850-EF3E-3C2C429E4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A99A2-A822-40DB-9501-31A5AA178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A0D5C-0AF8-1DAD-38C3-EAA2F81D0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E01C6-0A5D-3B5F-5ADB-BFA7070F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18050-BFBE-47DE-894B-E4666F0E028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044CE-250D-71E9-B0D7-FA4B959E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1C360-7B89-56DB-4295-F3CA81975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39429-ACB8-41C9-BF69-5094A9A5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0F2575-D1E3-216A-3E80-B875578DD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26105-0F1B-5D17-161D-213504163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14AC8-AC6E-A3AD-9AC7-804F54D2C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E18050-BFBE-47DE-894B-E4666F0E028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D22CD-E345-3E9A-A1C7-E4B997137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3210B-4A3C-4E7C-32DD-9FB187060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39429-ACB8-41C9-BF69-5094A9A5D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4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2B9BB7-B86D-8578-E045-CE6285D27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" y="0"/>
            <a:ext cx="12155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48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108FC5-907E-4783-C6B0-26405BBCC9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4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324E4F-F740-A793-8530-1AA6D24B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9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2975E-2F46-6BCA-7C11-993B4999F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3"/>
            <a:ext cx="12192000" cy="68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1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A33CD1-3BFC-D9D9-F5B7-5A3954FF5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10"/>
            <a:ext cx="12192000" cy="683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30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Nasu Sheethal</dc:creator>
  <cp:lastModifiedBy>Nasu Sheethal</cp:lastModifiedBy>
  <cp:revision>1</cp:revision>
  <dcterms:created xsi:type="dcterms:W3CDTF">2025-03-08T15:07:23Z</dcterms:created>
  <dcterms:modified xsi:type="dcterms:W3CDTF">2025-03-08T15:22:46Z</dcterms:modified>
</cp:coreProperties>
</file>