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3" r:id="rId4"/>
    <p:sldId id="259" r:id="rId5"/>
    <p:sldId id="264" r:id="rId6"/>
    <p:sldId id="260" r:id="rId7"/>
    <p:sldId id="262" r:id="rId8"/>
    <p:sldId id="266" r:id="rId9"/>
    <p:sldId id="267" r:id="rId10"/>
    <p:sldId id="268" r:id="rId11"/>
    <p:sldId id="269" r:id="rId12"/>
    <p:sldId id="270"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A9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75" d="100"/>
          <a:sy n="75" d="100"/>
        </p:scale>
        <p:origin x="113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14ED30-43E0-47A6-AB53-01753448D686}" type="datetimeFigureOut">
              <a:rPr lang="en-PH" smtClean="0"/>
              <a:t>28/03/2023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412802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14ED30-43E0-47A6-AB53-01753448D686}" type="datetimeFigureOut">
              <a:rPr lang="en-PH" smtClean="0"/>
              <a:t>28/03/2023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2343322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14ED30-43E0-47A6-AB53-01753448D686}" type="datetimeFigureOut">
              <a:rPr lang="en-PH" smtClean="0"/>
              <a:t>28/03/2023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3725491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4ED30-43E0-47A6-AB53-01753448D686}" type="datetimeFigureOut">
              <a:rPr lang="en-PH" smtClean="0"/>
              <a:t>28/03/2023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829515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4ED30-43E0-47A6-AB53-01753448D686}" type="datetimeFigureOut">
              <a:rPr lang="en-PH" smtClean="0"/>
              <a:t>28/03/2023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3872913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614ED30-43E0-47A6-AB53-01753448D686}" type="datetimeFigureOut">
              <a:rPr lang="en-PH" smtClean="0"/>
              <a:t>28/03/2023</a:t>
            </a:fld>
            <a:endParaRPr lang="en-PH"/>
          </a:p>
        </p:txBody>
      </p:sp>
      <p:sp>
        <p:nvSpPr>
          <p:cNvPr id="9" name="Footer Placeholder 8"/>
          <p:cNvSpPr>
            <a:spLocks noGrp="1"/>
          </p:cNvSpPr>
          <p:nvPr>
            <p:ph type="ftr" sz="quarter" idx="11"/>
          </p:nvPr>
        </p:nvSpPr>
        <p:spPr/>
        <p:txBody>
          <a:bodyPr/>
          <a:lstStyle/>
          <a:p>
            <a:endParaRPr lang="en-PH"/>
          </a:p>
        </p:txBody>
      </p:sp>
      <p:sp>
        <p:nvSpPr>
          <p:cNvPr id="10" name="Slide Number Placeholder 9"/>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3202470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614ED30-43E0-47A6-AB53-01753448D686}" type="datetimeFigureOut">
              <a:rPr lang="en-PH" smtClean="0"/>
              <a:t>28/03/2023</a:t>
            </a:fld>
            <a:endParaRPr lang="en-PH"/>
          </a:p>
        </p:txBody>
      </p:sp>
      <p:sp>
        <p:nvSpPr>
          <p:cNvPr id="11" name="Footer Placeholder 10"/>
          <p:cNvSpPr>
            <a:spLocks noGrp="1"/>
          </p:cNvSpPr>
          <p:nvPr>
            <p:ph type="ftr" sz="quarter" idx="11"/>
          </p:nvPr>
        </p:nvSpPr>
        <p:spPr/>
        <p:txBody>
          <a:bodyPr/>
          <a:lstStyle/>
          <a:p>
            <a:endParaRPr lang="en-PH"/>
          </a:p>
        </p:txBody>
      </p:sp>
      <p:sp>
        <p:nvSpPr>
          <p:cNvPr id="12" name="Slide Number Placeholder 11"/>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2697310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614ED30-43E0-47A6-AB53-01753448D686}" type="datetimeFigureOut">
              <a:rPr lang="en-PH" smtClean="0"/>
              <a:t>28/03/2023</a:t>
            </a:fld>
            <a:endParaRPr lang="en-PH"/>
          </a:p>
        </p:txBody>
      </p:sp>
      <p:sp>
        <p:nvSpPr>
          <p:cNvPr id="7" name="Footer Placeholder 6"/>
          <p:cNvSpPr>
            <a:spLocks noGrp="1"/>
          </p:cNvSpPr>
          <p:nvPr>
            <p:ph type="ftr" sz="quarter" idx="11"/>
          </p:nvPr>
        </p:nvSpPr>
        <p:spPr/>
        <p:txBody>
          <a:bodyPr/>
          <a:lstStyle/>
          <a:p>
            <a:endParaRPr lang="en-PH"/>
          </a:p>
        </p:txBody>
      </p:sp>
      <p:sp>
        <p:nvSpPr>
          <p:cNvPr id="8" name="Slide Number Placeholder 7"/>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1202189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614ED30-43E0-47A6-AB53-01753448D686}" type="datetimeFigureOut">
              <a:rPr lang="en-PH" smtClean="0"/>
              <a:t>28/03/2023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3877279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614ED30-43E0-47A6-AB53-01753448D686}" type="datetimeFigureOut">
              <a:rPr lang="en-PH" smtClean="0"/>
              <a:t>28/03/2023</a:t>
            </a:fld>
            <a:endParaRPr lang="en-PH"/>
          </a:p>
        </p:txBody>
      </p:sp>
      <p:sp>
        <p:nvSpPr>
          <p:cNvPr id="9" name="Footer Placeholder 8"/>
          <p:cNvSpPr>
            <a:spLocks noGrp="1"/>
          </p:cNvSpPr>
          <p:nvPr>
            <p:ph type="ftr" sz="quarter" idx="11"/>
          </p:nvPr>
        </p:nvSpPr>
        <p:spPr/>
        <p:txBody>
          <a:bodyPr/>
          <a:lstStyle/>
          <a:p>
            <a:endParaRPr lang="en-PH"/>
          </a:p>
        </p:txBody>
      </p:sp>
      <p:sp>
        <p:nvSpPr>
          <p:cNvPr id="10" name="Slide Number Placeholder 9"/>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372573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614ED30-43E0-47A6-AB53-01753448D686}" type="datetimeFigureOut">
              <a:rPr lang="en-PH" smtClean="0"/>
              <a:t>28/03/2023</a:t>
            </a:fld>
            <a:endParaRPr lang="en-PH"/>
          </a:p>
        </p:txBody>
      </p:sp>
      <p:sp>
        <p:nvSpPr>
          <p:cNvPr id="9" name="Footer Placeholder 8"/>
          <p:cNvSpPr>
            <a:spLocks noGrp="1"/>
          </p:cNvSpPr>
          <p:nvPr>
            <p:ph type="ftr" sz="quarter" idx="11"/>
          </p:nvPr>
        </p:nvSpPr>
        <p:spPr>
          <a:xfrm>
            <a:off x="3499101" y="6356350"/>
            <a:ext cx="5911517" cy="365125"/>
          </a:xfrm>
        </p:spPr>
        <p:txBody>
          <a:bodyPr/>
          <a:lstStyle/>
          <a:p>
            <a:endParaRPr lang="en-PH"/>
          </a:p>
        </p:txBody>
      </p:sp>
      <p:sp>
        <p:nvSpPr>
          <p:cNvPr id="10" name="Slide Number Placeholder 9"/>
          <p:cNvSpPr>
            <a:spLocks noGrp="1"/>
          </p:cNvSpPr>
          <p:nvPr>
            <p:ph type="sldNum" sz="quarter" idx="12"/>
          </p:nvPr>
        </p:nvSpPr>
        <p:spPr/>
        <p:txBody>
          <a:bodyPr/>
          <a:lstStyle/>
          <a:p>
            <a:fld id="{7A1B082F-B59C-4DF6-8674-40C10AD80696}" type="slidenum">
              <a:rPr lang="en-PH" smtClean="0"/>
              <a:t>‹#›</a:t>
            </a:fld>
            <a:endParaRPr lang="en-PH"/>
          </a:p>
        </p:txBody>
      </p:sp>
    </p:spTree>
    <p:extLst>
      <p:ext uri="{BB962C8B-B14F-4D97-AF65-F5344CB8AC3E}">
        <p14:creationId xmlns:p14="http://schemas.microsoft.com/office/powerpoint/2010/main" val="2231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614ED30-43E0-47A6-AB53-01753448D686}" type="datetimeFigureOut">
              <a:rPr lang="en-PH" smtClean="0"/>
              <a:t>28/03/2023</a:t>
            </a:fld>
            <a:endParaRPr lang="en-PH"/>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PH"/>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A1B082F-B59C-4DF6-8674-40C10AD80696}" type="slidenum">
              <a:rPr lang="en-PH" smtClean="0"/>
              <a:t>‹#›</a:t>
            </a:fld>
            <a:endParaRPr lang="en-PH"/>
          </a:p>
        </p:txBody>
      </p:sp>
    </p:spTree>
    <p:extLst>
      <p:ext uri="{BB962C8B-B14F-4D97-AF65-F5344CB8AC3E}">
        <p14:creationId xmlns:p14="http://schemas.microsoft.com/office/powerpoint/2010/main" val="26167848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8B7BE7-9B16-4283-BFA8-189073ADA7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0699" y="1469670"/>
            <a:ext cx="3084516" cy="308404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itle 1">
            <a:extLst>
              <a:ext uri="{FF2B5EF4-FFF2-40B4-BE49-F238E27FC236}">
                <a16:creationId xmlns:a16="http://schemas.microsoft.com/office/drawing/2014/main" id="{BAC6453F-713D-4B07-9591-A5DBCAF60F91}"/>
              </a:ext>
            </a:extLst>
          </p:cNvPr>
          <p:cNvSpPr>
            <a:spLocks noGrp="1"/>
          </p:cNvSpPr>
          <p:nvPr>
            <p:ph type="ctrTitle"/>
          </p:nvPr>
        </p:nvSpPr>
        <p:spPr/>
        <p:txBody>
          <a:bodyPr/>
          <a:lstStyle/>
          <a:p>
            <a:r>
              <a:rPr lang="en-US" dirty="0"/>
              <a:t>AirGlobe</a:t>
            </a:r>
            <a:endParaRPr lang="en-PH" dirty="0"/>
          </a:p>
        </p:txBody>
      </p:sp>
      <p:sp>
        <p:nvSpPr>
          <p:cNvPr id="3" name="Subtitle 2">
            <a:extLst>
              <a:ext uri="{FF2B5EF4-FFF2-40B4-BE49-F238E27FC236}">
                <a16:creationId xmlns:a16="http://schemas.microsoft.com/office/drawing/2014/main" id="{37D0EA46-DED3-48F6-847B-3ACB0B262173}"/>
              </a:ext>
            </a:extLst>
          </p:cNvPr>
          <p:cNvSpPr>
            <a:spLocks noGrp="1"/>
          </p:cNvSpPr>
          <p:nvPr>
            <p:ph type="subTitle" idx="1"/>
          </p:nvPr>
        </p:nvSpPr>
        <p:spPr/>
        <p:txBody>
          <a:bodyPr/>
          <a:lstStyle/>
          <a:p>
            <a:r>
              <a:rPr lang="en-US" dirty="0"/>
              <a:t>Project name</a:t>
            </a:r>
            <a:endParaRPr lang="en-PH" dirty="0"/>
          </a:p>
        </p:txBody>
      </p:sp>
    </p:spTree>
    <p:extLst>
      <p:ext uri="{BB962C8B-B14F-4D97-AF65-F5344CB8AC3E}">
        <p14:creationId xmlns:p14="http://schemas.microsoft.com/office/powerpoint/2010/main" val="3876940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86CE1-E895-491C-8B5F-53A5638DD51E}"/>
              </a:ext>
            </a:extLst>
          </p:cNvPr>
          <p:cNvSpPr>
            <a:spLocks noGrp="1"/>
          </p:cNvSpPr>
          <p:nvPr>
            <p:ph type="title"/>
          </p:nvPr>
        </p:nvSpPr>
        <p:spPr/>
        <p:txBody>
          <a:bodyPr/>
          <a:lstStyle/>
          <a:p>
            <a:r>
              <a:rPr lang="en-US" dirty="0"/>
              <a:t>Sign Up Page</a:t>
            </a:r>
            <a:endParaRPr lang="en-PH" dirty="0"/>
          </a:p>
        </p:txBody>
      </p:sp>
      <p:pic>
        <p:nvPicPr>
          <p:cNvPr id="6" name="Picture 5">
            <a:extLst>
              <a:ext uri="{FF2B5EF4-FFF2-40B4-BE49-F238E27FC236}">
                <a16:creationId xmlns:a16="http://schemas.microsoft.com/office/drawing/2014/main" id="{5D832449-C2B9-4F73-82D0-1A44B572C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2700" y="1060873"/>
            <a:ext cx="6917531" cy="4919133"/>
          </a:xfrm>
          <a:prstGeom prst="rect">
            <a:avLst/>
          </a:prstGeom>
          <a:ln>
            <a:solidFill>
              <a:schemeClr val="tx2"/>
            </a:solidFill>
          </a:ln>
        </p:spPr>
      </p:pic>
    </p:spTree>
    <p:extLst>
      <p:ext uri="{BB962C8B-B14F-4D97-AF65-F5344CB8AC3E}">
        <p14:creationId xmlns:p14="http://schemas.microsoft.com/office/powerpoint/2010/main" val="2012448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EBB69-3395-4309-AFFD-19A532D42B8A}"/>
              </a:ext>
            </a:extLst>
          </p:cNvPr>
          <p:cNvSpPr>
            <a:spLocks noGrp="1"/>
          </p:cNvSpPr>
          <p:nvPr>
            <p:ph type="title"/>
          </p:nvPr>
        </p:nvSpPr>
        <p:spPr/>
        <p:txBody>
          <a:bodyPr/>
          <a:lstStyle/>
          <a:p>
            <a:r>
              <a:rPr lang="en-US" dirty="0"/>
              <a:t>Videos</a:t>
            </a:r>
            <a:endParaRPr lang="en-PH" dirty="0"/>
          </a:p>
        </p:txBody>
      </p:sp>
      <p:pic>
        <p:nvPicPr>
          <p:cNvPr id="6" name="Picture 5">
            <a:extLst>
              <a:ext uri="{FF2B5EF4-FFF2-40B4-BE49-F238E27FC236}">
                <a16:creationId xmlns:a16="http://schemas.microsoft.com/office/drawing/2014/main" id="{027A894B-8D6C-477E-AF7C-B58B9B0E22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881" y="1120140"/>
            <a:ext cx="6343650" cy="4511040"/>
          </a:xfrm>
          <a:prstGeom prst="rect">
            <a:avLst/>
          </a:prstGeom>
          <a:ln>
            <a:solidFill>
              <a:schemeClr val="tx2"/>
            </a:solidFill>
          </a:ln>
        </p:spPr>
      </p:pic>
    </p:spTree>
    <p:extLst>
      <p:ext uri="{BB962C8B-B14F-4D97-AF65-F5344CB8AC3E}">
        <p14:creationId xmlns:p14="http://schemas.microsoft.com/office/powerpoint/2010/main" val="2396344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B7694-885C-4F42-ABA9-5B843B65C1BA}"/>
              </a:ext>
            </a:extLst>
          </p:cNvPr>
          <p:cNvSpPr>
            <a:spLocks noGrp="1"/>
          </p:cNvSpPr>
          <p:nvPr>
            <p:ph type="title"/>
          </p:nvPr>
        </p:nvSpPr>
        <p:spPr/>
        <p:txBody>
          <a:bodyPr/>
          <a:lstStyle/>
          <a:p>
            <a:r>
              <a:rPr lang="en-US" dirty="0"/>
              <a:t>Who we are</a:t>
            </a:r>
            <a:endParaRPr lang="en-PH" dirty="0"/>
          </a:p>
        </p:txBody>
      </p:sp>
      <p:pic>
        <p:nvPicPr>
          <p:cNvPr id="6" name="Picture 5">
            <a:extLst>
              <a:ext uri="{FF2B5EF4-FFF2-40B4-BE49-F238E27FC236}">
                <a16:creationId xmlns:a16="http://schemas.microsoft.com/office/drawing/2014/main" id="{08452E1E-A60E-455C-B28B-28BF2E8BE7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308" y="1242339"/>
            <a:ext cx="6024096" cy="4501338"/>
          </a:xfrm>
          <a:prstGeom prst="rect">
            <a:avLst/>
          </a:prstGeom>
          <a:ln>
            <a:solidFill>
              <a:schemeClr val="tx2"/>
            </a:solidFill>
          </a:ln>
        </p:spPr>
      </p:pic>
    </p:spTree>
    <p:extLst>
      <p:ext uri="{BB962C8B-B14F-4D97-AF65-F5344CB8AC3E}">
        <p14:creationId xmlns:p14="http://schemas.microsoft.com/office/powerpoint/2010/main" val="986512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BF0F5E-E4C9-42DF-87F1-44A77616CBA4}"/>
              </a:ext>
            </a:extLst>
          </p:cNvPr>
          <p:cNvSpPr/>
          <p:nvPr/>
        </p:nvSpPr>
        <p:spPr>
          <a:xfrm>
            <a:off x="-1" y="0"/>
            <a:ext cx="14962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TextBox 4">
            <a:extLst>
              <a:ext uri="{FF2B5EF4-FFF2-40B4-BE49-F238E27FC236}">
                <a16:creationId xmlns:a16="http://schemas.microsoft.com/office/drawing/2014/main" id="{817B24FD-3015-4D3C-8253-BF3934F7328C}"/>
              </a:ext>
            </a:extLst>
          </p:cNvPr>
          <p:cNvSpPr txBox="1"/>
          <p:nvPr/>
        </p:nvSpPr>
        <p:spPr>
          <a:xfrm>
            <a:off x="194109" y="207059"/>
            <a:ext cx="1107996" cy="5511800"/>
          </a:xfrm>
          <a:prstGeom prst="rect">
            <a:avLst/>
          </a:prstGeom>
          <a:noFill/>
        </p:spPr>
        <p:txBody>
          <a:bodyPr vert="vert270" wrap="square" rtlCol="0">
            <a:spAutoFit/>
          </a:bodyPr>
          <a:lstStyle/>
          <a:p>
            <a:pPr algn="ctr"/>
            <a:r>
              <a:rPr lang="en-US" sz="6000" b="1" dirty="0">
                <a:solidFill>
                  <a:schemeClr val="bg1"/>
                </a:solidFill>
              </a:rPr>
              <a:t>MOOD BOARD</a:t>
            </a:r>
            <a:endParaRPr lang="en-PH" sz="6000" b="1" dirty="0">
              <a:solidFill>
                <a:schemeClr val="bg1"/>
              </a:solidFill>
            </a:endParaRPr>
          </a:p>
        </p:txBody>
      </p:sp>
      <p:sp>
        <p:nvSpPr>
          <p:cNvPr id="6" name="TextBox 5">
            <a:extLst>
              <a:ext uri="{FF2B5EF4-FFF2-40B4-BE49-F238E27FC236}">
                <a16:creationId xmlns:a16="http://schemas.microsoft.com/office/drawing/2014/main" id="{0C45BCC4-FF38-47A1-BEE2-20885A116753}"/>
              </a:ext>
            </a:extLst>
          </p:cNvPr>
          <p:cNvSpPr txBox="1"/>
          <p:nvPr/>
        </p:nvSpPr>
        <p:spPr>
          <a:xfrm>
            <a:off x="-2" y="5925918"/>
            <a:ext cx="1496219" cy="646331"/>
          </a:xfrm>
          <a:prstGeom prst="rect">
            <a:avLst/>
          </a:prstGeom>
          <a:noFill/>
        </p:spPr>
        <p:txBody>
          <a:bodyPr wrap="square" rtlCol="0">
            <a:spAutoFit/>
          </a:bodyPr>
          <a:lstStyle/>
          <a:p>
            <a:pPr algn="ctr"/>
            <a:r>
              <a:rPr lang="en-US" dirty="0">
                <a:solidFill>
                  <a:schemeClr val="bg1"/>
                </a:solidFill>
                <a:latin typeface="Franklin Gothic Book" panose="020B0503020102020204" pitchFamily="34" charset="0"/>
              </a:rPr>
              <a:t>WEBSITE </a:t>
            </a:r>
          </a:p>
          <a:p>
            <a:pPr algn="ctr"/>
            <a:r>
              <a:rPr lang="en-US" dirty="0">
                <a:solidFill>
                  <a:schemeClr val="bg1"/>
                </a:solidFill>
                <a:latin typeface="Franklin Gothic Book" panose="020B0503020102020204" pitchFamily="34" charset="0"/>
              </a:rPr>
              <a:t>THEME</a:t>
            </a:r>
            <a:endParaRPr lang="en-PH" dirty="0">
              <a:solidFill>
                <a:schemeClr val="bg1"/>
              </a:solidFill>
              <a:latin typeface="Franklin Gothic Book" panose="020B0503020102020204" pitchFamily="34" charset="0"/>
            </a:endParaRPr>
          </a:p>
        </p:txBody>
      </p:sp>
      <p:pic>
        <p:nvPicPr>
          <p:cNvPr id="7" name="Picture 6">
            <a:extLst>
              <a:ext uri="{FF2B5EF4-FFF2-40B4-BE49-F238E27FC236}">
                <a16:creationId xmlns:a16="http://schemas.microsoft.com/office/drawing/2014/main" id="{43270C70-5A76-4FA8-97C9-03DE73F787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9365" y="1011018"/>
            <a:ext cx="8230976" cy="4914900"/>
          </a:xfrm>
          <a:prstGeom prst="rect">
            <a:avLst/>
          </a:prstGeom>
        </p:spPr>
      </p:pic>
    </p:spTree>
    <p:extLst>
      <p:ext uri="{BB962C8B-B14F-4D97-AF65-F5344CB8AC3E}">
        <p14:creationId xmlns:p14="http://schemas.microsoft.com/office/powerpoint/2010/main" val="3137594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FFC0-DE07-41F7-8457-38CFA0C63EC6}"/>
              </a:ext>
            </a:extLst>
          </p:cNvPr>
          <p:cNvSpPr>
            <a:spLocks noGrp="1"/>
          </p:cNvSpPr>
          <p:nvPr>
            <p:ph type="title"/>
          </p:nvPr>
        </p:nvSpPr>
        <p:spPr>
          <a:xfrm>
            <a:off x="3708400" y="765544"/>
            <a:ext cx="7315200" cy="988828"/>
          </a:xfrm>
        </p:spPr>
        <p:txBody>
          <a:bodyPr>
            <a:normAutofit/>
          </a:bodyPr>
          <a:lstStyle/>
          <a:p>
            <a:r>
              <a:rPr lang="en-US" dirty="0"/>
              <a:t>Purpose of Project</a:t>
            </a:r>
            <a:endParaRPr lang="en-PH" dirty="0"/>
          </a:p>
        </p:txBody>
      </p:sp>
      <p:sp>
        <p:nvSpPr>
          <p:cNvPr id="3" name="Text Placeholder 2">
            <a:extLst>
              <a:ext uri="{FF2B5EF4-FFF2-40B4-BE49-F238E27FC236}">
                <a16:creationId xmlns:a16="http://schemas.microsoft.com/office/drawing/2014/main" id="{C0E49BE8-3E55-47B2-95A4-3514BDAFFF79}"/>
              </a:ext>
            </a:extLst>
          </p:cNvPr>
          <p:cNvSpPr>
            <a:spLocks noGrp="1"/>
          </p:cNvSpPr>
          <p:nvPr>
            <p:ph type="body" idx="1"/>
          </p:nvPr>
        </p:nvSpPr>
        <p:spPr>
          <a:xfrm>
            <a:off x="3886200" y="1839433"/>
            <a:ext cx="7296912" cy="4253023"/>
          </a:xfrm>
        </p:spPr>
        <p:txBody>
          <a:bodyPr>
            <a:normAutofit fontScale="62500" lnSpcReduction="20000"/>
          </a:bodyPr>
          <a:lstStyle/>
          <a:p>
            <a:pPr algn="just">
              <a:lnSpc>
                <a:spcPct val="170000"/>
              </a:lnSpc>
            </a:pPr>
            <a:r>
              <a:rPr lang="en-US" b="0" i="0" dirty="0">
                <a:solidFill>
                  <a:schemeClr val="tx1">
                    <a:lumMod val="85000"/>
                    <a:lumOff val="15000"/>
                  </a:schemeClr>
                </a:solidFill>
                <a:effectLst/>
                <a:latin typeface="Segoe UI Historic" panose="020B0502040204020203" pitchFamily="34" charset="0"/>
              </a:rPr>
              <a:t>Global warming is a pressing issue that is affecting the entire planet. It is a gradual increase in the Earth’s average surface temperature due to human activities such as the burning of fossil fuels, deforestation, and industrial processes. The effects of global warming are numerous, including rising sea levels, more frequent and severe natural disasters, heat waves, and extreme weather patterns. These effects have significant impacts on human health, agriculture, and wildlife, leading to biodiversity loss and ecological imbalances. The time to act on global warming is now, and we must all work together to protect our planet and secure a sustainable future for generations to come. Through this website, we will make a big difference by informing the world about the ongoing environmental problems that each country face through providing the latest and hottest news we can gather. Moreover, this site provides factual information and evidence to address any inquiries you may have about global warming.</a:t>
            </a:r>
            <a:endParaRPr lang="en-PH" dirty="0">
              <a:solidFill>
                <a:schemeClr val="tx1">
                  <a:lumMod val="85000"/>
                  <a:lumOff val="15000"/>
                </a:schemeClr>
              </a:solidFill>
              <a:latin typeface="+mj-lt"/>
            </a:endParaRPr>
          </a:p>
        </p:txBody>
      </p:sp>
      <p:pic>
        <p:nvPicPr>
          <p:cNvPr id="4" name="Picture 3">
            <a:extLst>
              <a:ext uri="{FF2B5EF4-FFF2-40B4-BE49-F238E27FC236}">
                <a16:creationId xmlns:a16="http://schemas.microsoft.com/office/drawing/2014/main" id="{2F3476B5-8D7C-4DA9-B8CA-3EF3735E6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688" y="2180870"/>
            <a:ext cx="2200401" cy="220006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707240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7936F50-278F-44B8-98E9-49DE646CFF96}"/>
              </a:ext>
            </a:extLst>
          </p:cNvPr>
          <p:cNvSpPr/>
          <p:nvPr/>
        </p:nvSpPr>
        <p:spPr>
          <a:xfrm>
            <a:off x="-1" y="0"/>
            <a:ext cx="14962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 name="Picture 2">
            <a:extLst>
              <a:ext uri="{FF2B5EF4-FFF2-40B4-BE49-F238E27FC236}">
                <a16:creationId xmlns:a16="http://schemas.microsoft.com/office/drawing/2014/main" id="{6035D1DD-2E3A-4A17-9C4A-C2A675B26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507" y="120650"/>
            <a:ext cx="9490393" cy="6616700"/>
          </a:xfrm>
          <a:prstGeom prst="rect">
            <a:avLst/>
          </a:prstGeom>
        </p:spPr>
      </p:pic>
      <p:sp>
        <p:nvSpPr>
          <p:cNvPr id="4" name="TextBox 3">
            <a:extLst>
              <a:ext uri="{FF2B5EF4-FFF2-40B4-BE49-F238E27FC236}">
                <a16:creationId xmlns:a16="http://schemas.microsoft.com/office/drawing/2014/main" id="{27CA06CF-B8F8-4521-9B32-7DC4B586E4A1}"/>
              </a:ext>
            </a:extLst>
          </p:cNvPr>
          <p:cNvSpPr txBox="1"/>
          <p:nvPr/>
        </p:nvSpPr>
        <p:spPr>
          <a:xfrm>
            <a:off x="194110" y="-241300"/>
            <a:ext cx="1107996" cy="5511800"/>
          </a:xfrm>
          <a:prstGeom prst="rect">
            <a:avLst/>
          </a:prstGeom>
          <a:noFill/>
        </p:spPr>
        <p:txBody>
          <a:bodyPr vert="vert270" wrap="square" rtlCol="0">
            <a:spAutoFit/>
          </a:bodyPr>
          <a:lstStyle/>
          <a:p>
            <a:pPr algn="ctr"/>
            <a:r>
              <a:rPr lang="en-US" sz="6000" b="1" dirty="0">
                <a:solidFill>
                  <a:schemeClr val="bg1"/>
                </a:solidFill>
              </a:rPr>
              <a:t>TIMELINE</a:t>
            </a:r>
            <a:endParaRPr lang="en-PH" sz="6000" b="1" dirty="0">
              <a:solidFill>
                <a:schemeClr val="bg1"/>
              </a:solidFill>
            </a:endParaRPr>
          </a:p>
        </p:txBody>
      </p:sp>
      <p:sp>
        <p:nvSpPr>
          <p:cNvPr id="6" name="TextBox 5">
            <a:extLst>
              <a:ext uri="{FF2B5EF4-FFF2-40B4-BE49-F238E27FC236}">
                <a16:creationId xmlns:a16="http://schemas.microsoft.com/office/drawing/2014/main" id="{1896D37B-DE04-444D-95B6-49C03C0D8A41}"/>
              </a:ext>
            </a:extLst>
          </p:cNvPr>
          <p:cNvSpPr txBox="1"/>
          <p:nvPr/>
        </p:nvSpPr>
        <p:spPr>
          <a:xfrm>
            <a:off x="-2" y="5925918"/>
            <a:ext cx="1496219" cy="646331"/>
          </a:xfrm>
          <a:prstGeom prst="rect">
            <a:avLst/>
          </a:prstGeom>
          <a:noFill/>
        </p:spPr>
        <p:txBody>
          <a:bodyPr wrap="square" rtlCol="0">
            <a:spAutoFit/>
          </a:bodyPr>
          <a:lstStyle/>
          <a:p>
            <a:pPr algn="ctr"/>
            <a:r>
              <a:rPr lang="en-US" dirty="0">
                <a:solidFill>
                  <a:schemeClr val="bg1"/>
                </a:solidFill>
                <a:latin typeface="Franklin Gothic Book" panose="020B0503020102020204" pitchFamily="34" charset="0"/>
              </a:rPr>
              <a:t>MARCH </a:t>
            </a:r>
          </a:p>
          <a:p>
            <a:pPr algn="ctr"/>
            <a:r>
              <a:rPr lang="en-US" dirty="0">
                <a:solidFill>
                  <a:schemeClr val="bg1"/>
                </a:solidFill>
                <a:latin typeface="Franklin Gothic Book" panose="020B0503020102020204" pitchFamily="34" charset="0"/>
              </a:rPr>
              <a:t>20 –28</a:t>
            </a:r>
            <a:endParaRPr lang="en-PH" dirty="0">
              <a:solidFill>
                <a:schemeClr val="bg1"/>
              </a:solidFill>
              <a:latin typeface="Franklin Gothic Book" panose="020B0503020102020204" pitchFamily="34" charset="0"/>
            </a:endParaRPr>
          </a:p>
        </p:txBody>
      </p:sp>
    </p:spTree>
    <p:extLst>
      <p:ext uri="{BB962C8B-B14F-4D97-AF65-F5344CB8AC3E}">
        <p14:creationId xmlns:p14="http://schemas.microsoft.com/office/powerpoint/2010/main" val="1024767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4B4A1-76BE-448C-8FCF-6B772B0FFBD4}"/>
              </a:ext>
            </a:extLst>
          </p:cNvPr>
          <p:cNvSpPr>
            <a:spLocks noGrp="1"/>
          </p:cNvSpPr>
          <p:nvPr>
            <p:ph type="title"/>
          </p:nvPr>
        </p:nvSpPr>
        <p:spPr/>
        <p:txBody>
          <a:bodyPr/>
          <a:lstStyle/>
          <a:p>
            <a:r>
              <a:rPr lang="en-US" dirty="0"/>
              <a:t>Sitemap</a:t>
            </a:r>
            <a:endParaRPr lang="en-PH" dirty="0"/>
          </a:p>
        </p:txBody>
      </p:sp>
      <p:pic>
        <p:nvPicPr>
          <p:cNvPr id="6" name="Picture Placeholder 5">
            <a:extLst>
              <a:ext uri="{FF2B5EF4-FFF2-40B4-BE49-F238E27FC236}">
                <a16:creationId xmlns:a16="http://schemas.microsoft.com/office/drawing/2014/main" id="{4401DD42-9458-4870-920F-08665677547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793" r="3793"/>
          <a:stretch>
            <a:fillRect/>
          </a:stretch>
        </p:blipFill>
        <p:spPr/>
      </p:pic>
      <p:sp>
        <p:nvSpPr>
          <p:cNvPr id="4" name="Text Placeholder 3">
            <a:extLst>
              <a:ext uri="{FF2B5EF4-FFF2-40B4-BE49-F238E27FC236}">
                <a16:creationId xmlns:a16="http://schemas.microsoft.com/office/drawing/2014/main" id="{A46E32E6-F00F-4798-BB76-5BB0D9DFEB9E}"/>
              </a:ext>
            </a:extLst>
          </p:cNvPr>
          <p:cNvSpPr>
            <a:spLocks noGrp="1"/>
          </p:cNvSpPr>
          <p:nvPr>
            <p:ph type="body" sz="half" idx="2"/>
          </p:nvPr>
        </p:nvSpPr>
        <p:spPr/>
        <p:txBody>
          <a:bodyPr/>
          <a:lstStyle/>
          <a:p>
            <a:r>
              <a:rPr lang="en-US" dirty="0"/>
              <a:t>For AirGlobe</a:t>
            </a:r>
            <a:endParaRPr lang="en-PH" dirty="0"/>
          </a:p>
        </p:txBody>
      </p:sp>
    </p:spTree>
    <p:extLst>
      <p:ext uri="{BB962C8B-B14F-4D97-AF65-F5344CB8AC3E}">
        <p14:creationId xmlns:p14="http://schemas.microsoft.com/office/powerpoint/2010/main" val="1281760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0107-4ACA-4139-A946-201A7B56F1D4}"/>
              </a:ext>
            </a:extLst>
          </p:cNvPr>
          <p:cNvSpPr>
            <a:spLocks noGrp="1"/>
          </p:cNvSpPr>
          <p:nvPr>
            <p:ph type="ctrTitle"/>
          </p:nvPr>
        </p:nvSpPr>
        <p:spPr/>
        <p:txBody>
          <a:bodyPr/>
          <a:lstStyle/>
          <a:p>
            <a:r>
              <a:rPr lang="en-US" dirty="0"/>
              <a:t>Wireframe and Mood</a:t>
            </a:r>
            <a:endParaRPr lang="en-PH" dirty="0"/>
          </a:p>
        </p:txBody>
      </p:sp>
      <p:sp>
        <p:nvSpPr>
          <p:cNvPr id="3" name="Subtitle 2">
            <a:extLst>
              <a:ext uri="{FF2B5EF4-FFF2-40B4-BE49-F238E27FC236}">
                <a16:creationId xmlns:a16="http://schemas.microsoft.com/office/drawing/2014/main" id="{0E307C62-AFBE-419C-8C9A-9616EBEDF2FF}"/>
              </a:ext>
            </a:extLst>
          </p:cNvPr>
          <p:cNvSpPr>
            <a:spLocks noGrp="1"/>
          </p:cNvSpPr>
          <p:nvPr>
            <p:ph type="subTitle" idx="1"/>
          </p:nvPr>
        </p:nvSpPr>
        <p:spPr/>
        <p:txBody>
          <a:bodyPr/>
          <a:lstStyle/>
          <a:p>
            <a:r>
              <a:rPr lang="en-US" dirty="0"/>
              <a:t>Mobile and Desktop View</a:t>
            </a:r>
            <a:endParaRPr lang="en-PH" dirty="0"/>
          </a:p>
        </p:txBody>
      </p:sp>
      <p:pic>
        <p:nvPicPr>
          <p:cNvPr id="4" name="Picture 3">
            <a:extLst>
              <a:ext uri="{FF2B5EF4-FFF2-40B4-BE49-F238E27FC236}">
                <a16:creationId xmlns:a16="http://schemas.microsoft.com/office/drawing/2014/main" id="{3DC3BC48-249D-4357-818D-F45DDF353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2199" y="2222259"/>
            <a:ext cx="2045255" cy="204494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95713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DF4D0-20AD-4068-AFFB-12EF12619322}"/>
              </a:ext>
            </a:extLst>
          </p:cNvPr>
          <p:cNvSpPr>
            <a:spLocks noGrp="1"/>
          </p:cNvSpPr>
          <p:nvPr>
            <p:ph type="title"/>
          </p:nvPr>
        </p:nvSpPr>
        <p:spPr/>
        <p:txBody>
          <a:bodyPr/>
          <a:lstStyle/>
          <a:p>
            <a:r>
              <a:rPr lang="en-US" dirty="0"/>
              <a:t>Landing Page</a:t>
            </a:r>
            <a:endParaRPr lang="en-PH" dirty="0"/>
          </a:p>
        </p:txBody>
      </p:sp>
      <p:sp>
        <p:nvSpPr>
          <p:cNvPr id="17" name="TextBox 16">
            <a:extLst>
              <a:ext uri="{FF2B5EF4-FFF2-40B4-BE49-F238E27FC236}">
                <a16:creationId xmlns:a16="http://schemas.microsoft.com/office/drawing/2014/main" id="{55786A6A-6BE9-41FC-AE4E-A077607AEF57}"/>
              </a:ext>
            </a:extLst>
          </p:cNvPr>
          <p:cNvSpPr txBox="1"/>
          <p:nvPr/>
        </p:nvSpPr>
        <p:spPr>
          <a:xfrm>
            <a:off x="4977174" y="219075"/>
            <a:ext cx="1489767" cy="369332"/>
          </a:xfrm>
          <a:prstGeom prst="rect">
            <a:avLst/>
          </a:prstGeom>
          <a:noFill/>
        </p:spPr>
        <p:txBody>
          <a:bodyPr wrap="none" rtlCol="0">
            <a:spAutoFit/>
          </a:bodyPr>
          <a:lstStyle/>
          <a:p>
            <a:r>
              <a:rPr lang="en-US" dirty="0"/>
              <a:t>Desktop View</a:t>
            </a:r>
            <a:endParaRPr lang="en-PH" dirty="0"/>
          </a:p>
        </p:txBody>
      </p:sp>
      <p:pic>
        <p:nvPicPr>
          <p:cNvPr id="20" name="Picture 19">
            <a:extLst>
              <a:ext uri="{FF2B5EF4-FFF2-40B4-BE49-F238E27FC236}">
                <a16:creationId xmlns:a16="http://schemas.microsoft.com/office/drawing/2014/main" id="{CF143230-440F-4331-A6A4-EF7DF3004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4027" y="5169252"/>
            <a:ext cx="865738" cy="86560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a:extLst>
              <a:ext uri="{FF2B5EF4-FFF2-40B4-BE49-F238E27FC236}">
                <a16:creationId xmlns:a16="http://schemas.microsoft.com/office/drawing/2014/main" id="{7EDD5738-6C31-4636-A2B8-82B2E6AAC755}"/>
              </a:ext>
            </a:extLst>
          </p:cNvPr>
          <p:cNvPicPr>
            <a:picLocks noChangeAspect="1"/>
          </p:cNvPicPr>
          <p:nvPr/>
        </p:nvPicPr>
        <p:blipFill rotWithShape="1">
          <a:blip r:embed="rId3">
            <a:extLst>
              <a:ext uri="{28A0092B-C50C-407E-A947-70E740481C1C}">
                <a14:useLocalDpi xmlns:a14="http://schemas.microsoft.com/office/drawing/2010/main" val="0"/>
              </a:ext>
            </a:extLst>
          </a:blip>
          <a:srcRect t="1" r="648" b="43377"/>
          <a:stretch/>
        </p:blipFill>
        <p:spPr>
          <a:xfrm>
            <a:off x="3949583" y="789940"/>
            <a:ext cx="2517358" cy="5131004"/>
          </a:xfrm>
          <a:prstGeom prst="rect">
            <a:avLst/>
          </a:prstGeom>
        </p:spPr>
      </p:pic>
      <p:pic>
        <p:nvPicPr>
          <p:cNvPr id="7" name="Picture 6">
            <a:extLst>
              <a:ext uri="{FF2B5EF4-FFF2-40B4-BE49-F238E27FC236}">
                <a16:creationId xmlns:a16="http://schemas.microsoft.com/office/drawing/2014/main" id="{4ED1BA2D-7073-47FB-B524-78EDCB70C47A}"/>
              </a:ext>
            </a:extLst>
          </p:cNvPr>
          <p:cNvPicPr>
            <a:picLocks noChangeAspect="1"/>
          </p:cNvPicPr>
          <p:nvPr/>
        </p:nvPicPr>
        <p:blipFill rotWithShape="1">
          <a:blip r:embed="rId3">
            <a:extLst>
              <a:ext uri="{28A0092B-C50C-407E-A947-70E740481C1C}">
                <a14:useLocalDpi xmlns:a14="http://schemas.microsoft.com/office/drawing/2010/main" val="0"/>
              </a:ext>
            </a:extLst>
          </a:blip>
          <a:srcRect t="56997" r="-335"/>
          <a:stretch/>
        </p:blipFill>
        <p:spPr>
          <a:xfrm>
            <a:off x="6807083" y="795619"/>
            <a:ext cx="2517358" cy="3858677"/>
          </a:xfrm>
          <a:prstGeom prst="rect">
            <a:avLst/>
          </a:prstGeom>
        </p:spPr>
      </p:pic>
    </p:spTree>
    <p:extLst>
      <p:ext uri="{BB962C8B-B14F-4D97-AF65-F5344CB8AC3E}">
        <p14:creationId xmlns:p14="http://schemas.microsoft.com/office/powerpoint/2010/main" val="1516649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DC353-0ABA-40C6-B087-E75CC652197D}"/>
              </a:ext>
            </a:extLst>
          </p:cNvPr>
          <p:cNvSpPr>
            <a:spLocks noGrp="1"/>
          </p:cNvSpPr>
          <p:nvPr>
            <p:ph type="title"/>
          </p:nvPr>
        </p:nvSpPr>
        <p:spPr/>
        <p:txBody>
          <a:bodyPr/>
          <a:lstStyle/>
          <a:p>
            <a:r>
              <a:rPr lang="en-US" dirty="0"/>
              <a:t>Donation Page</a:t>
            </a:r>
            <a:endParaRPr lang="en-PH" dirty="0"/>
          </a:p>
        </p:txBody>
      </p:sp>
      <p:pic>
        <p:nvPicPr>
          <p:cNvPr id="11" name="Picture 10">
            <a:extLst>
              <a:ext uri="{FF2B5EF4-FFF2-40B4-BE49-F238E27FC236}">
                <a16:creationId xmlns:a16="http://schemas.microsoft.com/office/drawing/2014/main" id="{0E603B5F-FC12-423D-9869-1FFEB6886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732" y="5704448"/>
            <a:ext cx="759968" cy="75985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0DA6CF07-B010-4FB2-A36D-49E822397C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7847" y="1399275"/>
            <a:ext cx="6051353" cy="4059449"/>
          </a:xfrm>
          <a:prstGeom prst="rect">
            <a:avLst/>
          </a:prstGeom>
        </p:spPr>
      </p:pic>
    </p:spTree>
    <p:extLst>
      <p:ext uri="{BB962C8B-B14F-4D97-AF65-F5344CB8AC3E}">
        <p14:creationId xmlns:p14="http://schemas.microsoft.com/office/powerpoint/2010/main" val="297064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7A6F8-CDB9-42E6-A5A6-3621FDE8254B}"/>
              </a:ext>
            </a:extLst>
          </p:cNvPr>
          <p:cNvSpPr>
            <a:spLocks noGrp="1"/>
          </p:cNvSpPr>
          <p:nvPr>
            <p:ph type="title"/>
          </p:nvPr>
        </p:nvSpPr>
        <p:spPr>
          <a:xfrm>
            <a:off x="243332" y="2932430"/>
            <a:ext cx="2834640" cy="993140"/>
          </a:xfrm>
        </p:spPr>
        <p:txBody>
          <a:bodyPr/>
          <a:lstStyle/>
          <a:p>
            <a:r>
              <a:rPr lang="en-US" dirty="0"/>
              <a:t>Message Us Page</a:t>
            </a:r>
            <a:endParaRPr lang="en-PH" dirty="0"/>
          </a:p>
        </p:txBody>
      </p:sp>
      <p:pic>
        <p:nvPicPr>
          <p:cNvPr id="6" name="Picture 5">
            <a:extLst>
              <a:ext uri="{FF2B5EF4-FFF2-40B4-BE49-F238E27FC236}">
                <a16:creationId xmlns:a16="http://schemas.microsoft.com/office/drawing/2014/main" id="{BAECF5E8-DCAD-462E-A686-D058D7CAC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2554" y="1088390"/>
            <a:ext cx="6340078" cy="4508500"/>
          </a:xfrm>
          <a:prstGeom prst="rect">
            <a:avLst/>
          </a:prstGeom>
          <a:ln>
            <a:solidFill>
              <a:schemeClr val="tx2"/>
            </a:solidFill>
          </a:ln>
        </p:spPr>
      </p:pic>
    </p:spTree>
    <p:extLst>
      <p:ext uri="{BB962C8B-B14F-4D97-AF65-F5344CB8AC3E}">
        <p14:creationId xmlns:p14="http://schemas.microsoft.com/office/powerpoint/2010/main" val="4187998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E5531-35DD-4B8A-A09B-BEA158478157}"/>
              </a:ext>
            </a:extLst>
          </p:cNvPr>
          <p:cNvSpPr>
            <a:spLocks noGrp="1"/>
          </p:cNvSpPr>
          <p:nvPr>
            <p:ph type="title"/>
          </p:nvPr>
        </p:nvSpPr>
        <p:spPr/>
        <p:txBody>
          <a:bodyPr/>
          <a:lstStyle/>
          <a:p>
            <a:r>
              <a:rPr lang="en-US" dirty="0"/>
              <a:t>Photos</a:t>
            </a:r>
            <a:endParaRPr lang="en-PH" dirty="0"/>
          </a:p>
        </p:txBody>
      </p:sp>
      <p:pic>
        <p:nvPicPr>
          <p:cNvPr id="6" name="Picture 5">
            <a:extLst>
              <a:ext uri="{FF2B5EF4-FFF2-40B4-BE49-F238E27FC236}">
                <a16:creationId xmlns:a16="http://schemas.microsoft.com/office/drawing/2014/main" id="{E423FF3D-6C55-428C-A721-561F84FA5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6820" y="1091565"/>
            <a:ext cx="6831211" cy="4857750"/>
          </a:xfrm>
          <a:prstGeom prst="rect">
            <a:avLst/>
          </a:prstGeom>
          <a:ln>
            <a:solidFill>
              <a:schemeClr val="tx2"/>
            </a:solidFill>
          </a:ln>
        </p:spPr>
      </p:pic>
    </p:spTree>
    <p:extLst>
      <p:ext uri="{BB962C8B-B14F-4D97-AF65-F5344CB8AC3E}">
        <p14:creationId xmlns:p14="http://schemas.microsoft.com/office/powerpoint/2010/main" val="397679225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315</TotalTime>
  <Words>218</Words>
  <Application>Microsoft Office PowerPoint</Application>
  <PresentationFormat>Widescreen</PresentationFormat>
  <Paragraphs>22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Corbel</vt:lpstr>
      <vt:lpstr>Franklin Gothic Book</vt:lpstr>
      <vt:lpstr>Segoe UI Historic</vt:lpstr>
      <vt:lpstr>Wingdings 2</vt:lpstr>
      <vt:lpstr>Frame</vt:lpstr>
      <vt:lpstr>AirGlobe</vt:lpstr>
      <vt:lpstr>Purpose of Project</vt:lpstr>
      <vt:lpstr>PowerPoint Presentation</vt:lpstr>
      <vt:lpstr>Sitemap</vt:lpstr>
      <vt:lpstr>Wireframe and Mood</vt:lpstr>
      <vt:lpstr>Landing Page</vt:lpstr>
      <vt:lpstr>Donation Page</vt:lpstr>
      <vt:lpstr>Message Us Page</vt:lpstr>
      <vt:lpstr>Photos</vt:lpstr>
      <vt:lpstr>Sign Up Page</vt:lpstr>
      <vt:lpstr>Videos</vt:lpstr>
      <vt:lpstr>Who we are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AirGlobe</dc:title>
  <dc:creator>PC</dc:creator>
  <cp:lastModifiedBy>PC</cp:lastModifiedBy>
  <cp:revision>5</cp:revision>
  <dcterms:created xsi:type="dcterms:W3CDTF">2023-03-20T21:14:02Z</dcterms:created>
  <dcterms:modified xsi:type="dcterms:W3CDTF">2023-03-27T22:20:51Z</dcterms:modified>
</cp:coreProperties>
</file>