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4"/>
    <p:sldMasterId id="2147483661" r:id="rId5"/>
  </p:sldMasterIdLst>
  <p:notesMasterIdLst>
    <p:notesMasterId r:id="rId7"/>
  </p:notesMasterIdLst>
  <p:sldIdLst>
    <p:sldId id="275" r:id="rId6"/>
  </p:sldIdLst>
  <p:sldSz cx="43891200" cy="27120850"/>
  <p:notesSz cx="6858000" cy="9313863"/>
  <p:custDataLst>
    <p:tags r:id="rId9"/>
  </p:custDataLst>
  <p:defaultTextStyle>
    <a:defPPr>
      <a:defRPr lang="en-US"/>
    </a:defPPr>
    <a:lvl1pPr algn="l" rtl="0" fontAlgn="base">
      <a:spcBef>
        <a:spcPct val="0"/>
      </a:spcBef>
      <a:spcAft>
        <a:spcPct val="0"/>
      </a:spcAft>
      <a:defRPr sz="9500" kern="1200">
        <a:solidFill>
          <a:schemeClr val="tx1"/>
        </a:solidFill>
        <a:latin typeface="Arial" charset="0"/>
        <a:ea typeface="+mn-ea"/>
        <a:cs typeface="+mn-cs"/>
      </a:defRPr>
    </a:lvl1pPr>
    <a:lvl2pPr marL="457200" algn="l" rtl="0" fontAlgn="base">
      <a:spcBef>
        <a:spcPct val="0"/>
      </a:spcBef>
      <a:spcAft>
        <a:spcPct val="0"/>
      </a:spcAft>
      <a:defRPr sz="9500" kern="1200">
        <a:solidFill>
          <a:schemeClr val="tx1"/>
        </a:solidFill>
        <a:latin typeface="Arial" charset="0"/>
        <a:ea typeface="+mn-ea"/>
        <a:cs typeface="+mn-cs"/>
      </a:defRPr>
    </a:lvl2pPr>
    <a:lvl3pPr marL="914400" algn="l" rtl="0" fontAlgn="base">
      <a:spcBef>
        <a:spcPct val="0"/>
      </a:spcBef>
      <a:spcAft>
        <a:spcPct val="0"/>
      </a:spcAft>
      <a:defRPr sz="9500" kern="1200">
        <a:solidFill>
          <a:schemeClr val="tx1"/>
        </a:solidFill>
        <a:latin typeface="Arial" charset="0"/>
        <a:ea typeface="+mn-ea"/>
        <a:cs typeface="+mn-cs"/>
      </a:defRPr>
    </a:lvl3pPr>
    <a:lvl4pPr marL="1371600" algn="l" rtl="0" fontAlgn="base">
      <a:spcBef>
        <a:spcPct val="0"/>
      </a:spcBef>
      <a:spcAft>
        <a:spcPct val="0"/>
      </a:spcAft>
      <a:defRPr sz="9500" kern="1200">
        <a:solidFill>
          <a:schemeClr val="tx1"/>
        </a:solidFill>
        <a:latin typeface="Arial" charset="0"/>
        <a:ea typeface="+mn-ea"/>
        <a:cs typeface="+mn-cs"/>
      </a:defRPr>
    </a:lvl4pPr>
    <a:lvl5pPr marL="1828800" algn="l" rtl="0" fontAlgn="base">
      <a:spcBef>
        <a:spcPct val="0"/>
      </a:spcBef>
      <a:spcAft>
        <a:spcPct val="0"/>
      </a:spcAft>
      <a:defRPr sz="9500" kern="1200">
        <a:solidFill>
          <a:schemeClr val="tx1"/>
        </a:solidFill>
        <a:latin typeface="Arial" charset="0"/>
        <a:ea typeface="+mn-ea"/>
        <a:cs typeface="+mn-cs"/>
      </a:defRPr>
    </a:lvl5pPr>
    <a:lvl6pPr marL="2286000" algn="l" defTabSz="914400" rtl="0" eaLnBrk="1" latinLnBrk="0" hangingPunct="1">
      <a:defRPr sz="9500" kern="1200">
        <a:solidFill>
          <a:schemeClr val="tx1"/>
        </a:solidFill>
        <a:latin typeface="Arial" charset="0"/>
        <a:ea typeface="+mn-ea"/>
        <a:cs typeface="+mn-cs"/>
      </a:defRPr>
    </a:lvl6pPr>
    <a:lvl7pPr marL="2743200" algn="l" defTabSz="914400" rtl="0" eaLnBrk="1" latinLnBrk="0" hangingPunct="1">
      <a:defRPr sz="9500" kern="1200">
        <a:solidFill>
          <a:schemeClr val="tx1"/>
        </a:solidFill>
        <a:latin typeface="Arial" charset="0"/>
        <a:ea typeface="+mn-ea"/>
        <a:cs typeface="+mn-cs"/>
      </a:defRPr>
    </a:lvl7pPr>
    <a:lvl8pPr marL="3200400" algn="l" defTabSz="914400" rtl="0" eaLnBrk="1" latinLnBrk="0" hangingPunct="1">
      <a:defRPr sz="9500" kern="1200">
        <a:solidFill>
          <a:schemeClr val="tx1"/>
        </a:solidFill>
        <a:latin typeface="Arial" charset="0"/>
        <a:ea typeface="+mn-ea"/>
        <a:cs typeface="+mn-cs"/>
      </a:defRPr>
    </a:lvl8pPr>
    <a:lvl9pPr marL="3657600" algn="l" defTabSz="914400" rtl="0" eaLnBrk="1" latinLnBrk="0" hangingPunct="1">
      <a:defRPr sz="95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9092"/>
    <a:srgbClr val="717170"/>
    <a:srgbClr val="D9D9D9"/>
    <a:srgbClr val="A3A5B1"/>
    <a:srgbClr val="BAA7AC"/>
    <a:srgbClr val="D7C0C6"/>
    <a:srgbClr val="A9ACB5"/>
    <a:srgbClr val="292929"/>
    <a:srgbClr val="333333"/>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19" autoAdjust="0"/>
    <p:restoredTop sz="89979" autoAdjust="0"/>
  </p:normalViewPr>
  <p:slideViewPr>
    <p:cSldViewPr snapToGrid="0" showGuides="1">
      <p:cViewPr>
        <p:scale>
          <a:sx n="37" d="100"/>
          <a:sy n="37" d="100"/>
        </p:scale>
        <p:origin x="1008" y="-96"/>
      </p:cViewPr>
      <p:guideLst>
        <p:guide orient="horz" pos="16118"/>
        <p:guide orient="horz" pos="12635"/>
        <p:guide orient="horz" pos="9471"/>
        <p:guide orient="horz" pos="3183"/>
        <p:guide orient="horz" pos="6308"/>
        <p:guide pos="18389"/>
        <p:guide pos="9235"/>
        <p:guide pos="9461"/>
        <p:guide pos="18144"/>
        <p:guide pos="27072"/>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tags" Target="tags/tag1.xml"/><Relationship Id="rId1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800"/>
            </a:pPr>
            <a:r>
              <a:rPr lang="en-US" sz="2800"/>
              <a:t>Load</a:t>
            </a:r>
            <a:r>
              <a:rPr lang="en-US" sz="2800" baseline="0"/>
              <a:t> vs Displacement</a:t>
            </a:r>
            <a:endParaRPr lang="en-US" sz="2800"/>
          </a:p>
        </c:rich>
      </c:tx>
      <c:layout/>
      <c:overlay val="0"/>
    </c:title>
    <c:autoTitleDeleted val="0"/>
    <c:plotArea>
      <c:layout>
        <c:manualLayout>
          <c:layoutTarget val="inner"/>
          <c:xMode val="edge"/>
          <c:yMode val="edge"/>
          <c:x val="0.0796162457322101"/>
          <c:y val="0.153209948520843"/>
          <c:w val="0.891361723609067"/>
          <c:h val="0.598779294011639"/>
        </c:manualLayout>
      </c:layout>
      <c:scatterChart>
        <c:scatterStyle val="smoothMarker"/>
        <c:varyColors val="0"/>
        <c:ser>
          <c:idx val="0"/>
          <c:order val="0"/>
          <c:tx>
            <c:v>210 s</c:v>
          </c:tx>
          <c:marker>
            <c:symbol val="none"/>
          </c:marker>
          <c:xVal>
            <c:numRef>
              <c:f>'Test 2'!$D$2:$D$303</c:f>
              <c:numCache>
                <c:formatCode>General</c:formatCode>
                <c:ptCount val="302"/>
                <c:pt idx="0">
                  <c:v>-0.00103176242651939</c:v>
                </c:pt>
                <c:pt idx="1">
                  <c:v>-0.00863713080453873</c:v>
                </c:pt>
                <c:pt idx="2">
                  <c:v>-0.0185096513963699</c:v>
                </c:pt>
                <c:pt idx="3">
                  <c:v>-0.0289680737623215</c:v>
                </c:pt>
                <c:pt idx="4">
                  <c:v>-0.0383152509029388</c:v>
                </c:pt>
                <c:pt idx="5">
                  <c:v>-0.048448172283268</c:v>
                </c:pt>
                <c:pt idx="6">
                  <c:v>-0.0566704785758972</c:v>
                </c:pt>
                <c:pt idx="7">
                  <c:v>-0.0680539293242454</c:v>
                </c:pt>
                <c:pt idx="8">
                  <c:v>-0.0769893098690987</c:v>
                </c:pt>
                <c:pt idx="9">
                  <c:v>-0.0869708354421616</c:v>
                </c:pt>
                <c:pt idx="10">
                  <c:v>-0.0976238014204502</c:v>
                </c:pt>
                <c:pt idx="11">
                  <c:v>-0.107069385835791</c:v>
                </c:pt>
                <c:pt idx="12">
                  <c:v>-0.115717871325874</c:v>
                </c:pt>
                <c:pt idx="13">
                  <c:v>-0.126612313616753</c:v>
                </c:pt>
                <c:pt idx="14">
                  <c:v>-0.136051085220766</c:v>
                </c:pt>
                <c:pt idx="15">
                  <c:v>-0.143809363364124</c:v>
                </c:pt>
                <c:pt idx="16">
                  <c:v>-0.154381332585525</c:v>
                </c:pt>
                <c:pt idx="17">
                  <c:v>-0.163802693671703</c:v>
                </c:pt>
                <c:pt idx="18">
                  <c:v>-0.173929559219742</c:v>
                </c:pt>
                <c:pt idx="19">
                  <c:v>-0.183173030232382</c:v>
                </c:pt>
                <c:pt idx="20">
                  <c:v>-0.192870688666821</c:v>
                </c:pt>
                <c:pt idx="21">
                  <c:v>-0.201768977238894</c:v>
                </c:pt>
                <c:pt idx="22">
                  <c:v>-0.211142648645782</c:v>
                </c:pt>
                <c:pt idx="23">
                  <c:v>-0.221528401024246</c:v>
                </c:pt>
                <c:pt idx="24">
                  <c:v>-0.231272235179901</c:v>
                </c:pt>
                <c:pt idx="25">
                  <c:v>-0.238676247134256</c:v>
                </c:pt>
                <c:pt idx="26">
                  <c:v>-0.248057488331509</c:v>
                </c:pt>
                <c:pt idx="27">
                  <c:v>-0.25765976740737</c:v>
                </c:pt>
                <c:pt idx="28">
                  <c:v>-0.267789660871553</c:v>
                </c:pt>
                <c:pt idx="29">
                  <c:v>-0.277616762721205</c:v>
                </c:pt>
                <c:pt idx="30">
                  <c:v>-0.285671019667768</c:v>
                </c:pt>
                <c:pt idx="31">
                  <c:v>-0.29570023492012</c:v>
                </c:pt>
                <c:pt idx="32">
                  <c:v>-0.305045141123629</c:v>
                </c:pt>
                <c:pt idx="33">
                  <c:v>-0.315302964044952</c:v>
                </c:pt>
                <c:pt idx="34">
                  <c:v>-0.324509343084812</c:v>
                </c:pt>
                <c:pt idx="35">
                  <c:v>-0.334484055846548</c:v>
                </c:pt>
                <c:pt idx="36">
                  <c:v>-0.34352087158227</c:v>
                </c:pt>
                <c:pt idx="37">
                  <c:v>-0.352695457502604</c:v>
                </c:pt>
                <c:pt idx="38">
                  <c:v>-0.362945710633564</c:v>
                </c:pt>
                <c:pt idx="39">
                  <c:v>-0.371501844681215</c:v>
                </c:pt>
                <c:pt idx="40">
                  <c:v>-0.382499236121035</c:v>
                </c:pt>
                <c:pt idx="41">
                  <c:v>-0.391016764237833</c:v>
                </c:pt>
                <c:pt idx="42">
                  <c:v>-0.402167065442991</c:v>
                </c:pt>
                <c:pt idx="43">
                  <c:v>-0.410804953226566</c:v>
                </c:pt>
                <c:pt idx="44">
                  <c:v>-0.420879587221098</c:v>
                </c:pt>
                <c:pt idx="45">
                  <c:v>-0.430544695556974</c:v>
                </c:pt>
                <c:pt idx="46">
                  <c:v>-0.439349118728542</c:v>
                </c:pt>
                <c:pt idx="47">
                  <c:v>-0.449309448888588</c:v>
                </c:pt>
                <c:pt idx="48">
                  <c:v>-0.459711854805851</c:v>
                </c:pt>
                <c:pt idx="49">
                  <c:v>-0.468967437483072</c:v>
                </c:pt>
                <c:pt idx="50">
                  <c:v>-0.478571230517006</c:v>
                </c:pt>
                <c:pt idx="51">
                  <c:v>-0.487981993896675</c:v>
                </c:pt>
                <c:pt idx="52">
                  <c:v>-0.497878737817669</c:v>
                </c:pt>
                <c:pt idx="53">
                  <c:v>-0.506811847425413</c:v>
                </c:pt>
                <c:pt idx="54">
                  <c:v>-0.516416397438383</c:v>
                </c:pt>
                <c:pt idx="55">
                  <c:v>-0.526094374417877</c:v>
                </c:pt>
                <c:pt idx="56">
                  <c:v>-0.535898009917402</c:v>
                </c:pt>
                <c:pt idx="57">
                  <c:v>-0.545435945775175</c:v>
                </c:pt>
                <c:pt idx="58">
                  <c:v>-0.556401544095468</c:v>
                </c:pt>
                <c:pt idx="59">
                  <c:v>-0.564977359598064</c:v>
                </c:pt>
                <c:pt idx="60">
                  <c:v>-0.575173867217445</c:v>
                </c:pt>
                <c:pt idx="61">
                  <c:v>-0.584958578241062</c:v>
                </c:pt>
                <c:pt idx="62">
                  <c:v>-0.594041569698</c:v>
                </c:pt>
                <c:pt idx="63">
                  <c:v>-0.604250945960998</c:v>
                </c:pt>
                <c:pt idx="64">
                  <c:v>-0.614301356626368</c:v>
                </c:pt>
                <c:pt idx="65">
                  <c:v>-0.622652349355173</c:v>
                </c:pt>
                <c:pt idx="66">
                  <c:v>-0.632856426764917</c:v>
                </c:pt>
                <c:pt idx="67">
                  <c:v>-0.642122607148647</c:v>
                </c:pt>
                <c:pt idx="68">
                  <c:v>-0.651500820429754</c:v>
                </c:pt>
                <c:pt idx="69">
                  <c:v>-0.660247713194561</c:v>
                </c:pt>
                <c:pt idx="70">
                  <c:v>-0.671827978492355</c:v>
                </c:pt>
                <c:pt idx="71">
                  <c:v>-0.680827702255297</c:v>
                </c:pt>
                <c:pt idx="72">
                  <c:v>-0.689469374934053</c:v>
                </c:pt>
                <c:pt idx="73">
                  <c:v>-0.699468311024952</c:v>
                </c:pt>
                <c:pt idx="74">
                  <c:v>-0.709979721923447</c:v>
                </c:pt>
                <c:pt idx="75">
                  <c:v>-0.719787142318153</c:v>
                </c:pt>
                <c:pt idx="76">
                  <c:v>-0.728553716537905</c:v>
                </c:pt>
                <c:pt idx="77">
                  <c:v>-0.739408038939858</c:v>
                </c:pt>
                <c:pt idx="78">
                  <c:v>-0.747637158043814</c:v>
                </c:pt>
                <c:pt idx="79">
                  <c:v>-0.757303023358726</c:v>
                </c:pt>
                <c:pt idx="80">
                  <c:v>-0.768379140618324</c:v>
                </c:pt>
                <c:pt idx="81">
                  <c:v>-0.776788420732927</c:v>
                </c:pt>
                <c:pt idx="82">
                  <c:v>-0.786186315468979</c:v>
                </c:pt>
                <c:pt idx="83">
                  <c:v>-0.79699143423357</c:v>
                </c:pt>
                <c:pt idx="84">
                  <c:v>-0.806371918451786</c:v>
                </c:pt>
                <c:pt idx="85">
                  <c:v>-0.816654721681309</c:v>
                </c:pt>
                <c:pt idx="86">
                  <c:v>-0.825760422509336</c:v>
                </c:pt>
                <c:pt idx="87">
                  <c:v>-0.835427801782322</c:v>
                </c:pt>
                <c:pt idx="88">
                  <c:v>-0.843768953783655</c:v>
                </c:pt>
                <c:pt idx="89">
                  <c:v>-0.854328054361439</c:v>
                </c:pt>
                <c:pt idx="90">
                  <c:v>-0.864644921647596</c:v>
                </c:pt>
                <c:pt idx="91">
                  <c:v>-0.873645402389574</c:v>
                </c:pt>
                <c:pt idx="92">
                  <c:v>-0.882565643353701</c:v>
                </c:pt>
                <c:pt idx="93">
                  <c:v>-0.892347326461172</c:v>
                </c:pt>
                <c:pt idx="94">
                  <c:v>-0.902166101541424</c:v>
                </c:pt>
                <c:pt idx="95">
                  <c:v>-0.912508706114817</c:v>
                </c:pt>
                <c:pt idx="96">
                  <c:v>-0.922503100331497</c:v>
                </c:pt>
                <c:pt idx="97">
                  <c:v>-0.931373380679226</c:v>
                </c:pt>
                <c:pt idx="98">
                  <c:v>-0.942035430405951</c:v>
                </c:pt>
                <c:pt idx="99">
                  <c:v>-0.951465118261528</c:v>
                </c:pt>
                <c:pt idx="100">
                  <c:v>-0.961241502515745</c:v>
                </c:pt>
                <c:pt idx="101">
                  <c:v>-0.969564487020206</c:v>
                </c:pt>
                <c:pt idx="102">
                  <c:v>-0.979879840348291</c:v>
                </c:pt>
                <c:pt idx="103">
                  <c:v>-0.989176299893475</c:v>
                </c:pt>
                <c:pt idx="104">
                  <c:v>-0.999185833690882</c:v>
                </c:pt>
                <c:pt idx="105">
                  <c:v>-1.00926728049674</c:v>
                </c:pt>
                <c:pt idx="106">
                  <c:v>-1.01861218670025</c:v>
                </c:pt>
                <c:pt idx="107">
                  <c:v>-1.02802597799606</c:v>
                </c:pt>
                <c:pt idx="108">
                  <c:v>-1.03709155893517</c:v>
                </c:pt>
                <c:pt idx="109">
                  <c:v>-1.04637212192059</c:v>
                </c:pt>
                <c:pt idx="110">
                  <c:v>-1.05692743760319</c:v>
                </c:pt>
                <c:pt idx="111">
                  <c:v>-1.0666432635345</c:v>
                </c:pt>
                <c:pt idx="112">
                  <c:v>-1.07598059994764</c:v>
                </c:pt>
                <c:pt idx="113">
                  <c:v>-1.08519681971498</c:v>
                </c:pt>
                <c:pt idx="114">
                  <c:v>-1.09564085947924</c:v>
                </c:pt>
                <c:pt idx="115">
                  <c:v>-1.10418715279942</c:v>
                </c:pt>
                <c:pt idx="116">
                  <c:v>-1.11526781193323</c:v>
                </c:pt>
                <c:pt idx="117">
                  <c:v>-1.12457714012203</c:v>
                </c:pt>
                <c:pt idx="118">
                  <c:v>-1.1334814845264</c:v>
                </c:pt>
                <c:pt idx="119">
                  <c:v>-1.1435909395566</c:v>
                </c:pt>
                <c:pt idx="120">
                  <c:v>-1.15258763540339</c:v>
                </c:pt>
                <c:pt idx="121">
                  <c:v>-1.162622149509</c:v>
                </c:pt>
                <c:pt idx="122">
                  <c:v>-1.17254008884301</c:v>
                </c:pt>
                <c:pt idx="123">
                  <c:v>-1.1826116949214</c:v>
                </c:pt>
                <c:pt idx="124">
                  <c:v>-1.19101946107793</c:v>
                </c:pt>
                <c:pt idx="125">
                  <c:v>-1.20258685773211</c:v>
                </c:pt>
                <c:pt idx="126">
                  <c:v>-1.21095374702067</c:v>
                </c:pt>
                <c:pt idx="127">
                  <c:v>-1.22065216243415</c:v>
                </c:pt>
                <c:pt idx="128">
                  <c:v>-1.22990320323715</c:v>
                </c:pt>
                <c:pt idx="129">
                  <c:v>-1.2390550797864</c:v>
                </c:pt>
                <c:pt idx="130">
                  <c:v>-1.24933788301592</c:v>
                </c:pt>
                <c:pt idx="131">
                  <c:v>-1.257966687051059</c:v>
                </c:pt>
                <c:pt idx="132">
                  <c:v>-1.26786343097205</c:v>
                </c:pt>
                <c:pt idx="133">
                  <c:v>-1.27824161356015</c:v>
                </c:pt>
                <c:pt idx="134">
                  <c:v>-1.28750476602774</c:v>
                </c:pt>
                <c:pt idx="135">
                  <c:v>-1.29693218294621</c:v>
                </c:pt>
                <c:pt idx="136">
                  <c:v>-1.30665103679366</c:v>
                </c:pt>
                <c:pt idx="137">
                  <c:v>-1.31662953445058</c:v>
                </c:pt>
                <c:pt idx="138">
                  <c:v>-1.32543547158022</c:v>
                </c:pt>
                <c:pt idx="139">
                  <c:v>-1.33483790819049</c:v>
                </c:pt>
                <c:pt idx="140">
                  <c:v>-1.3454038215796</c:v>
                </c:pt>
                <c:pt idx="141">
                  <c:v>-1.35450043865919</c:v>
                </c:pt>
                <c:pt idx="142">
                  <c:v>-1.36303007844057</c:v>
                </c:pt>
                <c:pt idx="143">
                  <c:v>-1.37358539412317</c:v>
                </c:pt>
                <c:pt idx="144">
                  <c:v>-1.38241328364487</c:v>
                </c:pt>
                <c:pt idx="145">
                  <c:v>-1.39179225390501</c:v>
                </c:pt>
                <c:pt idx="146">
                  <c:v>-1.40187521466894</c:v>
                </c:pt>
                <c:pt idx="147">
                  <c:v>-1.41209518863845</c:v>
                </c:pt>
                <c:pt idx="148">
                  <c:v>-1.4207701683948</c:v>
                </c:pt>
                <c:pt idx="149">
                  <c:v>-1.43086448384428</c:v>
                </c:pt>
                <c:pt idx="150">
                  <c:v>-1.44061891570644</c:v>
                </c:pt>
                <c:pt idx="151">
                  <c:v>-1.4496481616518</c:v>
                </c:pt>
                <c:pt idx="152">
                  <c:v>-1.45897035848422</c:v>
                </c:pt>
                <c:pt idx="153">
                  <c:v>-1.46738493745208</c:v>
                </c:pt>
                <c:pt idx="154">
                  <c:v>-1.47783049117441</c:v>
                </c:pt>
                <c:pt idx="155">
                  <c:v>-1.48713527748899</c:v>
                </c:pt>
                <c:pt idx="156">
                  <c:v>-1.49797143239408</c:v>
                </c:pt>
                <c:pt idx="157">
                  <c:v>-1.5069416339746</c:v>
                </c:pt>
                <c:pt idx="158">
                  <c:v>-1.51730921885619</c:v>
                </c:pt>
                <c:pt idx="159">
                  <c:v>-1.52691149793205</c:v>
                </c:pt>
                <c:pt idx="160">
                  <c:v>-1.53558950560455</c:v>
                </c:pt>
                <c:pt idx="161">
                  <c:v>-1.54463010623546</c:v>
                </c:pt>
                <c:pt idx="162">
                  <c:v>-1.55325588235445</c:v>
                </c:pt>
                <c:pt idx="163">
                  <c:v>-1.56422223765378</c:v>
                </c:pt>
                <c:pt idx="164">
                  <c:v>-1.57406826397934</c:v>
                </c:pt>
                <c:pt idx="165">
                  <c:v>-1.58222547007484</c:v>
                </c:pt>
                <c:pt idx="166">
                  <c:v>-1.59275126357503</c:v>
                </c:pt>
                <c:pt idx="167">
                  <c:v>-1.60222485621471</c:v>
                </c:pt>
                <c:pt idx="168">
                  <c:v>-1.61128438132153</c:v>
                </c:pt>
                <c:pt idx="169">
                  <c:v>-1.62073829250627</c:v>
                </c:pt>
                <c:pt idx="170">
                  <c:v>-1.630713005268</c:v>
                </c:pt>
                <c:pt idx="171">
                  <c:v>-1.63990575868521</c:v>
                </c:pt>
                <c:pt idx="172">
                  <c:v>-1.64960568805675</c:v>
                </c:pt>
                <c:pt idx="173">
                  <c:v>-1.65845780090761</c:v>
                </c:pt>
                <c:pt idx="174">
                  <c:v>-1.66744314206886</c:v>
                </c:pt>
                <c:pt idx="175">
                  <c:v>-1.67886444176903</c:v>
                </c:pt>
                <c:pt idx="176">
                  <c:v>-1.68783842824473</c:v>
                </c:pt>
                <c:pt idx="177">
                  <c:v>-1.69559443545098</c:v>
                </c:pt>
                <c:pt idx="178">
                  <c:v>-1.70549345030909</c:v>
                </c:pt>
                <c:pt idx="179">
                  <c:v>-1.71498748138275</c:v>
                </c:pt>
                <c:pt idx="180">
                  <c:v>-1.72562000892706</c:v>
                </c:pt>
                <c:pt idx="181">
                  <c:v>-1.73437144356608</c:v>
                </c:pt>
                <c:pt idx="182">
                  <c:v>-1.74282235752769</c:v>
                </c:pt>
                <c:pt idx="183">
                  <c:v>-1.75247384024091</c:v>
                </c:pt>
                <c:pt idx="184">
                  <c:v>-1.76259162204051</c:v>
                </c:pt>
                <c:pt idx="185">
                  <c:v>-1.77128098439856</c:v>
                </c:pt>
                <c:pt idx="186">
                  <c:v>-1.78085222733393</c:v>
                </c:pt>
                <c:pt idx="187">
                  <c:v>-1.78994203160219</c:v>
                </c:pt>
                <c:pt idx="188">
                  <c:v>-1.80097348709865</c:v>
                </c:pt>
                <c:pt idx="189">
                  <c:v>-1.81029265601492</c:v>
                </c:pt>
                <c:pt idx="190">
                  <c:v>-1.82001226684141</c:v>
                </c:pt>
                <c:pt idx="191">
                  <c:v>-1.82922772962971</c:v>
                </c:pt>
                <c:pt idx="192">
                  <c:v>-1.83727820168109</c:v>
                </c:pt>
                <c:pt idx="193">
                  <c:v>-1.84698115896878</c:v>
                </c:pt>
                <c:pt idx="194">
                  <c:v>-1.85593924888473</c:v>
                </c:pt>
                <c:pt idx="195">
                  <c:v>-1.86459681812325</c:v>
                </c:pt>
                <c:pt idx="196">
                  <c:v>-1.87463890201921</c:v>
                </c:pt>
                <c:pt idx="197">
                  <c:v>-1.88382030075088</c:v>
                </c:pt>
                <c:pt idx="198">
                  <c:v>-1.89321441059175</c:v>
                </c:pt>
                <c:pt idx="199">
                  <c:v>-1.90273417895265</c:v>
                </c:pt>
                <c:pt idx="200">
                  <c:v>-1.91186864498405</c:v>
                </c:pt>
                <c:pt idx="201">
                  <c:v>-1.92234901974206</c:v>
                </c:pt>
                <c:pt idx="202">
                  <c:v>-1.93127683049655</c:v>
                </c:pt>
                <c:pt idx="203">
                  <c:v>-1.94080265468974</c:v>
                </c:pt>
                <c:pt idx="204">
                  <c:v>-1.95004612570238</c:v>
                </c:pt>
                <c:pt idx="205">
                  <c:v>-1.95907234373159</c:v>
                </c:pt>
                <c:pt idx="206">
                  <c:v>-1.96864888552022</c:v>
                </c:pt>
                <c:pt idx="207">
                  <c:v>-1.97734127579441</c:v>
                </c:pt>
                <c:pt idx="208">
                  <c:v>-1.9877588212924</c:v>
                </c:pt>
                <c:pt idx="209">
                  <c:v>-1.99665635288544</c:v>
                </c:pt>
                <c:pt idx="210">
                  <c:v>-2.00544790741339</c:v>
                </c:pt>
                <c:pt idx="211">
                  <c:v>-2.01401463916755</c:v>
                </c:pt>
                <c:pt idx="212">
                  <c:v>-2.02446776268024</c:v>
                </c:pt>
                <c:pt idx="213">
                  <c:v>-2.033845975961349</c:v>
                </c:pt>
                <c:pt idx="214">
                  <c:v>-2.04277227275777</c:v>
                </c:pt>
                <c:pt idx="215">
                  <c:v>-2.050809119186499</c:v>
                </c:pt>
                <c:pt idx="216">
                  <c:v>-2.0607247875834</c:v>
                </c:pt>
                <c:pt idx="217">
                  <c:v>-2.070048498373889</c:v>
                </c:pt>
                <c:pt idx="218">
                  <c:v>-2.08000125874357</c:v>
                </c:pt>
                <c:pt idx="219">
                  <c:v>-2.089248514651389</c:v>
                </c:pt>
                <c:pt idx="220">
                  <c:v>-2.0970181474803</c:v>
                </c:pt>
                <c:pt idx="221">
                  <c:v>-2.10809729265604</c:v>
                </c:pt>
                <c:pt idx="222">
                  <c:v>-2.116672351179599</c:v>
                </c:pt>
                <c:pt idx="223">
                  <c:v>-2.12477202686834</c:v>
                </c:pt>
                <c:pt idx="224">
                  <c:v>-2.1339450988306</c:v>
                </c:pt>
                <c:pt idx="225">
                  <c:v>-2.14375554714146</c:v>
                </c:pt>
                <c:pt idx="226">
                  <c:v>-2.15337069486094</c:v>
                </c:pt>
                <c:pt idx="227">
                  <c:v>-2.16002378361125</c:v>
                </c:pt>
                <c:pt idx="228">
                  <c:v>-2.17175922961149</c:v>
                </c:pt>
                <c:pt idx="229">
                  <c:v>-2.1834606115551</c:v>
                </c:pt>
                <c:pt idx="230">
                  <c:v>-2.19008569208107</c:v>
                </c:pt>
                <c:pt idx="231">
                  <c:v>-2.19843971272602</c:v>
                </c:pt>
                <c:pt idx="232">
                  <c:v>-2.20812753043299</c:v>
                </c:pt>
                <c:pt idx="233">
                  <c:v>-2.21847694781771</c:v>
                </c:pt>
                <c:pt idx="234">
                  <c:v>-2.22709515414634</c:v>
                </c:pt>
                <c:pt idx="235">
                  <c:v>-2.23544463291707</c:v>
                </c:pt>
                <c:pt idx="236">
                  <c:v>-2.24414686391873</c:v>
                </c:pt>
                <c:pt idx="237">
                  <c:v>-2.25231920959496</c:v>
                </c:pt>
                <c:pt idx="238">
                  <c:v>-2.26223260705476</c:v>
                </c:pt>
                <c:pt idx="239">
                  <c:v>-2.27105595470223</c:v>
                </c:pt>
                <c:pt idx="240">
                  <c:v>-2.281156325984</c:v>
                </c:pt>
                <c:pt idx="241">
                  <c:v>-2.29011895777416</c:v>
                </c:pt>
                <c:pt idx="242">
                  <c:v>-2.29878333982401</c:v>
                </c:pt>
                <c:pt idx="243">
                  <c:v>-2.308664944164279</c:v>
                </c:pt>
                <c:pt idx="244">
                  <c:v>-2.31729829007363</c:v>
                </c:pt>
                <c:pt idx="245">
                  <c:v>-2.32628741613007</c:v>
                </c:pt>
                <c:pt idx="246">
                  <c:v>-2.3349661807816</c:v>
                </c:pt>
                <c:pt idx="247">
                  <c:v>-2.34383419019222</c:v>
                </c:pt>
                <c:pt idx="248">
                  <c:v>-2.351868008704799</c:v>
                </c:pt>
                <c:pt idx="249">
                  <c:v>-2.36183060980196</c:v>
                </c:pt>
                <c:pt idx="250">
                  <c:v>-2.3715116146976</c:v>
                </c:pt>
                <c:pt idx="251">
                  <c:v>-2.37937662688508</c:v>
                </c:pt>
                <c:pt idx="252">
                  <c:v>-2.38898874668841</c:v>
                </c:pt>
                <c:pt idx="253">
                  <c:v>-2.39854712098017</c:v>
                </c:pt>
                <c:pt idx="254">
                  <c:v>-2.40629328745894</c:v>
                </c:pt>
                <c:pt idx="255">
                  <c:v>-2.416260430430319</c:v>
                </c:pt>
                <c:pt idx="256">
                  <c:v>-2.42442217840004</c:v>
                </c:pt>
                <c:pt idx="257">
                  <c:v>-2.43378222418427</c:v>
                </c:pt>
                <c:pt idx="258">
                  <c:v>-2.441825126445289</c:v>
                </c:pt>
                <c:pt idx="259">
                  <c:v>-2.45095505060248</c:v>
                </c:pt>
                <c:pt idx="260">
                  <c:v>-2.45952329631472</c:v>
                </c:pt>
                <c:pt idx="261">
                  <c:v>-2.46897947843657</c:v>
                </c:pt>
                <c:pt idx="262">
                  <c:v>-2.47692851529708</c:v>
                </c:pt>
                <c:pt idx="263">
                  <c:v>-2.48561030786476</c:v>
                </c:pt>
                <c:pt idx="264">
                  <c:v>-2.493952973824169</c:v>
                </c:pt>
                <c:pt idx="265">
                  <c:v>-2.50346214447856</c:v>
                </c:pt>
                <c:pt idx="266">
                  <c:v>-2.51235437721834</c:v>
                </c:pt>
                <c:pt idx="267">
                  <c:v>-2.51997034330287</c:v>
                </c:pt>
                <c:pt idx="268">
                  <c:v>-2.52986405930772</c:v>
                </c:pt>
                <c:pt idx="269">
                  <c:v>-2.5390333463748</c:v>
                </c:pt>
                <c:pt idx="270">
                  <c:v>-2.54699373792086</c:v>
                </c:pt>
                <c:pt idx="271">
                  <c:v>-2.555606645396229</c:v>
                </c:pt>
                <c:pt idx="272">
                  <c:v>-2.56400759874144</c:v>
                </c:pt>
                <c:pt idx="273">
                  <c:v>-2.5725326966486</c:v>
                </c:pt>
                <c:pt idx="274">
                  <c:v>-2.581105484235049</c:v>
                </c:pt>
                <c:pt idx="275">
                  <c:v>-2.590080984668829</c:v>
                </c:pt>
                <c:pt idx="276">
                  <c:v>-2.599620434484669</c:v>
                </c:pt>
                <c:pt idx="277">
                  <c:v>-2.606854883134889</c:v>
                </c:pt>
                <c:pt idx="278">
                  <c:v>-2.61516272805862</c:v>
                </c:pt>
                <c:pt idx="279">
                  <c:v>-2.62335929706402</c:v>
                </c:pt>
                <c:pt idx="280">
                  <c:v>-2.632290892713689</c:v>
                </c:pt>
                <c:pt idx="281">
                  <c:v>-2.64114981837587</c:v>
                </c:pt>
                <c:pt idx="282">
                  <c:v>-2.651189631334729</c:v>
                </c:pt>
                <c:pt idx="283">
                  <c:v>-2.66890218380585</c:v>
                </c:pt>
                <c:pt idx="284">
                  <c:v>-2.7235068665916</c:v>
                </c:pt>
                <c:pt idx="285">
                  <c:v>-2.76353137615857</c:v>
                </c:pt>
                <c:pt idx="286">
                  <c:v>-2.765245176696819</c:v>
                </c:pt>
                <c:pt idx="287">
                  <c:v>-2.77915012461519</c:v>
                </c:pt>
                <c:pt idx="288">
                  <c:v>-2.79147752822185</c:v>
                </c:pt>
                <c:pt idx="289">
                  <c:v>-2.801554433153489</c:v>
                </c:pt>
                <c:pt idx="290">
                  <c:v>-2.810422442564109</c:v>
                </c:pt>
                <c:pt idx="291">
                  <c:v>-2.819572805155279</c:v>
                </c:pt>
                <c:pt idx="292">
                  <c:v>-2.83036127038107</c:v>
                </c:pt>
                <c:pt idx="293">
                  <c:v>-2.839676654402159</c:v>
                </c:pt>
                <c:pt idx="294">
                  <c:v>-2.84801629244542</c:v>
                </c:pt>
                <c:pt idx="295">
                  <c:v>-2.856889600709299</c:v>
                </c:pt>
                <c:pt idx="296">
                  <c:v>-2.866568334667829</c:v>
                </c:pt>
                <c:pt idx="297">
                  <c:v>-2.876459779735569</c:v>
                </c:pt>
                <c:pt idx="298">
                  <c:v>-2.88523997957797</c:v>
                </c:pt>
                <c:pt idx="299">
                  <c:v>-2.89472644086127</c:v>
                </c:pt>
                <c:pt idx="300">
                  <c:v>-2.90258691117454</c:v>
                </c:pt>
                <c:pt idx="301">
                  <c:v>-2.8238883426414</c:v>
                </c:pt>
              </c:numCache>
            </c:numRef>
          </c:xVal>
          <c:yVal>
            <c:numRef>
              <c:f>'Test 2'!$E$2:$E$303</c:f>
              <c:numCache>
                <c:formatCode>General</c:formatCode>
                <c:ptCount val="302"/>
                <c:pt idx="0">
                  <c:v>-0.361575703755067</c:v>
                </c:pt>
                <c:pt idx="1">
                  <c:v>-0.424080907905576</c:v>
                </c:pt>
                <c:pt idx="2">
                  <c:v>-0.431173226934319</c:v>
                </c:pt>
                <c:pt idx="3">
                  <c:v>-0.571826507111817</c:v>
                </c:pt>
                <c:pt idx="4">
                  <c:v>-0.562944537487037</c:v>
                </c:pt>
                <c:pt idx="5">
                  <c:v>-0.670986406803399</c:v>
                </c:pt>
                <c:pt idx="6">
                  <c:v>-0.845112781462347</c:v>
                </c:pt>
                <c:pt idx="7">
                  <c:v>-0.978143475767832</c:v>
                </c:pt>
                <c:pt idx="8">
                  <c:v>-1.34024944636617</c:v>
                </c:pt>
                <c:pt idx="9">
                  <c:v>-1.95131569988</c:v>
                </c:pt>
                <c:pt idx="10">
                  <c:v>-3.00435936725979</c:v>
                </c:pt>
                <c:pt idx="11">
                  <c:v>-4.57017107208215</c:v>
                </c:pt>
                <c:pt idx="12">
                  <c:v>-6.332380358980809</c:v>
                </c:pt>
                <c:pt idx="13">
                  <c:v>-8.00623393311953</c:v>
                </c:pt>
                <c:pt idx="14">
                  <c:v>-9.58629655935478</c:v>
                </c:pt>
                <c:pt idx="15">
                  <c:v>-11.2419222107561</c:v>
                </c:pt>
                <c:pt idx="16">
                  <c:v>-13.6667662016766</c:v>
                </c:pt>
                <c:pt idx="17">
                  <c:v>-16.2206638855781</c:v>
                </c:pt>
                <c:pt idx="18">
                  <c:v>-18.9256213364563</c:v>
                </c:pt>
                <c:pt idx="19">
                  <c:v>-21.5666816327204</c:v>
                </c:pt>
                <c:pt idx="20">
                  <c:v>-24.3358013716344</c:v>
                </c:pt>
                <c:pt idx="21">
                  <c:v>-27.1239444335506</c:v>
                </c:pt>
                <c:pt idx="22">
                  <c:v>-30.0534036091984</c:v>
                </c:pt>
                <c:pt idx="23">
                  <c:v>-32.5977564899211</c:v>
                </c:pt>
                <c:pt idx="24">
                  <c:v>-35.4321653339127</c:v>
                </c:pt>
                <c:pt idx="25">
                  <c:v>-37.8223431299544</c:v>
                </c:pt>
                <c:pt idx="26">
                  <c:v>-40.65244355584439</c:v>
                </c:pt>
                <c:pt idx="27">
                  <c:v>-42.97282497864069</c:v>
                </c:pt>
                <c:pt idx="28">
                  <c:v>-45.95782960612109</c:v>
                </c:pt>
                <c:pt idx="29">
                  <c:v>-48.0139392909025</c:v>
                </c:pt>
                <c:pt idx="30">
                  <c:v>-50.3855577474298</c:v>
                </c:pt>
                <c:pt idx="31">
                  <c:v>-52.6407826318592</c:v>
                </c:pt>
                <c:pt idx="32">
                  <c:v>-54.80261426851749</c:v>
                </c:pt>
                <c:pt idx="33">
                  <c:v>-56.6284555766087</c:v>
                </c:pt>
                <c:pt idx="34">
                  <c:v>-58.95274771737409</c:v>
                </c:pt>
                <c:pt idx="35">
                  <c:v>-60.7945633141187</c:v>
                </c:pt>
                <c:pt idx="36">
                  <c:v>-61.9316542761569</c:v>
                </c:pt>
                <c:pt idx="37">
                  <c:v>-63.91080898530859</c:v>
                </c:pt>
                <c:pt idx="38">
                  <c:v>-65.58559052642298</c:v>
                </c:pt>
                <c:pt idx="39">
                  <c:v>-67.09976749738189</c:v>
                </c:pt>
                <c:pt idx="40">
                  <c:v>-68.45572609897998</c:v>
                </c:pt>
                <c:pt idx="41">
                  <c:v>-70.18658335877029</c:v>
                </c:pt>
                <c:pt idx="42">
                  <c:v>-71.86043693290897</c:v>
                </c:pt>
                <c:pt idx="43">
                  <c:v>-72.7416078597137</c:v>
                </c:pt>
                <c:pt idx="44">
                  <c:v>-74.02916203852988</c:v>
                </c:pt>
                <c:pt idx="45">
                  <c:v>-75.5860254903721</c:v>
                </c:pt>
                <c:pt idx="46">
                  <c:v>-76.16295581585027</c:v>
                </c:pt>
                <c:pt idx="47">
                  <c:v>-77.89878432729628</c:v>
                </c:pt>
                <c:pt idx="48">
                  <c:v>-78.9412226578107</c:v>
                </c:pt>
                <c:pt idx="49">
                  <c:v>-79.9492599268679</c:v>
                </c:pt>
                <c:pt idx="50">
                  <c:v>-81.0332579212236</c:v>
                </c:pt>
                <c:pt idx="51">
                  <c:v>-82.2801804031742</c:v>
                </c:pt>
                <c:pt idx="52">
                  <c:v>-83.0376665887861</c:v>
                </c:pt>
                <c:pt idx="53">
                  <c:v>-84.28366110376089</c:v>
                </c:pt>
                <c:pt idx="54">
                  <c:v>-85.4170401978962</c:v>
                </c:pt>
                <c:pt idx="55">
                  <c:v>-86.47750760108168</c:v>
                </c:pt>
                <c:pt idx="56">
                  <c:v>-87.2744986665173</c:v>
                </c:pt>
                <c:pt idx="57">
                  <c:v>-88.0947551897013</c:v>
                </c:pt>
                <c:pt idx="58">
                  <c:v>-89.2591548941679</c:v>
                </c:pt>
                <c:pt idx="59">
                  <c:v>-90.317103529848</c:v>
                </c:pt>
                <c:pt idx="60">
                  <c:v>-91.18932620367248</c:v>
                </c:pt>
                <c:pt idx="61">
                  <c:v>-92.08859248650388</c:v>
                </c:pt>
                <c:pt idx="62">
                  <c:v>-92.9549822250524</c:v>
                </c:pt>
                <c:pt idx="63">
                  <c:v>-93.894813921394</c:v>
                </c:pt>
                <c:pt idx="64">
                  <c:v>-94.7484109723487</c:v>
                </c:pt>
                <c:pt idx="65">
                  <c:v>-95.30810762542069</c:v>
                </c:pt>
                <c:pt idx="66">
                  <c:v>-96.5675576615435</c:v>
                </c:pt>
                <c:pt idx="67">
                  <c:v>-97.0075465747472</c:v>
                </c:pt>
                <c:pt idx="68">
                  <c:v>-98.16902981157578</c:v>
                </c:pt>
                <c:pt idx="69">
                  <c:v>-98.85638820716517</c:v>
                </c:pt>
                <c:pt idx="70">
                  <c:v>-100.24184290192</c:v>
                </c:pt>
                <c:pt idx="71">
                  <c:v>-100.650678638082</c:v>
                </c:pt>
                <c:pt idx="72">
                  <c:v>-101.916359309613</c:v>
                </c:pt>
                <c:pt idx="73">
                  <c:v>-102.237833583346</c:v>
                </c:pt>
                <c:pt idx="74">
                  <c:v>-103.305260738849</c:v>
                </c:pt>
                <c:pt idx="75">
                  <c:v>-104.055455755366</c:v>
                </c:pt>
                <c:pt idx="76">
                  <c:v>-104.949286803054</c:v>
                </c:pt>
                <c:pt idx="77">
                  <c:v>-106.107721005534</c:v>
                </c:pt>
                <c:pt idx="78">
                  <c:v>-106.492429600326</c:v>
                </c:pt>
                <c:pt idx="79">
                  <c:v>-107.825122744176</c:v>
                </c:pt>
                <c:pt idx="80">
                  <c:v>-109.052027652793</c:v>
                </c:pt>
                <c:pt idx="81">
                  <c:v>-109.818859791518</c:v>
                </c:pt>
                <c:pt idx="82">
                  <c:v>-110.405467486886</c:v>
                </c:pt>
                <c:pt idx="83">
                  <c:v>-111.598170184112</c:v>
                </c:pt>
                <c:pt idx="84">
                  <c:v>-112.451767235066</c:v>
                </c:pt>
                <c:pt idx="85">
                  <c:v>-113.200172600987</c:v>
                </c:pt>
                <c:pt idx="86">
                  <c:v>-113.702003884788</c:v>
                </c:pt>
                <c:pt idx="87">
                  <c:v>-114.93547084559</c:v>
                </c:pt>
                <c:pt idx="88">
                  <c:v>-115.267749306254</c:v>
                </c:pt>
                <c:pt idx="89">
                  <c:v>-116.448454716152</c:v>
                </c:pt>
                <c:pt idx="90">
                  <c:v>-117.520389139823</c:v>
                </c:pt>
                <c:pt idx="91">
                  <c:v>-118.431387576562</c:v>
                </c:pt>
                <c:pt idx="92">
                  <c:v>-119.563308436878</c:v>
                </c:pt>
                <c:pt idx="93">
                  <c:v>-120.585066360505</c:v>
                </c:pt>
                <c:pt idx="94">
                  <c:v>-121.661044068856</c:v>
                </c:pt>
                <c:pt idx="95">
                  <c:v>-122.655957233542</c:v>
                </c:pt>
                <c:pt idx="96">
                  <c:v>-123.533548859155</c:v>
                </c:pt>
                <c:pt idx="97">
                  <c:v>-124.327424606886</c:v>
                </c:pt>
                <c:pt idx="98">
                  <c:v>-125.550021097402</c:v>
                </c:pt>
                <c:pt idx="99">
                  <c:v>-126.000880480892</c:v>
                </c:pt>
                <c:pt idx="100">
                  <c:v>-127.044313061738</c:v>
                </c:pt>
                <c:pt idx="101">
                  <c:v>-128.278177722673</c:v>
                </c:pt>
                <c:pt idx="102">
                  <c:v>-129.261690150229</c:v>
                </c:pt>
                <c:pt idx="103">
                  <c:v>-130.296307044805</c:v>
                </c:pt>
                <c:pt idx="104">
                  <c:v>-131.180328155892</c:v>
                </c:pt>
                <c:pt idx="105">
                  <c:v>-132.373163419829</c:v>
                </c:pt>
                <c:pt idx="106">
                  <c:v>-133.497859394406</c:v>
                </c:pt>
                <c:pt idx="107">
                  <c:v>-134.632299022228</c:v>
                </c:pt>
                <c:pt idx="108">
                  <c:v>-135.506841613492</c:v>
                </c:pt>
                <c:pt idx="109">
                  <c:v>-135.730083954509</c:v>
                </c:pt>
                <c:pt idx="110">
                  <c:v>-137.742910608208</c:v>
                </c:pt>
                <c:pt idx="111">
                  <c:v>-138.756449395764</c:v>
                </c:pt>
                <c:pt idx="112">
                  <c:v>-139.879885986588</c:v>
                </c:pt>
                <c:pt idx="113">
                  <c:v>-141.053830494234</c:v>
                </c:pt>
                <c:pt idx="114">
                  <c:v>-142.139485572475</c:v>
                </c:pt>
                <c:pt idx="115">
                  <c:v>-142.953378893539</c:v>
                </c:pt>
                <c:pt idx="116">
                  <c:v>-144.290049038713</c:v>
                </c:pt>
                <c:pt idx="117">
                  <c:v>-145.811583462123</c:v>
                </c:pt>
                <c:pt idx="118">
                  <c:v>-146.613280645792</c:v>
                </c:pt>
                <c:pt idx="119">
                  <c:v>-148.21236659503</c:v>
                </c:pt>
                <c:pt idx="120">
                  <c:v>-148.80573519265</c:v>
                </c:pt>
                <c:pt idx="121">
                  <c:v>-150.180584550539</c:v>
                </c:pt>
                <c:pt idx="122">
                  <c:v>-151.660758160173</c:v>
                </c:pt>
                <c:pt idx="123">
                  <c:v>-153.284567800978</c:v>
                </c:pt>
                <c:pt idx="124">
                  <c:v>-154.320444079307</c:v>
                </c:pt>
                <c:pt idx="125">
                  <c:v>-156.29495895358</c:v>
                </c:pt>
                <c:pt idx="126">
                  <c:v>-157.056223290451</c:v>
                </c:pt>
                <c:pt idx="127">
                  <c:v>-158.421461561806</c:v>
                </c:pt>
                <c:pt idx="128">
                  <c:v>-159.2412541015019</c:v>
                </c:pt>
                <c:pt idx="129">
                  <c:v>-160.927237529681</c:v>
                </c:pt>
                <c:pt idx="130">
                  <c:v>-162.204650355119</c:v>
                </c:pt>
                <c:pt idx="131">
                  <c:v>-163.092847317597</c:v>
                </c:pt>
                <c:pt idx="132">
                  <c:v>-164.905034254474</c:v>
                </c:pt>
                <c:pt idx="133">
                  <c:v>-166.437041448038</c:v>
                </c:pt>
                <c:pt idx="134">
                  <c:v>-167.94843451807</c:v>
                </c:pt>
                <c:pt idx="135">
                  <c:v>-168.883427529466</c:v>
                </c:pt>
                <c:pt idx="136">
                  <c:v>-170.721663825019</c:v>
                </c:pt>
                <c:pt idx="137">
                  <c:v>-171.83979774741</c:v>
                </c:pt>
                <c:pt idx="138">
                  <c:v>-174.202467950957</c:v>
                </c:pt>
                <c:pt idx="139">
                  <c:v>-174.886578462132</c:v>
                </c:pt>
                <c:pt idx="140">
                  <c:v>-177.093217647046</c:v>
                </c:pt>
                <c:pt idx="141">
                  <c:v>-178.16873137191</c:v>
                </c:pt>
                <c:pt idx="142">
                  <c:v>-179.237020211034</c:v>
                </c:pt>
                <c:pt idx="143">
                  <c:v>-181.02726735727</c:v>
                </c:pt>
                <c:pt idx="144">
                  <c:v>-182.471647954984</c:v>
                </c:pt>
                <c:pt idx="145">
                  <c:v>-183.41472753574</c:v>
                </c:pt>
                <c:pt idx="146">
                  <c:v>-185.134515475177</c:v>
                </c:pt>
                <c:pt idx="147">
                  <c:v>-187.83609247493</c:v>
                </c:pt>
                <c:pt idx="148">
                  <c:v>-189.049343012332</c:v>
                </c:pt>
                <c:pt idx="149">
                  <c:v>-190.83163615592</c:v>
                </c:pt>
                <c:pt idx="150">
                  <c:v>-192.629638454739</c:v>
                </c:pt>
                <c:pt idx="151">
                  <c:v>-194.472978568658</c:v>
                </c:pt>
                <c:pt idx="152">
                  <c:v>-196.029842020501</c:v>
                </c:pt>
                <c:pt idx="153">
                  <c:v>-196.906770812559</c:v>
                </c:pt>
                <c:pt idx="154">
                  <c:v>-199.845045674476</c:v>
                </c:pt>
                <c:pt idx="155">
                  <c:v>-201.361277429453</c:v>
                </c:pt>
                <c:pt idx="156">
                  <c:v>-204.09526699</c:v>
                </c:pt>
                <c:pt idx="157">
                  <c:v>-205.222879432215</c:v>
                </c:pt>
                <c:pt idx="158">
                  <c:v>-207.115666929269</c:v>
                </c:pt>
                <c:pt idx="159">
                  <c:v>-208.7099141935619</c:v>
                </c:pt>
                <c:pt idx="160">
                  <c:v>-210.407629775648</c:v>
                </c:pt>
                <c:pt idx="161">
                  <c:v>-212.813715576987</c:v>
                </c:pt>
                <c:pt idx="162">
                  <c:v>-214.689667101768</c:v>
                </c:pt>
                <c:pt idx="163">
                  <c:v>-216.682542465489</c:v>
                </c:pt>
                <c:pt idx="164">
                  <c:v>-218.941081517689</c:v>
                </c:pt>
                <c:pt idx="165">
                  <c:v>-220.76851362631</c:v>
                </c:pt>
                <c:pt idx="166">
                  <c:v>-222.63306441396</c:v>
                </c:pt>
                <c:pt idx="167">
                  <c:v>-225.124324327</c:v>
                </c:pt>
                <c:pt idx="168">
                  <c:v>-227.216558440479</c:v>
                </c:pt>
                <c:pt idx="169">
                  <c:v>-229.515994322966</c:v>
                </c:pt>
                <c:pt idx="170">
                  <c:v>-231.316647956002</c:v>
                </c:pt>
                <c:pt idx="171">
                  <c:v>-233.597458215619</c:v>
                </c:pt>
                <c:pt idx="172">
                  <c:v>-235.590466146051</c:v>
                </c:pt>
                <c:pt idx="173">
                  <c:v>-237.617079737676</c:v>
                </c:pt>
                <c:pt idx="174">
                  <c:v>-239.757236717115</c:v>
                </c:pt>
                <c:pt idx="175">
                  <c:v>-243.2936525782419</c:v>
                </c:pt>
                <c:pt idx="176">
                  <c:v>-245.188627426024</c:v>
                </c:pt>
                <c:pt idx="177">
                  <c:v>-247.6091629988429</c:v>
                </c:pt>
                <c:pt idx="178">
                  <c:v>-250.368870501289</c:v>
                </c:pt>
                <c:pt idx="179">
                  <c:v>-252.515523249559</c:v>
                </c:pt>
                <c:pt idx="180">
                  <c:v>-255.49502635854</c:v>
                </c:pt>
                <c:pt idx="181">
                  <c:v>-257.2352958547979</c:v>
                </c:pt>
                <c:pt idx="182">
                  <c:v>-259.5379796217011</c:v>
                </c:pt>
                <c:pt idx="183">
                  <c:v>-262.990083054747</c:v>
                </c:pt>
                <c:pt idx="184">
                  <c:v>-264.85025914094</c:v>
                </c:pt>
                <c:pt idx="185">
                  <c:v>-267.841096703696</c:v>
                </c:pt>
                <c:pt idx="186">
                  <c:v>-270.264349894087</c:v>
                </c:pt>
                <c:pt idx="187">
                  <c:v>-273.052028972515</c:v>
                </c:pt>
                <c:pt idx="188">
                  <c:v>-276.3311328479449</c:v>
                </c:pt>
                <c:pt idx="189">
                  <c:v>-278.279134380054</c:v>
                </c:pt>
                <c:pt idx="190">
                  <c:v>-281.579846629347</c:v>
                </c:pt>
                <c:pt idx="191">
                  <c:v>-284.183655679871</c:v>
                </c:pt>
                <c:pt idx="192">
                  <c:v>-286.7941593492919</c:v>
                </c:pt>
                <c:pt idx="193">
                  <c:v>-289.595890499067</c:v>
                </c:pt>
                <c:pt idx="194">
                  <c:v>-293.054423417588</c:v>
                </c:pt>
                <c:pt idx="195">
                  <c:v>-295.9689025549129</c:v>
                </c:pt>
                <c:pt idx="196">
                  <c:v>-299.0433234288399</c:v>
                </c:pt>
                <c:pt idx="197">
                  <c:v>-302.404618664976</c:v>
                </c:pt>
                <c:pt idx="198">
                  <c:v>-306.068099718421</c:v>
                </c:pt>
                <c:pt idx="199">
                  <c:v>-308.8911078252829</c:v>
                </c:pt>
                <c:pt idx="200">
                  <c:v>-311.884132738768</c:v>
                </c:pt>
                <c:pt idx="201">
                  <c:v>-315.848473942413</c:v>
                </c:pt>
                <c:pt idx="202">
                  <c:v>-319.4802052686169</c:v>
                </c:pt>
                <c:pt idx="203">
                  <c:v>-322.30997427773</c:v>
                </c:pt>
                <c:pt idx="204">
                  <c:v>-325.377965666183</c:v>
                </c:pt>
                <c:pt idx="205">
                  <c:v>-329.679225165371</c:v>
                </c:pt>
                <c:pt idx="206">
                  <c:v>-333.2253183963869</c:v>
                </c:pt>
                <c:pt idx="207">
                  <c:v>-336.627643029522</c:v>
                </c:pt>
                <c:pt idx="208">
                  <c:v>-340.881244796171</c:v>
                </c:pt>
                <c:pt idx="209">
                  <c:v>-344.7017511185799</c:v>
                </c:pt>
                <c:pt idx="210">
                  <c:v>-348.2013134340989</c:v>
                </c:pt>
                <c:pt idx="211">
                  <c:v>-351.77014185602</c:v>
                </c:pt>
                <c:pt idx="212">
                  <c:v>-355.639896711497</c:v>
                </c:pt>
                <c:pt idx="213">
                  <c:v>-358.64392466198</c:v>
                </c:pt>
                <c:pt idx="214">
                  <c:v>-363.4260036213039</c:v>
                </c:pt>
                <c:pt idx="215">
                  <c:v>-366.6170169173949</c:v>
                </c:pt>
                <c:pt idx="216">
                  <c:v>-371.457292662768</c:v>
                </c:pt>
                <c:pt idx="217">
                  <c:v>-374.902303776786</c:v>
                </c:pt>
                <c:pt idx="218">
                  <c:v>-380.009436311035</c:v>
                </c:pt>
                <c:pt idx="219">
                  <c:v>-384.585904301881</c:v>
                </c:pt>
                <c:pt idx="220">
                  <c:v>-387.892714619871</c:v>
                </c:pt>
                <c:pt idx="221">
                  <c:v>-393.485571582556</c:v>
                </c:pt>
                <c:pt idx="222">
                  <c:v>-398.4146670241761</c:v>
                </c:pt>
                <c:pt idx="223">
                  <c:v>-401.9502212016819</c:v>
                </c:pt>
                <c:pt idx="224">
                  <c:v>-406.7082393029929</c:v>
                </c:pt>
                <c:pt idx="225">
                  <c:v>-410.7067164346739</c:v>
                </c:pt>
                <c:pt idx="226">
                  <c:v>-415.468048703755</c:v>
                </c:pt>
                <c:pt idx="227">
                  <c:v>-410.5437256637241</c:v>
                </c:pt>
                <c:pt idx="228">
                  <c:v>-412.704496766696</c:v>
                </c:pt>
                <c:pt idx="229">
                  <c:v>-417.7727209713199</c:v>
                </c:pt>
                <c:pt idx="230">
                  <c:v>-421.737526158453</c:v>
                </c:pt>
                <c:pt idx="231">
                  <c:v>-428.176689002998</c:v>
                </c:pt>
                <c:pt idx="232">
                  <c:v>-431.745981408407</c:v>
                </c:pt>
                <c:pt idx="233">
                  <c:v>-437.782472868843</c:v>
                </c:pt>
                <c:pt idx="234">
                  <c:v>-442.731519600442</c:v>
                </c:pt>
                <c:pt idx="235">
                  <c:v>-447.572789596146</c:v>
                </c:pt>
                <c:pt idx="236">
                  <c:v>-452.7151185921169</c:v>
                </c:pt>
                <c:pt idx="237">
                  <c:v>-457.374440777224</c:v>
                </c:pt>
                <c:pt idx="238">
                  <c:v>-463.842039181239</c:v>
                </c:pt>
                <c:pt idx="239">
                  <c:v>-468.746477214647</c:v>
                </c:pt>
                <c:pt idx="240">
                  <c:v>-474.368432570357</c:v>
                </c:pt>
                <c:pt idx="241">
                  <c:v>-481.202445363071</c:v>
                </c:pt>
                <c:pt idx="242">
                  <c:v>-485.809204847339</c:v>
                </c:pt>
                <c:pt idx="243">
                  <c:v>-492.335265170824</c:v>
                </c:pt>
                <c:pt idx="244">
                  <c:v>-497.7310617178789</c:v>
                </c:pt>
                <c:pt idx="245">
                  <c:v>-501.956227925058</c:v>
                </c:pt>
                <c:pt idx="246">
                  <c:v>-509.629984547447</c:v>
                </c:pt>
                <c:pt idx="247">
                  <c:v>-515.2169422915</c:v>
                </c:pt>
                <c:pt idx="248">
                  <c:v>-521.5013997845199</c:v>
                </c:pt>
                <c:pt idx="249">
                  <c:v>-527.711686202838</c:v>
                </c:pt>
                <c:pt idx="250">
                  <c:v>-535.8593688164</c:v>
                </c:pt>
                <c:pt idx="251">
                  <c:v>-540.208948881682</c:v>
                </c:pt>
                <c:pt idx="252">
                  <c:v>-548.7164838317581</c:v>
                </c:pt>
                <c:pt idx="253">
                  <c:v>-555.038060003807</c:v>
                </c:pt>
                <c:pt idx="254">
                  <c:v>-561.9532699068981</c:v>
                </c:pt>
                <c:pt idx="255">
                  <c:v>-568.7809194974931</c:v>
                </c:pt>
                <c:pt idx="256">
                  <c:v>-576.47867069454</c:v>
                </c:pt>
                <c:pt idx="257">
                  <c:v>-584.1047695843901</c:v>
                </c:pt>
                <c:pt idx="258">
                  <c:v>-591.3046664989619</c:v>
                </c:pt>
                <c:pt idx="259">
                  <c:v>-598.396852960994</c:v>
                </c:pt>
                <c:pt idx="260">
                  <c:v>-605.484996138346</c:v>
                </c:pt>
                <c:pt idx="261">
                  <c:v>-613.970392447716</c:v>
                </c:pt>
                <c:pt idx="262">
                  <c:v>-620.9626236097909</c:v>
                </c:pt>
                <c:pt idx="263">
                  <c:v>-628.8746688948748</c:v>
                </c:pt>
                <c:pt idx="264">
                  <c:v>-636.813028672056</c:v>
                </c:pt>
                <c:pt idx="265">
                  <c:v>-645.721577922355</c:v>
                </c:pt>
                <c:pt idx="266">
                  <c:v>-654.7008515128762</c:v>
                </c:pt>
                <c:pt idx="267">
                  <c:v>-661.8961748759239</c:v>
                </c:pt>
                <c:pt idx="268">
                  <c:v>-671.409427177619</c:v>
                </c:pt>
                <c:pt idx="269">
                  <c:v>-680.71136814227</c:v>
                </c:pt>
                <c:pt idx="270">
                  <c:v>-688.372332077065</c:v>
                </c:pt>
                <c:pt idx="271">
                  <c:v>-696.617384939722</c:v>
                </c:pt>
                <c:pt idx="272">
                  <c:v>-706.6542094657899</c:v>
                </c:pt>
                <c:pt idx="273">
                  <c:v>-716.518697267796</c:v>
                </c:pt>
                <c:pt idx="274">
                  <c:v>-725.689861172226</c:v>
                </c:pt>
                <c:pt idx="275">
                  <c:v>-735.99930913909</c:v>
                </c:pt>
                <c:pt idx="276">
                  <c:v>-745.9248439114281</c:v>
                </c:pt>
                <c:pt idx="277">
                  <c:v>-752.812413655313</c:v>
                </c:pt>
                <c:pt idx="278">
                  <c:v>-763.527184340502</c:v>
                </c:pt>
                <c:pt idx="279">
                  <c:v>-772.173052653317</c:v>
                </c:pt>
                <c:pt idx="280">
                  <c:v>-782.6228224835819</c:v>
                </c:pt>
                <c:pt idx="281">
                  <c:v>-790.022497431356</c:v>
                </c:pt>
                <c:pt idx="282">
                  <c:v>-793.018173679057</c:v>
                </c:pt>
                <c:pt idx="283">
                  <c:v>-745.077941479369</c:v>
                </c:pt>
                <c:pt idx="284">
                  <c:v>-528.930769675517</c:v>
                </c:pt>
                <c:pt idx="285">
                  <c:v>-105.328957862836</c:v>
                </c:pt>
                <c:pt idx="286">
                  <c:v>-109.788700864807</c:v>
                </c:pt>
                <c:pt idx="287">
                  <c:v>-111.105618570069</c:v>
                </c:pt>
                <c:pt idx="288">
                  <c:v>-110.545921916997</c:v>
                </c:pt>
                <c:pt idx="289">
                  <c:v>-110.459090721411</c:v>
                </c:pt>
                <c:pt idx="290">
                  <c:v>-109.059053688466</c:v>
                </c:pt>
                <c:pt idx="291">
                  <c:v>-108.387669581531</c:v>
                </c:pt>
                <c:pt idx="292">
                  <c:v>-107.329522095784</c:v>
                </c:pt>
                <c:pt idx="293">
                  <c:v>-106.820200792823</c:v>
                </c:pt>
                <c:pt idx="294">
                  <c:v>-105.302577087383</c:v>
                </c:pt>
                <c:pt idx="295">
                  <c:v>-104.933246231045</c:v>
                </c:pt>
                <c:pt idx="296">
                  <c:v>-105.694046584427</c:v>
                </c:pt>
                <c:pt idx="297">
                  <c:v>-106.061455223458</c:v>
                </c:pt>
                <c:pt idx="298">
                  <c:v>-105.739251832816</c:v>
                </c:pt>
                <c:pt idx="299">
                  <c:v>-102.362313724803</c:v>
                </c:pt>
                <c:pt idx="300">
                  <c:v>-96.92588548088348</c:v>
                </c:pt>
                <c:pt idx="301">
                  <c:v>-50.5253493439869</c:v>
                </c:pt>
              </c:numCache>
            </c:numRef>
          </c:yVal>
          <c:smooth val="1"/>
        </c:ser>
        <c:ser>
          <c:idx val="1"/>
          <c:order val="1"/>
          <c:tx>
            <c:v>180 s</c:v>
          </c:tx>
          <c:marker>
            <c:symbol val="none"/>
          </c:marker>
          <c:xVal>
            <c:numRef>
              <c:f>'Test 8'!$D$2:$D$403</c:f>
              <c:numCache>
                <c:formatCode>General</c:formatCode>
                <c:ptCount val="402"/>
                <c:pt idx="0">
                  <c:v>-0.000802397778511047</c:v>
                </c:pt>
                <c:pt idx="1">
                  <c:v>-0.00877717192625999</c:v>
                </c:pt>
                <c:pt idx="2">
                  <c:v>-0.0200508607143402</c:v>
                </c:pt>
                <c:pt idx="3">
                  <c:v>-0.0298249740314484</c:v>
                </c:pt>
                <c:pt idx="4">
                  <c:v>-0.0398420776192188</c:v>
                </c:pt>
                <c:pt idx="5">
                  <c:v>-0.0490817637366772</c:v>
                </c:pt>
                <c:pt idx="6">
                  <c:v>-0.0583078242314816</c:v>
                </c:pt>
                <c:pt idx="7">
                  <c:v>-0.0682885928255081</c:v>
                </c:pt>
                <c:pt idx="8">
                  <c:v>-0.0781505157108307</c:v>
                </c:pt>
                <c:pt idx="9">
                  <c:v>-0.0884492155001163</c:v>
                </c:pt>
                <c:pt idx="10">
                  <c:v>-0.0973247947010994</c:v>
                </c:pt>
                <c:pt idx="11">
                  <c:v>-0.107481182431555</c:v>
                </c:pt>
                <c:pt idx="12">
                  <c:v>-0.11567548049984</c:v>
                </c:pt>
                <c:pt idx="13">
                  <c:v>-0.127307220372105</c:v>
                </c:pt>
                <c:pt idx="14">
                  <c:v>-0.135529526664734</c:v>
                </c:pt>
                <c:pt idx="15">
                  <c:v>-0.145477745160198</c:v>
                </c:pt>
                <c:pt idx="16">
                  <c:v>-0.155061856739187</c:v>
                </c:pt>
                <c:pt idx="17">
                  <c:v>-0.163892774177027</c:v>
                </c:pt>
                <c:pt idx="18">
                  <c:v>-0.173186205806065</c:v>
                </c:pt>
                <c:pt idx="19">
                  <c:v>-0.181781702763605</c:v>
                </c:pt>
                <c:pt idx="20">
                  <c:v>-0.192462676966238</c:v>
                </c:pt>
                <c:pt idx="21">
                  <c:v>-0.202775759357214</c:v>
                </c:pt>
                <c:pt idx="22">
                  <c:v>-0.212565769234085</c:v>
                </c:pt>
                <c:pt idx="23">
                  <c:v>-0.222632833438253</c:v>
                </c:pt>
                <c:pt idx="24">
                  <c:v>-0.232109453994083</c:v>
                </c:pt>
                <c:pt idx="25">
                  <c:v>-0.242705646544647</c:v>
                </c:pt>
                <c:pt idx="26">
                  <c:v>-0.251152775611067</c:v>
                </c:pt>
                <c:pt idx="27">
                  <c:v>-0.260026083874941</c:v>
                </c:pt>
                <c:pt idx="28">
                  <c:v>-0.269149195220804</c:v>
                </c:pt>
                <c:pt idx="29">
                  <c:v>-0.279597776859283</c:v>
                </c:pt>
                <c:pt idx="30">
                  <c:v>-0.288866985159159</c:v>
                </c:pt>
                <c:pt idx="31">
                  <c:v>-0.297766030710268</c:v>
                </c:pt>
                <c:pt idx="32">
                  <c:v>-0.307860346159744</c:v>
                </c:pt>
                <c:pt idx="33">
                  <c:v>-0.316385444066906</c:v>
                </c:pt>
                <c:pt idx="34">
                  <c:v>-0.327947541867828</c:v>
                </c:pt>
                <c:pt idx="35">
                  <c:v>-0.337136510389853</c:v>
                </c:pt>
                <c:pt idx="36">
                  <c:v>-0.345543519567347</c:v>
                </c:pt>
                <c:pt idx="37">
                  <c:v>-0.355656002513695</c:v>
                </c:pt>
                <c:pt idx="38">
                  <c:v>-0.365249954820156</c:v>
                </c:pt>
                <c:pt idx="39">
                  <c:v>-0.374466931566525</c:v>
                </c:pt>
                <c:pt idx="40">
                  <c:v>-0.383745980593872</c:v>
                </c:pt>
                <c:pt idx="41">
                  <c:v>-0.393631369829321</c:v>
                </c:pt>
                <c:pt idx="42">
                  <c:v>-0.403614409360456</c:v>
                </c:pt>
                <c:pt idx="43">
                  <c:v>-0.411675479118347</c:v>
                </c:pt>
                <c:pt idx="44">
                  <c:v>-0.423114189336348</c:v>
                </c:pt>
                <c:pt idx="45">
                  <c:v>-0.432077578105545</c:v>
                </c:pt>
                <c:pt idx="46">
                  <c:v>-0.441925875368214</c:v>
                </c:pt>
                <c:pt idx="47">
                  <c:v>-0.450783287072325</c:v>
                </c:pt>
                <c:pt idx="48">
                  <c:v>-0.460608117984867</c:v>
                </c:pt>
                <c:pt idx="49">
                  <c:v>-0.470060515211534</c:v>
                </c:pt>
                <c:pt idx="50">
                  <c:v>-0.480766469722366</c:v>
                </c:pt>
                <c:pt idx="51">
                  <c:v>-0.490494407318258</c:v>
                </c:pt>
                <c:pt idx="52">
                  <c:v>-0.500503941115665</c:v>
                </c:pt>
                <c:pt idx="53">
                  <c:v>-0.508951070182085</c:v>
                </c:pt>
                <c:pt idx="54">
                  <c:v>-0.518294462427521</c:v>
                </c:pt>
                <c:pt idx="55">
                  <c:v>-0.527991363882923</c:v>
                </c:pt>
                <c:pt idx="56">
                  <c:v>-0.538472495619965</c:v>
                </c:pt>
                <c:pt idx="57">
                  <c:v>-0.548545615656424</c:v>
                </c:pt>
                <c:pt idx="58">
                  <c:v>-0.55748856599164</c:v>
                </c:pt>
                <c:pt idx="59">
                  <c:v>-0.567814517026234</c:v>
                </c:pt>
                <c:pt idx="60">
                  <c:v>-0.577128387089253</c:v>
                </c:pt>
                <c:pt idx="61">
                  <c:v>-0.586227275105953</c:v>
                </c:pt>
                <c:pt idx="62">
                  <c:v>-0.596422268767261</c:v>
                </c:pt>
                <c:pt idx="63">
                  <c:v>-0.605471953146601</c:v>
                </c:pt>
                <c:pt idx="64">
                  <c:v>-0.615948543009424</c:v>
                </c:pt>
                <c:pt idx="65">
                  <c:v>-0.62506711248107</c:v>
                </c:pt>
                <c:pt idx="66">
                  <c:v>-0.635062263676786</c:v>
                </c:pt>
                <c:pt idx="67">
                  <c:v>-0.644946138954163</c:v>
                </c:pt>
                <c:pt idx="68">
                  <c:v>-0.654630171765947</c:v>
                </c:pt>
                <c:pt idx="69">
                  <c:v>-0.664232450841808</c:v>
                </c:pt>
                <c:pt idx="70">
                  <c:v>-0.673437315923595</c:v>
                </c:pt>
                <c:pt idx="71">
                  <c:v>-0.683954025675344</c:v>
                </c:pt>
                <c:pt idx="72">
                  <c:v>-0.693560089646387</c:v>
                </c:pt>
                <c:pt idx="73">
                  <c:v>-0.702737703482866</c:v>
                </c:pt>
                <c:pt idx="74">
                  <c:v>-0.712103048120356</c:v>
                </c:pt>
                <c:pt idx="75">
                  <c:v>-0.723070917377758</c:v>
                </c:pt>
                <c:pt idx="76">
                  <c:v>-0.730978320391274</c:v>
                </c:pt>
                <c:pt idx="77">
                  <c:v>-0.740975742524099</c:v>
                </c:pt>
                <c:pt idx="78">
                  <c:v>-0.752023094580317</c:v>
                </c:pt>
                <c:pt idx="79">
                  <c:v>-0.760277193992472</c:v>
                </c:pt>
                <c:pt idx="80">
                  <c:v>-0.76985524973917</c:v>
                </c:pt>
                <c:pt idx="81">
                  <c:v>-0.779042704303122</c:v>
                </c:pt>
                <c:pt idx="82">
                  <c:v>-0.789426185744476</c:v>
                </c:pt>
                <c:pt idx="83">
                  <c:v>-0.79871431852026</c:v>
                </c:pt>
                <c:pt idx="84">
                  <c:v>-0.810083386666918</c:v>
                </c:pt>
                <c:pt idx="85">
                  <c:v>-0.818931714622593</c:v>
                </c:pt>
                <c:pt idx="86">
                  <c:v>-0.828916268111801</c:v>
                </c:pt>
                <c:pt idx="87">
                  <c:v>-0.837967466449213</c:v>
                </c:pt>
                <c:pt idx="88">
                  <c:v>-0.84879605156393</c:v>
                </c:pt>
                <c:pt idx="89">
                  <c:v>-0.856957042554617</c:v>
                </c:pt>
                <c:pt idx="90">
                  <c:v>-0.866931755316353</c:v>
                </c:pt>
                <c:pt idx="91">
                  <c:v>-0.875962515219784</c:v>
                </c:pt>
                <c:pt idx="92">
                  <c:v>-0.887590470196867</c:v>
                </c:pt>
                <c:pt idx="93">
                  <c:v>-0.895189782742596</c:v>
                </c:pt>
                <c:pt idx="94">
                  <c:v>-0.905599758450222</c:v>
                </c:pt>
                <c:pt idx="95">
                  <c:v>-0.914869723729134</c:v>
                </c:pt>
                <c:pt idx="96">
                  <c:v>-0.925152526958656</c:v>
                </c:pt>
                <c:pt idx="97">
                  <c:v>-0.933863841708755</c:v>
                </c:pt>
                <c:pt idx="98">
                  <c:v>-0.943921065185451</c:v>
                </c:pt>
                <c:pt idx="99">
                  <c:v>-0.95553766547699</c:v>
                </c:pt>
                <c:pt idx="100">
                  <c:v>-0.963776625308418</c:v>
                </c:pt>
                <c:pt idx="101">
                  <c:v>-0.973195715457487</c:v>
                </c:pt>
                <c:pt idx="102">
                  <c:v>-0.983211305087185</c:v>
                </c:pt>
                <c:pt idx="103">
                  <c:v>-0.991964253684282</c:v>
                </c:pt>
                <c:pt idx="104">
                  <c:v>-1.00192231290722</c:v>
                </c:pt>
                <c:pt idx="105">
                  <c:v>-1.01205901918273</c:v>
                </c:pt>
                <c:pt idx="106">
                  <c:v>-1.02157575962749</c:v>
                </c:pt>
                <c:pt idx="107">
                  <c:v>-1.03170868100781</c:v>
                </c:pt>
                <c:pt idx="108">
                  <c:v>-1.04022620912461</c:v>
                </c:pt>
                <c:pt idx="109">
                  <c:v>-1.05052036703968</c:v>
                </c:pt>
                <c:pt idx="110">
                  <c:v>-1.06057683353734</c:v>
                </c:pt>
                <c:pt idx="111">
                  <c:v>-1.06956595959377</c:v>
                </c:pt>
                <c:pt idx="112">
                  <c:v>-1.07986541636209</c:v>
                </c:pt>
                <c:pt idx="113">
                  <c:v>-1.08914295143137</c:v>
                </c:pt>
                <c:pt idx="114">
                  <c:v>-1.0972131049377</c:v>
                </c:pt>
                <c:pt idx="115">
                  <c:v>-1.10609852486615</c:v>
                </c:pt>
                <c:pt idx="116">
                  <c:v>-1.11691802623243</c:v>
                </c:pt>
                <c:pt idx="117">
                  <c:v>-1.12604492247348</c:v>
                </c:pt>
                <c:pt idx="118">
                  <c:v>-1.13670394428406</c:v>
                </c:pt>
                <c:pt idx="119">
                  <c:v>-1.14663021038747</c:v>
                </c:pt>
                <c:pt idx="120">
                  <c:v>-1.15619918238573</c:v>
                </c:pt>
                <c:pt idx="121">
                  <c:v>-1.16654481487527</c:v>
                </c:pt>
                <c:pt idx="122">
                  <c:v>-1.17493517051396</c:v>
                </c:pt>
                <c:pt idx="123">
                  <c:v>-1.18543144183173</c:v>
                </c:pt>
                <c:pt idx="124">
                  <c:v>-1.19547049781156</c:v>
                </c:pt>
                <c:pt idx="125">
                  <c:v>-1.20365419817333</c:v>
                </c:pt>
                <c:pt idx="126">
                  <c:v>-1.21327767266221</c:v>
                </c:pt>
                <c:pt idx="127">
                  <c:v>-1.22310780242801</c:v>
                </c:pt>
                <c:pt idx="128">
                  <c:v>-1.23299773353767</c:v>
                </c:pt>
                <c:pt idx="129">
                  <c:v>-1.24219275789199</c:v>
                </c:pt>
                <c:pt idx="130">
                  <c:v>-1.25305540706334</c:v>
                </c:pt>
                <c:pt idx="131">
                  <c:v>-1.26205740176339</c:v>
                </c:pt>
                <c:pt idx="132">
                  <c:v>-1.27099353928728</c:v>
                </c:pt>
                <c:pt idx="133">
                  <c:v>-1.28079036197548</c:v>
                </c:pt>
                <c:pt idx="134">
                  <c:v>-1.29076734567432</c:v>
                </c:pt>
                <c:pt idx="135">
                  <c:v>-1.30028181518197</c:v>
                </c:pt>
                <c:pt idx="136">
                  <c:v>-1.309324686749979</c:v>
                </c:pt>
                <c:pt idx="137">
                  <c:v>-1.31896859967284</c:v>
                </c:pt>
                <c:pt idx="138">
                  <c:v>-1.32885928776155</c:v>
                </c:pt>
                <c:pt idx="139">
                  <c:v>-1.33779239736929</c:v>
                </c:pt>
                <c:pt idx="140">
                  <c:v>-1.34727583073645</c:v>
                </c:pt>
                <c:pt idx="141">
                  <c:v>-1.35786293953857</c:v>
                </c:pt>
                <c:pt idx="142">
                  <c:v>-1.36676122811065</c:v>
                </c:pt>
                <c:pt idx="143">
                  <c:v>-1.37645358769183</c:v>
                </c:pt>
                <c:pt idx="144">
                  <c:v>-1.38527769231834</c:v>
                </c:pt>
                <c:pt idx="145">
                  <c:v>-1.39516762342801</c:v>
                </c:pt>
                <c:pt idx="146">
                  <c:v>-1.40467755106144</c:v>
                </c:pt>
                <c:pt idx="147">
                  <c:v>-1.41413297620425</c:v>
                </c:pt>
                <c:pt idx="148">
                  <c:v>-1.42359294322128</c:v>
                </c:pt>
                <c:pt idx="149">
                  <c:v>-1.43281597579994</c:v>
                </c:pt>
                <c:pt idx="150">
                  <c:v>-1.44239630248375</c:v>
                </c:pt>
                <c:pt idx="151">
                  <c:v>-1.45311361168013</c:v>
                </c:pt>
                <c:pt idx="152">
                  <c:v>-1.46242369684796</c:v>
                </c:pt>
                <c:pt idx="153">
                  <c:v>-1.47137648791065</c:v>
                </c:pt>
                <c:pt idx="154">
                  <c:v>-1.48246017496061</c:v>
                </c:pt>
                <c:pt idx="155">
                  <c:v>-1.4902668997623</c:v>
                </c:pt>
                <c:pt idx="156">
                  <c:v>-1.50077982461886</c:v>
                </c:pt>
                <c:pt idx="157">
                  <c:v>-1.51059330084586</c:v>
                </c:pt>
                <c:pt idx="158">
                  <c:v>-1.51855596332903</c:v>
                </c:pt>
                <c:pt idx="159">
                  <c:v>-1.5292210409719</c:v>
                </c:pt>
                <c:pt idx="160">
                  <c:v>-1.5385969833159</c:v>
                </c:pt>
                <c:pt idx="161">
                  <c:v>-1.54751571032195</c:v>
                </c:pt>
                <c:pt idx="162">
                  <c:v>-1.55753432786779</c:v>
                </c:pt>
                <c:pt idx="163">
                  <c:v>-1.56721154786825</c:v>
                </c:pt>
                <c:pt idx="164">
                  <c:v>-1.57643685138402</c:v>
                </c:pt>
                <c:pt idx="165">
                  <c:v>-1.58643503049588</c:v>
                </c:pt>
                <c:pt idx="166">
                  <c:v>-1.59611603539152</c:v>
                </c:pt>
                <c:pt idx="167">
                  <c:v>-1.60502719260721</c:v>
                </c:pt>
                <c:pt idx="168">
                  <c:v>-1.61388990316458</c:v>
                </c:pt>
                <c:pt idx="169">
                  <c:v>-1.62358150576673</c:v>
                </c:pt>
                <c:pt idx="170">
                  <c:v>-1.63387187878661</c:v>
                </c:pt>
                <c:pt idx="171">
                  <c:v>-1.64424097762628</c:v>
                </c:pt>
                <c:pt idx="172">
                  <c:v>-1.65267599502811</c:v>
                </c:pt>
                <c:pt idx="173">
                  <c:v>-1.66120639178853</c:v>
                </c:pt>
                <c:pt idx="174">
                  <c:v>-1.67269581960197</c:v>
                </c:pt>
                <c:pt idx="175">
                  <c:v>-1.68217546807394</c:v>
                </c:pt>
                <c:pt idx="176">
                  <c:v>-1.69103136581998</c:v>
                </c:pt>
                <c:pt idx="177">
                  <c:v>-1.69956024862232</c:v>
                </c:pt>
                <c:pt idx="178">
                  <c:v>-1.70884005462871</c:v>
                </c:pt>
                <c:pt idx="179">
                  <c:v>-1.7191826592021</c:v>
                </c:pt>
                <c:pt idx="180">
                  <c:v>-1.72865095298853</c:v>
                </c:pt>
                <c:pt idx="181">
                  <c:v>-1.73817904811883</c:v>
                </c:pt>
                <c:pt idx="182">
                  <c:v>-1.74715833344779</c:v>
                </c:pt>
                <c:pt idx="183">
                  <c:v>-1.756580451513</c:v>
                </c:pt>
                <c:pt idx="184">
                  <c:v>-1.76544618998652</c:v>
                </c:pt>
                <c:pt idx="185">
                  <c:v>-1.77476838681893</c:v>
                </c:pt>
                <c:pt idx="186">
                  <c:v>-1.78410875114822</c:v>
                </c:pt>
                <c:pt idx="187">
                  <c:v>-1.7937072453289</c:v>
                </c:pt>
                <c:pt idx="188">
                  <c:v>-1.8028311136538</c:v>
                </c:pt>
                <c:pt idx="189">
                  <c:v>-1.81231681795807</c:v>
                </c:pt>
                <c:pt idx="190">
                  <c:v>-1.82176088841534</c:v>
                </c:pt>
                <c:pt idx="191">
                  <c:v>-1.83133515926685</c:v>
                </c:pt>
                <c:pt idx="192">
                  <c:v>-1.84146883762622</c:v>
                </c:pt>
                <c:pt idx="193">
                  <c:v>-1.85034290286913</c:v>
                </c:pt>
                <c:pt idx="194">
                  <c:v>-1.85923740654602</c:v>
                </c:pt>
                <c:pt idx="195">
                  <c:v>-1.86920606347547</c:v>
                </c:pt>
                <c:pt idx="196">
                  <c:v>-1.87861001404381</c:v>
                </c:pt>
                <c:pt idx="197">
                  <c:v>-1.88898062684155</c:v>
                </c:pt>
                <c:pt idx="198">
                  <c:v>-1.89808557069054</c:v>
                </c:pt>
                <c:pt idx="199">
                  <c:v>-1.90731617305956</c:v>
                </c:pt>
                <c:pt idx="200">
                  <c:v>-1.91623414308658</c:v>
                </c:pt>
                <c:pt idx="201">
                  <c:v>-1.92582203956075</c:v>
                </c:pt>
                <c:pt idx="202">
                  <c:v>-1.93551212820482</c:v>
                </c:pt>
                <c:pt idx="203">
                  <c:v>-1.94535134171906</c:v>
                </c:pt>
                <c:pt idx="204">
                  <c:v>-1.95431548746729</c:v>
                </c:pt>
                <c:pt idx="205">
                  <c:v>-1.96353246421366</c:v>
                </c:pt>
                <c:pt idx="206">
                  <c:v>-1.97173887394652</c:v>
                </c:pt>
                <c:pt idx="207">
                  <c:v>-1.98020568446789</c:v>
                </c:pt>
                <c:pt idx="208">
                  <c:v>-1.99070044182758</c:v>
                </c:pt>
                <c:pt idx="209">
                  <c:v>-1.99895681217685</c:v>
                </c:pt>
                <c:pt idx="210">
                  <c:v>-2.00782406460843</c:v>
                </c:pt>
                <c:pt idx="211">
                  <c:v>-2.01871850689931</c:v>
                </c:pt>
                <c:pt idx="212">
                  <c:v>-2.028679594038389</c:v>
                </c:pt>
                <c:pt idx="213">
                  <c:v>-2.036844369924259</c:v>
                </c:pt>
                <c:pt idx="214">
                  <c:v>-2.04654884117002</c:v>
                </c:pt>
                <c:pt idx="215">
                  <c:v>-2.05581653551183</c:v>
                </c:pt>
                <c:pt idx="216">
                  <c:v>-2.06547634499445</c:v>
                </c:pt>
                <c:pt idx="217">
                  <c:v>-2.074188416723589</c:v>
                </c:pt>
                <c:pt idx="218">
                  <c:v>-2.08405866637831</c:v>
                </c:pt>
                <c:pt idx="219">
                  <c:v>-2.092715478637789</c:v>
                </c:pt>
                <c:pt idx="220">
                  <c:v>-2.10193396934223</c:v>
                </c:pt>
                <c:pt idx="221">
                  <c:v>-2.111882944816729</c:v>
                </c:pt>
                <c:pt idx="222">
                  <c:v>-2.12093868502836</c:v>
                </c:pt>
                <c:pt idx="223">
                  <c:v>-2.129478165537209</c:v>
                </c:pt>
                <c:pt idx="224">
                  <c:v>-2.13792832251978</c:v>
                </c:pt>
                <c:pt idx="225">
                  <c:v>-2.14677437953835</c:v>
                </c:pt>
                <c:pt idx="226">
                  <c:v>-2.15763778568873</c:v>
                </c:pt>
                <c:pt idx="227">
                  <c:v>-2.16725217642918</c:v>
                </c:pt>
                <c:pt idx="228">
                  <c:v>-2.17528145306754</c:v>
                </c:pt>
                <c:pt idx="229">
                  <c:v>-2.18453854970284</c:v>
                </c:pt>
                <c:pt idx="230">
                  <c:v>-2.19412720315604</c:v>
                </c:pt>
                <c:pt idx="231">
                  <c:v>-2.20249484942365</c:v>
                </c:pt>
                <c:pt idx="232">
                  <c:v>-2.21218418108869</c:v>
                </c:pt>
                <c:pt idx="233">
                  <c:v>-2.2208228258513</c:v>
                </c:pt>
                <c:pt idx="234">
                  <c:v>-2.23073773726916</c:v>
                </c:pt>
                <c:pt idx="235">
                  <c:v>-2.24029913947706</c:v>
                </c:pt>
                <c:pt idx="236">
                  <c:v>-2.24908388119369</c:v>
                </c:pt>
                <c:pt idx="237">
                  <c:v>-2.258662693919419</c:v>
                </c:pt>
                <c:pt idx="238">
                  <c:v>-2.26720671630249</c:v>
                </c:pt>
                <c:pt idx="239">
                  <c:v>-2.27790131612778</c:v>
                </c:pt>
                <c:pt idx="240">
                  <c:v>-2.28533106536937</c:v>
                </c:pt>
                <c:pt idx="241">
                  <c:v>-2.294443579008719</c:v>
                </c:pt>
                <c:pt idx="242">
                  <c:v>-2.30315640771689</c:v>
                </c:pt>
                <c:pt idx="243">
                  <c:v>-2.31301454570704</c:v>
                </c:pt>
                <c:pt idx="244">
                  <c:v>-2.321999129889249</c:v>
                </c:pt>
                <c:pt idx="245">
                  <c:v>-2.33040916698289</c:v>
                </c:pt>
                <c:pt idx="246">
                  <c:v>-2.338989524359699</c:v>
                </c:pt>
                <c:pt idx="247">
                  <c:v>-2.34907021418653</c:v>
                </c:pt>
                <c:pt idx="248">
                  <c:v>-2.358085834509229</c:v>
                </c:pt>
                <c:pt idx="249">
                  <c:v>-2.3667047978169</c:v>
                </c:pt>
                <c:pt idx="250">
                  <c:v>-2.375763565944669</c:v>
                </c:pt>
                <c:pt idx="251">
                  <c:v>-2.385805649840639</c:v>
                </c:pt>
                <c:pt idx="252">
                  <c:v>-2.39290005736914</c:v>
                </c:pt>
                <c:pt idx="253">
                  <c:v>-2.402675684644319</c:v>
                </c:pt>
                <c:pt idx="254">
                  <c:v>-2.41180106692729</c:v>
                </c:pt>
                <c:pt idx="255">
                  <c:v>-2.42037763940892</c:v>
                </c:pt>
                <c:pt idx="256">
                  <c:v>-2.4291843335176</c:v>
                </c:pt>
                <c:pt idx="257">
                  <c:v>-2.43835589152179</c:v>
                </c:pt>
                <c:pt idx="258">
                  <c:v>-2.44727461852784</c:v>
                </c:pt>
                <c:pt idx="259">
                  <c:v>-2.45726068597512</c:v>
                </c:pt>
                <c:pt idx="260">
                  <c:v>-2.4651173713932</c:v>
                </c:pt>
                <c:pt idx="261">
                  <c:v>-2.47386275019994</c:v>
                </c:pt>
                <c:pt idx="262">
                  <c:v>-2.48291016364217</c:v>
                </c:pt>
                <c:pt idx="263">
                  <c:v>-2.49135804968762</c:v>
                </c:pt>
                <c:pt idx="264">
                  <c:v>-2.50098455209265</c:v>
                </c:pt>
                <c:pt idx="265">
                  <c:v>-2.50933175992627</c:v>
                </c:pt>
                <c:pt idx="266">
                  <c:v>-2.5181104458106</c:v>
                </c:pt>
                <c:pt idx="267">
                  <c:v>-2.52760447688427</c:v>
                </c:pt>
                <c:pt idx="268">
                  <c:v>-2.535678415285779</c:v>
                </c:pt>
                <c:pt idx="269">
                  <c:v>-2.54588097873745</c:v>
                </c:pt>
                <c:pt idx="270">
                  <c:v>-2.55376718633795</c:v>
                </c:pt>
                <c:pt idx="271">
                  <c:v>-2.56150199813118</c:v>
                </c:pt>
                <c:pt idx="272">
                  <c:v>-2.57181508052216</c:v>
                </c:pt>
                <c:pt idx="273">
                  <c:v>-2.58048476142526</c:v>
                </c:pt>
                <c:pt idx="274">
                  <c:v>-2.59019983037753</c:v>
                </c:pt>
                <c:pt idx="275">
                  <c:v>-2.599915656308839</c:v>
                </c:pt>
                <c:pt idx="276">
                  <c:v>-2.610645834148839</c:v>
                </c:pt>
                <c:pt idx="277">
                  <c:v>-2.62242367097511</c:v>
                </c:pt>
                <c:pt idx="278">
                  <c:v>-2.64005371273127</c:v>
                </c:pt>
                <c:pt idx="279">
                  <c:v>-2.64586049891896</c:v>
                </c:pt>
                <c:pt idx="280">
                  <c:v>-2.65749526670737</c:v>
                </c:pt>
                <c:pt idx="281">
                  <c:v>-2.66705969683142</c:v>
                </c:pt>
                <c:pt idx="282">
                  <c:v>-2.67749616680532</c:v>
                </c:pt>
                <c:pt idx="283">
                  <c:v>-2.68914758813252</c:v>
                </c:pt>
                <c:pt idx="284">
                  <c:v>-2.7012857469801</c:v>
                </c:pt>
                <c:pt idx="285">
                  <c:v>-2.71399466802106</c:v>
                </c:pt>
                <c:pt idx="286">
                  <c:v>-2.811553369244379</c:v>
                </c:pt>
                <c:pt idx="287">
                  <c:v>-2.78305159456844</c:v>
                </c:pt>
                <c:pt idx="288">
                  <c:v>-2.813542710151859</c:v>
                </c:pt>
                <c:pt idx="289">
                  <c:v>-2.81415737712936</c:v>
                </c:pt>
                <c:pt idx="290">
                  <c:v>-2.82435388474875</c:v>
                </c:pt>
                <c:pt idx="291">
                  <c:v>-2.831678413904289</c:v>
                </c:pt>
                <c:pt idx="292">
                  <c:v>-2.843045968092869</c:v>
                </c:pt>
                <c:pt idx="293">
                  <c:v>-2.85323187800574</c:v>
                </c:pt>
                <c:pt idx="294">
                  <c:v>-2.86111278675299</c:v>
                </c:pt>
                <c:pt idx="295">
                  <c:v>-2.872356953358649</c:v>
                </c:pt>
                <c:pt idx="296">
                  <c:v>-2.88219313895674</c:v>
                </c:pt>
                <c:pt idx="297">
                  <c:v>-2.89134350154791</c:v>
                </c:pt>
                <c:pt idx="298">
                  <c:v>-2.899811069048309</c:v>
                </c:pt>
                <c:pt idx="299">
                  <c:v>-2.90983725638452</c:v>
                </c:pt>
                <c:pt idx="300">
                  <c:v>-2.91975141082335</c:v>
                </c:pt>
                <c:pt idx="301">
                  <c:v>-2.93136346924067</c:v>
                </c:pt>
                <c:pt idx="302">
                  <c:v>-2.938992303968809</c:v>
                </c:pt>
                <c:pt idx="303">
                  <c:v>-2.950930620350789</c:v>
                </c:pt>
                <c:pt idx="304">
                  <c:v>-2.959087826446289</c:v>
                </c:pt>
                <c:pt idx="305">
                  <c:v>-2.96970067253566</c:v>
                </c:pt>
                <c:pt idx="306">
                  <c:v>-2.97831358001103</c:v>
                </c:pt>
                <c:pt idx="307">
                  <c:v>-2.98984085677629</c:v>
                </c:pt>
                <c:pt idx="308">
                  <c:v>-2.99978453339753</c:v>
                </c:pt>
                <c:pt idx="309">
                  <c:v>-3.009457211523769</c:v>
                </c:pt>
                <c:pt idx="310">
                  <c:v>-3.01822605668063</c:v>
                </c:pt>
                <c:pt idx="311">
                  <c:v>-3.02790781855531</c:v>
                </c:pt>
                <c:pt idx="312">
                  <c:v>-3.03669256027193</c:v>
                </c:pt>
                <c:pt idx="313">
                  <c:v>-3.04503674018941</c:v>
                </c:pt>
                <c:pt idx="314">
                  <c:v>-3.057200636324219</c:v>
                </c:pt>
                <c:pt idx="315">
                  <c:v>-3.06518752213655</c:v>
                </c:pt>
                <c:pt idx="316">
                  <c:v>-3.075671681789729</c:v>
                </c:pt>
                <c:pt idx="317">
                  <c:v>-3.08565472132087</c:v>
                </c:pt>
                <c:pt idx="318">
                  <c:v>-3.0952168805078</c:v>
                </c:pt>
                <c:pt idx="319">
                  <c:v>-3.10600458875456</c:v>
                </c:pt>
                <c:pt idx="320">
                  <c:v>-3.11512088728909</c:v>
                </c:pt>
                <c:pt idx="321">
                  <c:v>-3.12614325903711</c:v>
                </c:pt>
                <c:pt idx="322">
                  <c:v>-3.1353897579659</c:v>
                </c:pt>
                <c:pt idx="323">
                  <c:v>-3.14388911858582</c:v>
                </c:pt>
                <c:pt idx="324">
                  <c:v>-3.15420977076716</c:v>
                </c:pt>
                <c:pt idx="325">
                  <c:v>-3.16371591350541</c:v>
                </c:pt>
                <c:pt idx="326">
                  <c:v>-3.17193140698671</c:v>
                </c:pt>
                <c:pt idx="327">
                  <c:v>-3.18218241709671</c:v>
                </c:pt>
                <c:pt idx="328">
                  <c:v>-3.19122377470665</c:v>
                </c:pt>
                <c:pt idx="329">
                  <c:v>-3.20145207544556</c:v>
                </c:pt>
                <c:pt idx="330">
                  <c:v>-3.21182874407558</c:v>
                </c:pt>
                <c:pt idx="331">
                  <c:v>-3.22268155251946</c:v>
                </c:pt>
                <c:pt idx="332">
                  <c:v>-3.23049130523729</c:v>
                </c:pt>
                <c:pt idx="333">
                  <c:v>-3.24093761593866</c:v>
                </c:pt>
                <c:pt idx="334">
                  <c:v>-3.25151337005525</c:v>
                </c:pt>
                <c:pt idx="335">
                  <c:v>-3.259430613796229</c:v>
                </c:pt>
                <c:pt idx="336">
                  <c:v>-3.26993899677858</c:v>
                </c:pt>
                <c:pt idx="337">
                  <c:v>-3.27982287205596</c:v>
                </c:pt>
                <c:pt idx="338">
                  <c:v>-3.28912690139151</c:v>
                </c:pt>
                <c:pt idx="339">
                  <c:v>-3.29796084674549</c:v>
                </c:pt>
                <c:pt idx="340">
                  <c:v>-3.307871973268179</c:v>
                </c:pt>
                <c:pt idx="341">
                  <c:v>-3.318295574598459</c:v>
                </c:pt>
                <c:pt idx="342">
                  <c:v>-3.32711135245557</c:v>
                </c:pt>
                <c:pt idx="343">
                  <c:v>-3.337544037534279</c:v>
                </c:pt>
                <c:pt idx="344">
                  <c:v>-3.34667774658666</c:v>
                </c:pt>
                <c:pt idx="345">
                  <c:v>-3.356218710360579</c:v>
                </c:pt>
                <c:pt idx="346">
                  <c:v>-3.3673932348949</c:v>
                </c:pt>
                <c:pt idx="347">
                  <c:v>-3.376411126154709</c:v>
                </c:pt>
                <c:pt idx="348">
                  <c:v>-3.38574013579845</c:v>
                </c:pt>
                <c:pt idx="349">
                  <c:v>-3.394935917131809</c:v>
                </c:pt>
                <c:pt idx="350">
                  <c:v>-3.405018120916699</c:v>
                </c:pt>
                <c:pt idx="351">
                  <c:v>-3.41422147204041</c:v>
                </c:pt>
                <c:pt idx="352">
                  <c:v>-3.42354821074705</c:v>
                </c:pt>
                <c:pt idx="353">
                  <c:v>-3.43397408301444</c:v>
                </c:pt>
                <c:pt idx="354">
                  <c:v>-3.44341058368135</c:v>
                </c:pt>
                <c:pt idx="355">
                  <c:v>-3.452285405903289</c:v>
                </c:pt>
                <c:pt idx="356">
                  <c:v>-3.46293988583965</c:v>
                </c:pt>
                <c:pt idx="357">
                  <c:v>-3.47289264620934</c:v>
                </c:pt>
                <c:pt idx="358">
                  <c:v>-3.481641809911249</c:v>
                </c:pt>
                <c:pt idx="359">
                  <c:v>-3.49379435136051</c:v>
                </c:pt>
                <c:pt idx="360">
                  <c:v>-3.50225359209151</c:v>
                </c:pt>
                <c:pt idx="361">
                  <c:v>-3.51323962884579</c:v>
                </c:pt>
                <c:pt idx="362">
                  <c:v>-3.522032697331809</c:v>
                </c:pt>
                <c:pt idx="363">
                  <c:v>-3.53123983335071</c:v>
                </c:pt>
                <c:pt idx="364">
                  <c:v>-3.54211989303989</c:v>
                </c:pt>
                <c:pt idx="365">
                  <c:v>-3.551472369033769</c:v>
                </c:pt>
                <c:pt idx="366">
                  <c:v>-3.56081954617438</c:v>
                </c:pt>
                <c:pt idx="367">
                  <c:v>-3.57155880776281</c:v>
                </c:pt>
                <c:pt idx="368">
                  <c:v>-3.57986286779137</c:v>
                </c:pt>
                <c:pt idx="369">
                  <c:v>-3.58886410551238</c:v>
                </c:pt>
                <c:pt idx="370">
                  <c:v>-3.60092656645632</c:v>
                </c:pt>
                <c:pt idx="371">
                  <c:v>-3.6103918323266</c:v>
                </c:pt>
                <c:pt idx="372">
                  <c:v>-3.61941729337678</c:v>
                </c:pt>
                <c:pt idx="373">
                  <c:v>-3.62959487652025</c:v>
                </c:pt>
                <c:pt idx="374">
                  <c:v>-3.63796176580882</c:v>
                </c:pt>
                <c:pt idx="375">
                  <c:v>-3.64866166448736</c:v>
                </c:pt>
                <c:pt idx="376">
                  <c:v>-3.65870980421562</c:v>
                </c:pt>
                <c:pt idx="377">
                  <c:v>-3.66711832735119</c:v>
                </c:pt>
                <c:pt idx="378">
                  <c:v>-3.67726865924935</c:v>
                </c:pt>
                <c:pt idx="379">
                  <c:v>-3.68770967109747</c:v>
                </c:pt>
                <c:pt idx="380">
                  <c:v>-3.69705760521712</c:v>
                </c:pt>
                <c:pt idx="381">
                  <c:v>-3.70612394313526</c:v>
                </c:pt>
                <c:pt idx="382">
                  <c:v>-3.71576558512101</c:v>
                </c:pt>
                <c:pt idx="383">
                  <c:v>-3.72455865360703</c:v>
                </c:pt>
                <c:pt idx="384">
                  <c:v>-3.73359395538468</c:v>
                </c:pt>
                <c:pt idx="385">
                  <c:v>-3.7451954160955</c:v>
                </c:pt>
                <c:pt idx="386">
                  <c:v>-3.754410121904749</c:v>
                </c:pt>
                <c:pt idx="387">
                  <c:v>-3.76353928908291</c:v>
                </c:pt>
                <c:pt idx="388">
                  <c:v>-3.771245335672759</c:v>
                </c:pt>
                <c:pt idx="389">
                  <c:v>-3.77560023606877</c:v>
                </c:pt>
                <c:pt idx="390">
                  <c:v>-3.77738443565741</c:v>
                </c:pt>
                <c:pt idx="391">
                  <c:v>-3.779505490917209</c:v>
                </c:pt>
                <c:pt idx="392">
                  <c:v>-3.78153419473457</c:v>
                </c:pt>
                <c:pt idx="393">
                  <c:v>-3.78415561313739</c:v>
                </c:pt>
                <c:pt idx="394">
                  <c:v>-3.78608363874292</c:v>
                </c:pt>
                <c:pt idx="395">
                  <c:v>-3.78813732286849</c:v>
                </c:pt>
                <c:pt idx="396">
                  <c:v>-3.78995255859761</c:v>
                </c:pt>
                <c:pt idx="397">
                  <c:v>-3.79197066470847</c:v>
                </c:pt>
                <c:pt idx="398">
                  <c:v>-3.79445582688475</c:v>
                </c:pt>
                <c:pt idx="399">
                  <c:v>-3.79555041857128</c:v>
                </c:pt>
                <c:pt idx="400">
                  <c:v>-3.79832323278136</c:v>
                </c:pt>
                <c:pt idx="401">
                  <c:v>-3.79912638753891</c:v>
                </c:pt>
              </c:numCache>
            </c:numRef>
          </c:xVal>
          <c:yVal>
            <c:numRef>
              <c:f>'Test 8'!$E$2:$E$403</c:f>
              <c:numCache>
                <c:formatCode>General</c:formatCode>
                <c:ptCount val="402"/>
                <c:pt idx="0">
                  <c:v>-0.998227332456702</c:v>
                </c:pt>
                <c:pt idx="1">
                  <c:v>-1.15425835108904</c:v>
                </c:pt>
                <c:pt idx="2">
                  <c:v>-1.35430151771284</c:v>
                </c:pt>
                <c:pt idx="3">
                  <c:v>-1.55825540230575</c:v>
                </c:pt>
                <c:pt idx="4">
                  <c:v>-1.74239056363143</c:v>
                </c:pt>
                <c:pt idx="5">
                  <c:v>-2.12332100716587</c:v>
                </c:pt>
                <c:pt idx="6">
                  <c:v>-2.51651387145094</c:v>
                </c:pt>
                <c:pt idx="7">
                  <c:v>-2.91089983613337</c:v>
                </c:pt>
                <c:pt idx="8">
                  <c:v>-3.46794515498902</c:v>
                </c:pt>
                <c:pt idx="9">
                  <c:v>-4.10333739993789</c:v>
                </c:pt>
                <c:pt idx="10">
                  <c:v>-4.73647601080286</c:v>
                </c:pt>
                <c:pt idx="11">
                  <c:v>-5.49508901345671</c:v>
                </c:pt>
                <c:pt idx="12">
                  <c:v>-6.40588860012919</c:v>
                </c:pt>
                <c:pt idx="13">
                  <c:v>-7.596138813205209</c:v>
                </c:pt>
                <c:pt idx="14">
                  <c:v>-8.65163496473513</c:v>
                </c:pt>
                <c:pt idx="15">
                  <c:v>-9.90869880006324</c:v>
                </c:pt>
                <c:pt idx="16">
                  <c:v>-11.2148786017493</c:v>
                </c:pt>
                <c:pt idx="17">
                  <c:v>-12.5148940513823</c:v>
                </c:pt>
                <c:pt idx="18">
                  <c:v>-14.0520713466681</c:v>
                </c:pt>
                <c:pt idx="19">
                  <c:v>-15.6097964821305</c:v>
                </c:pt>
                <c:pt idx="20">
                  <c:v>-17.4003750451442</c:v>
                </c:pt>
                <c:pt idx="21">
                  <c:v>-19.1527743954423</c:v>
                </c:pt>
                <c:pt idx="22">
                  <c:v>-20.7747943856514</c:v>
                </c:pt>
                <c:pt idx="23">
                  <c:v>-22.5591423132566</c:v>
                </c:pt>
                <c:pt idx="24">
                  <c:v>-24.56255673048789</c:v>
                </c:pt>
                <c:pt idx="25">
                  <c:v>-26.4992238088225</c:v>
                </c:pt>
                <c:pt idx="26">
                  <c:v>-28.3021310759422</c:v>
                </c:pt>
                <c:pt idx="27">
                  <c:v>-30.0330546190879</c:v>
                </c:pt>
                <c:pt idx="28">
                  <c:v>-32.08498845247849</c:v>
                </c:pt>
                <c:pt idx="29">
                  <c:v>-34.14726248931289</c:v>
                </c:pt>
                <c:pt idx="30">
                  <c:v>-36.256200008355</c:v>
                </c:pt>
                <c:pt idx="31">
                  <c:v>-38.0565222246138</c:v>
                </c:pt>
                <c:pt idx="32">
                  <c:v>-40.1127644761059</c:v>
                </c:pt>
                <c:pt idx="33">
                  <c:v>-42.02616609669209</c:v>
                </c:pt>
                <c:pt idx="34">
                  <c:v>-44.0297130806342</c:v>
                </c:pt>
                <c:pt idx="35">
                  <c:v>-45.85356588806309</c:v>
                </c:pt>
                <c:pt idx="36">
                  <c:v>-47.48340731421029</c:v>
                </c:pt>
                <c:pt idx="37">
                  <c:v>-49.1301509959869</c:v>
                </c:pt>
                <c:pt idx="38">
                  <c:v>-51.1417182659335</c:v>
                </c:pt>
                <c:pt idx="39">
                  <c:v>-52.8653506399842</c:v>
                </c:pt>
                <c:pt idx="40">
                  <c:v>-54.2443095659091</c:v>
                </c:pt>
                <c:pt idx="41">
                  <c:v>-55.6906123809294</c:v>
                </c:pt>
                <c:pt idx="42">
                  <c:v>-57.0801103603643</c:v>
                </c:pt>
                <c:pt idx="43">
                  <c:v>-58.20666226889249</c:v>
                </c:pt>
                <c:pt idx="44">
                  <c:v>-59.7926903971145</c:v>
                </c:pt>
                <c:pt idx="45">
                  <c:v>-61.2047910007438</c:v>
                </c:pt>
                <c:pt idx="46">
                  <c:v>-62.5402680455206</c:v>
                </c:pt>
                <c:pt idx="47">
                  <c:v>-63.88754352756009</c:v>
                </c:pt>
                <c:pt idx="48">
                  <c:v>-65.09535882981939</c:v>
                </c:pt>
                <c:pt idx="49">
                  <c:v>-66.260885351328</c:v>
                </c:pt>
                <c:pt idx="50">
                  <c:v>-67.17141980457879</c:v>
                </c:pt>
                <c:pt idx="51">
                  <c:v>-68.412443067898</c:v>
                </c:pt>
                <c:pt idx="52">
                  <c:v>-69.53979037669107</c:v>
                </c:pt>
                <c:pt idx="53">
                  <c:v>-70.65785801572687</c:v>
                </c:pt>
                <c:pt idx="54">
                  <c:v>-71.541680276748</c:v>
                </c:pt>
                <c:pt idx="55">
                  <c:v>-72.4135052504401</c:v>
                </c:pt>
                <c:pt idx="56">
                  <c:v>-73.52951810545827</c:v>
                </c:pt>
                <c:pt idx="57">
                  <c:v>-74.50746273115989</c:v>
                </c:pt>
                <c:pt idx="58">
                  <c:v>-75.4164726672363</c:v>
                </c:pt>
                <c:pt idx="59">
                  <c:v>-76.4854906232696</c:v>
                </c:pt>
                <c:pt idx="60">
                  <c:v>-77.3472405269396</c:v>
                </c:pt>
                <c:pt idx="61">
                  <c:v>-78.12030330107258</c:v>
                </c:pt>
                <c:pt idx="62">
                  <c:v>-79.01744851653078</c:v>
                </c:pt>
                <c:pt idx="63">
                  <c:v>-80.03045703724369</c:v>
                </c:pt>
                <c:pt idx="64">
                  <c:v>-81.0143008815767</c:v>
                </c:pt>
                <c:pt idx="65">
                  <c:v>-81.7611817303232</c:v>
                </c:pt>
                <c:pt idx="66">
                  <c:v>-82.56407201439009</c:v>
                </c:pt>
                <c:pt idx="67">
                  <c:v>-83.4626754636674</c:v>
                </c:pt>
                <c:pt idx="68">
                  <c:v>-84.4114554129891</c:v>
                </c:pt>
                <c:pt idx="69">
                  <c:v>-85.30495504389988</c:v>
                </c:pt>
                <c:pt idx="70">
                  <c:v>-86.086966071013</c:v>
                </c:pt>
                <c:pt idx="71">
                  <c:v>-87.08930297150509</c:v>
                </c:pt>
                <c:pt idx="72">
                  <c:v>-87.83830488762457</c:v>
                </c:pt>
                <c:pt idx="73">
                  <c:v>-88.8183042973439</c:v>
                </c:pt>
                <c:pt idx="74">
                  <c:v>-89.63889223730499</c:v>
                </c:pt>
                <c:pt idx="75">
                  <c:v>-90.47167631466127</c:v>
                </c:pt>
                <c:pt idx="76">
                  <c:v>-91.23638738601278</c:v>
                </c:pt>
                <c:pt idx="77">
                  <c:v>-91.98326823475928</c:v>
                </c:pt>
                <c:pt idx="78">
                  <c:v>-92.88830116951117</c:v>
                </c:pt>
                <c:pt idx="79">
                  <c:v>-93.45303535759417</c:v>
                </c:pt>
                <c:pt idx="80">
                  <c:v>-94.3076266588801</c:v>
                </c:pt>
                <c:pt idx="81">
                  <c:v>-95.290807669659</c:v>
                </c:pt>
                <c:pt idx="82">
                  <c:v>-96.08289376679429</c:v>
                </c:pt>
                <c:pt idx="83">
                  <c:v>-96.79809117165529</c:v>
                </c:pt>
                <c:pt idx="84">
                  <c:v>-98.03202211594578</c:v>
                </c:pt>
                <c:pt idx="85">
                  <c:v>-98.6418289857068</c:v>
                </c:pt>
                <c:pt idx="86">
                  <c:v>-99.46380887613147</c:v>
                </c:pt>
                <c:pt idx="87">
                  <c:v>-100.199885537946</c:v>
                </c:pt>
                <c:pt idx="88">
                  <c:v>-101.466560459809</c:v>
                </c:pt>
                <c:pt idx="89">
                  <c:v>-102.011144507848</c:v>
                </c:pt>
                <c:pt idx="90">
                  <c:v>-102.962840924807</c:v>
                </c:pt>
                <c:pt idx="91">
                  <c:v>-103.822602327815</c:v>
                </c:pt>
                <c:pt idx="92">
                  <c:v>-104.945574935151</c:v>
                </c:pt>
                <c:pt idx="93">
                  <c:v>-105.579111246148</c:v>
                </c:pt>
                <c:pt idx="94">
                  <c:v>-106.370070526242</c:v>
                </c:pt>
                <c:pt idx="95">
                  <c:v>-107.527311628324</c:v>
                </c:pt>
                <c:pt idx="96">
                  <c:v>-108.429361812083</c:v>
                </c:pt>
                <c:pt idx="97">
                  <c:v>-109.337510064539</c:v>
                </c:pt>
                <c:pt idx="98">
                  <c:v>-109.844246316639</c:v>
                </c:pt>
                <c:pt idx="99">
                  <c:v>-111.314609989673</c:v>
                </c:pt>
                <c:pt idx="100">
                  <c:v>-111.727223877093</c:v>
                </c:pt>
                <c:pt idx="101">
                  <c:v>-112.829118377409</c:v>
                </c:pt>
                <c:pt idx="102">
                  <c:v>-113.801230067834</c:v>
                </c:pt>
                <c:pt idx="103">
                  <c:v>-114.469034873578</c:v>
                </c:pt>
                <c:pt idx="104">
                  <c:v>-115.554093401621</c:v>
                </c:pt>
                <c:pt idx="105">
                  <c:v>-116.769928989884</c:v>
                </c:pt>
                <c:pt idx="106">
                  <c:v>-117.452316133818</c:v>
                </c:pt>
                <c:pt idx="107">
                  <c:v>-118.564153137445</c:v>
                </c:pt>
                <c:pt idx="108">
                  <c:v>-119.135051677582</c:v>
                </c:pt>
                <c:pt idx="109">
                  <c:v>-121.145359563775</c:v>
                </c:pt>
                <c:pt idx="110">
                  <c:v>-121.826155907179</c:v>
                </c:pt>
                <c:pt idx="111">
                  <c:v>-122.712894635838</c:v>
                </c:pt>
                <c:pt idx="112">
                  <c:v>-123.459908051296</c:v>
                </c:pt>
                <c:pt idx="113">
                  <c:v>-124.671567788169</c:v>
                </c:pt>
                <c:pt idx="114">
                  <c:v>-125.325386805921</c:v>
                </c:pt>
                <c:pt idx="115">
                  <c:v>-126.277083222881</c:v>
                </c:pt>
                <c:pt idx="116">
                  <c:v>-127.700849697062</c:v>
                </c:pt>
                <c:pt idx="117">
                  <c:v>-128.699010746164</c:v>
                </c:pt>
                <c:pt idx="118">
                  <c:v>-129.95090447977</c:v>
                </c:pt>
                <c:pt idx="119">
                  <c:v>-131.483243090111</c:v>
                </c:pt>
                <c:pt idx="120">
                  <c:v>-132.269893952102</c:v>
                </c:pt>
                <c:pt idx="121">
                  <c:v>-133.365292683589</c:v>
                </c:pt>
                <c:pt idx="122">
                  <c:v>-134.189393641386</c:v>
                </c:pt>
                <c:pt idx="123">
                  <c:v>-135.599638311064</c:v>
                </c:pt>
                <c:pt idx="124">
                  <c:v>-137.03705915646</c:v>
                </c:pt>
                <c:pt idx="125">
                  <c:v>-137.873356251653</c:v>
                </c:pt>
                <c:pt idx="126">
                  <c:v>-138.881791220842</c:v>
                </c:pt>
                <c:pt idx="127">
                  <c:v>-140.408164329196</c:v>
                </c:pt>
                <c:pt idx="128">
                  <c:v>-141.39127905662</c:v>
                </c:pt>
                <c:pt idx="129">
                  <c:v>-142.251504443115</c:v>
                </c:pt>
                <c:pt idx="130">
                  <c:v>-144.019016398447</c:v>
                </c:pt>
                <c:pt idx="131">
                  <c:v>-145.158095861147</c:v>
                </c:pt>
                <c:pt idx="132">
                  <c:v>-146.185421586628</c:v>
                </c:pt>
                <c:pt idx="133">
                  <c:v>-147.72511764942</c:v>
                </c:pt>
                <c:pt idx="134">
                  <c:v>-148.929221083776</c:v>
                </c:pt>
                <c:pt idx="135">
                  <c:v>-150.034628601929</c:v>
                </c:pt>
                <c:pt idx="136">
                  <c:v>-151.375275748427</c:v>
                </c:pt>
                <c:pt idx="137">
                  <c:v>-152.698954355941</c:v>
                </c:pt>
                <c:pt idx="138">
                  <c:v>-154.017065161601</c:v>
                </c:pt>
                <c:pt idx="139">
                  <c:v>-155.159723925494</c:v>
                </c:pt>
                <c:pt idx="140">
                  <c:v>-156.485258466959</c:v>
                </c:pt>
                <c:pt idx="141">
                  <c:v>-157.787991534164</c:v>
                </c:pt>
                <c:pt idx="142">
                  <c:v>-159.561667841548</c:v>
                </c:pt>
                <c:pt idx="143">
                  <c:v>-161.043299685001</c:v>
                </c:pt>
                <c:pt idx="144">
                  <c:v>-162.420336393619</c:v>
                </c:pt>
                <c:pt idx="145">
                  <c:v>-163.7499142197649</c:v>
                </c:pt>
                <c:pt idx="146">
                  <c:v>-165.445111034345</c:v>
                </c:pt>
                <c:pt idx="147">
                  <c:v>-166.407611638236</c:v>
                </c:pt>
                <c:pt idx="148">
                  <c:v>-168.687295080812</c:v>
                </c:pt>
                <c:pt idx="149">
                  <c:v>-169.71740470722</c:v>
                </c:pt>
                <c:pt idx="150">
                  <c:v>-171.244042948996</c:v>
                </c:pt>
                <c:pt idx="151">
                  <c:v>-173.128147326491</c:v>
                </c:pt>
                <c:pt idx="152">
                  <c:v>-174.207041502481</c:v>
                </c:pt>
                <c:pt idx="153">
                  <c:v>-176.254269217637</c:v>
                </c:pt>
                <c:pt idx="154">
                  <c:v>-177.7756710743359</c:v>
                </c:pt>
                <c:pt idx="155">
                  <c:v>-179.52263518949</c:v>
                </c:pt>
                <c:pt idx="156">
                  <c:v>-181.31182180204</c:v>
                </c:pt>
                <c:pt idx="157">
                  <c:v>-182.505850166375</c:v>
                </c:pt>
                <c:pt idx="158">
                  <c:v>-184.081272957731</c:v>
                </c:pt>
                <c:pt idx="159">
                  <c:v>-186.432608707503</c:v>
                </c:pt>
                <c:pt idx="160">
                  <c:v>-187.721554836783</c:v>
                </c:pt>
                <c:pt idx="161">
                  <c:v>-189.387852108405</c:v>
                </c:pt>
                <c:pt idx="162">
                  <c:v>-191.378208704621</c:v>
                </c:pt>
                <c:pt idx="163">
                  <c:v>-193.273183552404</c:v>
                </c:pt>
                <c:pt idx="164">
                  <c:v>-194.435859889629</c:v>
                </c:pt>
                <c:pt idx="165">
                  <c:v>-196.464461981916</c:v>
                </c:pt>
                <c:pt idx="166">
                  <c:v>-198.482657587404</c:v>
                </c:pt>
                <c:pt idx="167">
                  <c:v>-199.917559665294</c:v>
                </c:pt>
                <c:pt idx="168">
                  <c:v>-202.410410378864</c:v>
                </c:pt>
                <c:pt idx="169">
                  <c:v>-204.184616953091</c:v>
                </c:pt>
                <c:pt idx="170">
                  <c:v>-205.520027714513</c:v>
                </c:pt>
                <c:pt idx="171">
                  <c:v>-208.14372177166</c:v>
                </c:pt>
                <c:pt idx="172">
                  <c:v>-210.501685856973</c:v>
                </c:pt>
                <c:pt idx="173">
                  <c:v>-211.694255987488</c:v>
                </c:pt>
                <c:pt idx="174">
                  <c:v>-214.092851769667</c:v>
                </c:pt>
                <c:pt idx="175">
                  <c:v>-216.511266275113</c:v>
                </c:pt>
                <c:pt idx="176">
                  <c:v>-218.12983953084</c:v>
                </c:pt>
                <c:pt idx="177">
                  <c:v>-219.690481133941</c:v>
                </c:pt>
                <c:pt idx="178">
                  <c:v>-222.127918962389</c:v>
                </c:pt>
                <c:pt idx="179">
                  <c:v>-224.693416233487</c:v>
                </c:pt>
                <c:pt idx="180">
                  <c:v>-226.963422306173</c:v>
                </c:pt>
                <c:pt idx="181">
                  <c:v>-229.103844419034</c:v>
                </c:pt>
                <c:pt idx="182">
                  <c:v>-230.747472783106</c:v>
                </c:pt>
                <c:pt idx="183">
                  <c:v>-233.1295640097879</c:v>
                </c:pt>
                <c:pt idx="184">
                  <c:v>-236.125173974134</c:v>
                </c:pt>
                <c:pt idx="185">
                  <c:v>-237.702518982797</c:v>
                </c:pt>
                <c:pt idx="186">
                  <c:v>-240.175484689745</c:v>
                </c:pt>
                <c:pt idx="187">
                  <c:v>-243.08751134292</c:v>
                </c:pt>
                <c:pt idx="188">
                  <c:v>-245.458334399183</c:v>
                </c:pt>
                <c:pt idx="189">
                  <c:v>-247.952643346572</c:v>
                </c:pt>
                <c:pt idx="190">
                  <c:v>-250.379674688221</c:v>
                </c:pt>
                <c:pt idx="191">
                  <c:v>-253.154097095567</c:v>
                </c:pt>
                <c:pt idx="192">
                  <c:v>-255.785347455231</c:v>
                </c:pt>
                <c:pt idx="193">
                  <c:v>-258.2286182189549</c:v>
                </c:pt>
                <c:pt idx="194">
                  <c:v>-260.843496589833</c:v>
                </c:pt>
                <c:pt idx="195">
                  <c:v>-263.7971491902049</c:v>
                </c:pt>
                <c:pt idx="196">
                  <c:v>-266.650780207265</c:v>
                </c:pt>
                <c:pt idx="197">
                  <c:v>-269.357527308739</c:v>
                </c:pt>
                <c:pt idx="198">
                  <c:v>-272.5974577211219</c:v>
                </c:pt>
                <c:pt idx="199">
                  <c:v>-274.9914799517769</c:v>
                </c:pt>
                <c:pt idx="200">
                  <c:v>-277.840669984025</c:v>
                </c:pt>
                <c:pt idx="201">
                  <c:v>-281.4086367223259</c:v>
                </c:pt>
                <c:pt idx="202">
                  <c:v>-284.76144768897</c:v>
                </c:pt>
                <c:pt idx="203">
                  <c:v>-287.458848837331</c:v>
                </c:pt>
                <c:pt idx="204">
                  <c:v>-290.6661678388531</c:v>
                </c:pt>
                <c:pt idx="205">
                  <c:v>-293.3381161787379</c:v>
                </c:pt>
                <c:pt idx="206">
                  <c:v>-294.225584024306</c:v>
                </c:pt>
                <c:pt idx="207">
                  <c:v>-298.749224180891</c:v>
                </c:pt>
                <c:pt idx="208">
                  <c:v>-302.054045998219</c:v>
                </c:pt>
                <c:pt idx="209">
                  <c:v>-305.690085742525</c:v>
                </c:pt>
                <c:pt idx="210">
                  <c:v>-308.35971416497</c:v>
                </c:pt>
                <c:pt idx="211">
                  <c:v>-312.966871349371</c:v>
                </c:pt>
                <c:pt idx="212">
                  <c:v>-315.995888124842</c:v>
                </c:pt>
                <c:pt idx="213">
                  <c:v>-319.1918726725889</c:v>
                </c:pt>
                <c:pt idx="214">
                  <c:v>-322.802327041707</c:v>
                </c:pt>
                <c:pt idx="215">
                  <c:v>-326.526855065484</c:v>
                </c:pt>
                <c:pt idx="216">
                  <c:v>-330.536268950807</c:v>
                </c:pt>
                <c:pt idx="217">
                  <c:v>-333.77951353096</c:v>
                </c:pt>
                <c:pt idx="218">
                  <c:v>-337.9613967070579</c:v>
                </c:pt>
                <c:pt idx="219">
                  <c:v>-341.446641817808</c:v>
                </c:pt>
                <c:pt idx="220">
                  <c:v>-345.50430998587</c:v>
                </c:pt>
                <c:pt idx="221">
                  <c:v>-349.002679200991</c:v>
                </c:pt>
                <c:pt idx="222">
                  <c:v>-352.770291405784</c:v>
                </c:pt>
                <c:pt idx="223">
                  <c:v>-356.7001652646169</c:v>
                </c:pt>
                <c:pt idx="224">
                  <c:v>-360.810661266939</c:v>
                </c:pt>
                <c:pt idx="225">
                  <c:v>-366.0074088976999</c:v>
                </c:pt>
                <c:pt idx="226">
                  <c:v>-370.834096555215</c:v>
                </c:pt>
                <c:pt idx="227">
                  <c:v>-374.0235190507759</c:v>
                </c:pt>
                <c:pt idx="228">
                  <c:v>-378.2565729772489</c:v>
                </c:pt>
                <c:pt idx="229">
                  <c:v>-382.520050963854</c:v>
                </c:pt>
                <c:pt idx="230">
                  <c:v>-386.966205877966</c:v>
                </c:pt>
                <c:pt idx="231">
                  <c:v>-392.132662015306</c:v>
                </c:pt>
                <c:pt idx="232">
                  <c:v>-396.4289502628389</c:v>
                </c:pt>
                <c:pt idx="233">
                  <c:v>-401.598322867817</c:v>
                </c:pt>
                <c:pt idx="234">
                  <c:v>-406.011070970803</c:v>
                </c:pt>
                <c:pt idx="235">
                  <c:v>-410.8661279044319</c:v>
                </c:pt>
                <c:pt idx="236">
                  <c:v>-416.9301932407179</c:v>
                </c:pt>
                <c:pt idx="237">
                  <c:v>-421.285009691077</c:v>
                </c:pt>
                <c:pt idx="238">
                  <c:v>-425.790024224793</c:v>
                </c:pt>
                <c:pt idx="239">
                  <c:v>-432.0551269780339</c:v>
                </c:pt>
                <c:pt idx="240">
                  <c:v>-436.125985533821</c:v>
                </c:pt>
                <c:pt idx="241">
                  <c:v>-441.85492222516</c:v>
                </c:pt>
                <c:pt idx="242">
                  <c:v>-446.935673983956</c:v>
                </c:pt>
                <c:pt idx="243">
                  <c:v>-452.872342711146</c:v>
                </c:pt>
                <c:pt idx="244">
                  <c:v>-458.651323335819</c:v>
                </c:pt>
                <c:pt idx="245">
                  <c:v>-463.915481139032</c:v>
                </c:pt>
                <c:pt idx="246">
                  <c:v>-469.615650854123</c:v>
                </c:pt>
                <c:pt idx="247">
                  <c:v>-474.7927786116839</c:v>
                </c:pt>
                <c:pt idx="248">
                  <c:v>-480.8560485477049</c:v>
                </c:pt>
                <c:pt idx="249">
                  <c:v>-486.6409283910091</c:v>
                </c:pt>
                <c:pt idx="250">
                  <c:v>-493.6981172413848</c:v>
                </c:pt>
                <c:pt idx="251">
                  <c:v>-499.852526791093</c:v>
                </c:pt>
                <c:pt idx="252">
                  <c:v>-505.476802064242</c:v>
                </c:pt>
                <c:pt idx="253">
                  <c:v>-512.604582688128</c:v>
                </c:pt>
                <c:pt idx="254">
                  <c:v>-520.129997161112</c:v>
                </c:pt>
                <c:pt idx="255">
                  <c:v>-524.951846133682</c:v>
                </c:pt>
                <c:pt idx="256">
                  <c:v>-530.08164757548</c:v>
                </c:pt>
                <c:pt idx="257">
                  <c:v>-538.5221037698831</c:v>
                </c:pt>
                <c:pt idx="258">
                  <c:v>-545.978185853109</c:v>
                </c:pt>
                <c:pt idx="259">
                  <c:v>-553.176160550374</c:v>
                </c:pt>
                <c:pt idx="260">
                  <c:v>-559.388170335932</c:v>
                </c:pt>
                <c:pt idx="261">
                  <c:v>-567.523590528744</c:v>
                </c:pt>
                <c:pt idx="262">
                  <c:v>-574.397638468125</c:v>
                </c:pt>
                <c:pt idx="263">
                  <c:v>-581.6171552558981</c:v>
                </c:pt>
                <c:pt idx="264">
                  <c:v>-589.8567728834118</c:v>
                </c:pt>
                <c:pt idx="265">
                  <c:v>-598.119059418475</c:v>
                </c:pt>
                <c:pt idx="266">
                  <c:v>-605.089151939844</c:v>
                </c:pt>
                <c:pt idx="267">
                  <c:v>-612.237414120552</c:v>
                </c:pt>
                <c:pt idx="268">
                  <c:v>-619.4404926361831</c:v>
                </c:pt>
                <c:pt idx="269">
                  <c:v>-626.7675873097838</c:v>
                </c:pt>
                <c:pt idx="270">
                  <c:v>-635.241384031957</c:v>
                </c:pt>
                <c:pt idx="271">
                  <c:v>-640.5896554131831</c:v>
                </c:pt>
                <c:pt idx="272">
                  <c:v>-648.986364593016</c:v>
                </c:pt>
                <c:pt idx="273">
                  <c:v>-654.116630018303</c:v>
                </c:pt>
                <c:pt idx="274">
                  <c:v>-655.672631786525</c:v>
                </c:pt>
                <c:pt idx="275">
                  <c:v>-658.179136871309</c:v>
                </c:pt>
                <c:pt idx="276">
                  <c:v>-655.8040053969448</c:v>
                </c:pt>
                <c:pt idx="277">
                  <c:v>-644.19984464888</c:v>
                </c:pt>
                <c:pt idx="278">
                  <c:v>-587.585971410461</c:v>
                </c:pt>
                <c:pt idx="279">
                  <c:v>-589.4664302034089</c:v>
                </c:pt>
                <c:pt idx="280">
                  <c:v>-589.470407204734</c:v>
                </c:pt>
                <c:pt idx="281">
                  <c:v>-590.409377217455</c:v>
                </c:pt>
                <c:pt idx="282">
                  <c:v>-589.636513293388</c:v>
                </c:pt>
                <c:pt idx="283">
                  <c:v>-587.620306188563</c:v>
                </c:pt>
                <c:pt idx="284">
                  <c:v>-573.875789610992</c:v>
                </c:pt>
                <c:pt idx="285">
                  <c:v>-386.9615660430879</c:v>
                </c:pt>
                <c:pt idx="286">
                  <c:v>-26.48954643893289</c:v>
                </c:pt>
                <c:pt idx="287">
                  <c:v>-29.1890023713121</c:v>
                </c:pt>
                <c:pt idx="288">
                  <c:v>-30.6962195899531</c:v>
                </c:pt>
                <c:pt idx="289">
                  <c:v>-31.42248631516739</c:v>
                </c:pt>
                <c:pt idx="290">
                  <c:v>-32.0658988461208</c:v>
                </c:pt>
                <c:pt idx="291">
                  <c:v>-32.6350077356608</c:v>
                </c:pt>
                <c:pt idx="292">
                  <c:v>-33.004537442065</c:v>
                </c:pt>
                <c:pt idx="293">
                  <c:v>-33.5966466559319</c:v>
                </c:pt>
                <c:pt idx="294">
                  <c:v>-33.708864376639</c:v>
                </c:pt>
                <c:pt idx="295">
                  <c:v>-33.9835426014531</c:v>
                </c:pt>
                <c:pt idx="296">
                  <c:v>-33.86264176118739</c:v>
                </c:pt>
                <c:pt idx="297">
                  <c:v>-33.4589761267478</c:v>
                </c:pt>
                <c:pt idx="298">
                  <c:v>-31.89289928850379</c:v>
                </c:pt>
                <c:pt idx="299">
                  <c:v>-29.6529858591738</c:v>
                </c:pt>
                <c:pt idx="300">
                  <c:v>-28.34554667373499</c:v>
                </c:pt>
                <c:pt idx="301">
                  <c:v>-26.0921114399016</c:v>
                </c:pt>
                <c:pt idx="302">
                  <c:v>-23.9263690852741</c:v>
                </c:pt>
                <c:pt idx="303">
                  <c:v>-19.5922993251582</c:v>
                </c:pt>
                <c:pt idx="304">
                  <c:v>-14.7119221497628</c:v>
                </c:pt>
                <c:pt idx="305">
                  <c:v>-10.7042316316798</c:v>
                </c:pt>
                <c:pt idx="306">
                  <c:v>-1.24201751365031</c:v>
                </c:pt>
                <c:pt idx="307">
                  <c:v>-1.25507533466585</c:v>
                </c:pt>
                <c:pt idx="308">
                  <c:v>-1.2336658108688</c:v>
                </c:pt>
                <c:pt idx="309">
                  <c:v>-1.19999386632112</c:v>
                </c:pt>
                <c:pt idx="310">
                  <c:v>-1.20012643303194</c:v>
                </c:pt>
                <c:pt idx="311">
                  <c:v>-1.20456741784433</c:v>
                </c:pt>
                <c:pt idx="312">
                  <c:v>-1.25335196742522</c:v>
                </c:pt>
                <c:pt idx="313">
                  <c:v>-1.19210614702748</c:v>
                </c:pt>
                <c:pt idx="314">
                  <c:v>-1.14610549837376</c:v>
                </c:pt>
                <c:pt idx="315">
                  <c:v>-1.22120454005194</c:v>
                </c:pt>
                <c:pt idx="316">
                  <c:v>-1.12993235965401</c:v>
                </c:pt>
                <c:pt idx="317">
                  <c:v>-1.21305168733666</c:v>
                </c:pt>
                <c:pt idx="318">
                  <c:v>-1.21610072168547</c:v>
                </c:pt>
                <c:pt idx="319">
                  <c:v>-1.15207100036055</c:v>
                </c:pt>
                <c:pt idx="320">
                  <c:v>-1.25242400044949</c:v>
                </c:pt>
                <c:pt idx="321">
                  <c:v>-1.20523025139842</c:v>
                </c:pt>
                <c:pt idx="322">
                  <c:v>-1.24314433069226</c:v>
                </c:pt>
                <c:pt idx="323">
                  <c:v>-1.15889818596766</c:v>
                </c:pt>
                <c:pt idx="324">
                  <c:v>-1.26660863850698</c:v>
                </c:pt>
                <c:pt idx="325">
                  <c:v>-1.25056806649805</c:v>
                </c:pt>
                <c:pt idx="326">
                  <c:v>-1.15929588610011</c:v>
                </c:pt>
                <c:pt idx="327">
                  <c:v>-1.15651198517294</c:v>
                </c:pt>
                <c:pt idx="328">
                  <c:v>-1.20721875206069</c:v>
                </c:pt>
                <c:pt idx="329">
                  <c:v>-1.24155353016245</c:v>
                </c:pt>
                <c:pt idx="330">
                  <c:v>-1.2479830156371</c:v>
                </c:pt>
                <c:pt idx="331">
                  <c:v>-1.21053291983113</c:v>
                </c:pt>
                <c:pt idx="332">
                  <c:v>-1.21663098852874</c:v>
                </c:pt>
                <c:pt idx="333">
                  <c:v>-1.22856199250232</c:v>
                </c:pt>
                <c:pt idx="334">
                  <c:v>-1.24672363188434</c:v>
                </c:pt>
                <c:pt idx="335">
                  <c:v>-1.19064791320848</c:v>
                </c:pt>
                <c:pt idx="336">
                  <c:v>-1.26694005528402</c:v>
                </c:pt>
                <c:pt idx="337">
                  <c:v>-1.26554810482044</c:v>
                </c:pt>
                <c:pt idx="338">
                  <c:v>-1.231279610074079</c:v>
                </c:pt>
                <c:pt idx="339">
                  <c:v>-1.20662220186201</c:v>
                </c:pt>
                <c:pt idx="340">
                  <c:v>-1.18441727780005</c:v>
                </c:pt>
                <c:pt idx="341">
                  <c:v>-1.25355081749144</c:v>
                </c:pt>
                <c:pt idx="342">
                  <c:v>-1.17374565757924</c:v>
                </c:pt>
                <c:pt idx="343">
                  <c:v>-1.25063434985346</c:v>
                </c:pt>
                <c:pt idx="344">
                  <c:v>-1.19316668071402</c:v>
                </c:pt>
                <c:pt idx="345">
                  <c:v>-1.21550417148679</c:v>
                </c:pt>
                <c:pt idx="346">
                  <c:v>-1.26680748857321</c:v>
                </c:pt>
                <c:pt idx="347">
                  <c:v>-1.20973751956622</c:v>
                </c:pt>
                <c:pt idx="348">
                  <c:v>-1.22034285643163</c:v>
                </c:pt>
                <c:pt idx="349">
                  <c:v>-1.29418251435705</c:v>
                </c:pt>
                <c:pt idx="350">
                  <c:v>-1.24208379700572</c:v>
                </c:pt>
                <c:pt idx="351">
                  <c:v>-1.2088095525905</c:v>
                </c:pt>
                <c:pt idx="352">
                  <c:v>-1.22299419064798</c:v>
                </c:pt>
                <c:pt idx="353">
                  <c:v>-1.22504897466566</c:v>
                </c:pt>
                <c:pt idx="354">
                  <c:v>-1.21504018799892</c:v>
                </c:pt>
                <c:pt idx="355">
                  <c:v>-1.20098811665226</c:v>
                </c:pt>
                <c:pt idx="356">
                  <c:v>-1.22153595682899</c:v>
                </c:pt>
                <c:pt idx="357">
                  <c:v>-1.20198236698339</c:v>
                </c:pt>
                <c:pt idx="358">
                  <c:v>-1.24732018208302</c:v>
                </c:pt>
                <c:pt idx="359">
                  <c:v>-1.25580445157534</c:v>
                </c:pt>
                <c:pt idx="360">
                  <c:v>-1.30266678384937</c:v>
                </c:pt>
                <c:pt idx="361">
                  <c:v>-1.24692248195056</c:v>
                </c:pt>
                <c:pt idx="362">
                  <c:v>-1.18885826261244</c:v>
                </c:pt>
                <c:pt idx="363">
                  <c:v>-1.27065192318692</c:v>
                </c:pt>
                <c:pt idx="364">
                  <c:v>-1.30936140274566</c:v>
                </c:pt>
                <c:pt idx="365">
                  <c:v>-1.23313554402553</c:v>
                </c:pt>
                <c:pt idx="366">
                  <c:v>-1.29623729837472</c:v>
                </c:pt>
                <c:pt idx="367">
                  <c:v>-1.26879598923547</c:v>
                </c:pt>
                <c:pt idx="368">
                  <c:v>-1.26866342252465</c:v>
                </c:pt>
                <c:pt idx="369">
                  <c:v>-1.31287442058233</c:v>
                </c:pt>
                <c:pt idx="370">
                  <c:v>-1.25911861934578</c:v>
                </c:pt>
                <c:pt idx="371">
                  <c:v>-1.305848384909</c:v>
                </c:pt>
                <c:pt idx="372">
                  <c:v>-1.28874727921352</c:v>
                </c:pt>
                <c:pt idx="373">
                  <c:v>-1.2915974634961</c:v>
                </c:pt>
                <c:pt idx="374">
                  <c:v>-1.29895491594648</c:v>
                </c:pt>
                <c:pt idx="375">
                  <c:v>-1.27535804142094</c:v>
                </c:pt>
                <c:pt idx="376">
                  <c:v>-1.25567188486453</c:v>
                </c:pt>
                <c:pt idx="377">
                  <c:v>-1.33613987833082</c:v>
                </c:pt>
                <c:pt idx="378">
                  <c:v>-1.26886227259088</c:v>
                </c:pt>
                <c:pt idx="379">
                  <c:v>-1.30876485254698</c:v>
                </c:pt>
                <c:pt idx="380">
                  <c:v>-1.24778416557088</c:v>
                </c:pt>
                <c:pt idx="381">
                  <c:v>-1.25196001696163</c:v>
                </c:pt>
                <c:pt idx="382">
                  <c:v>-1.26561438817585</c:v>
                </c:pt>
                <c:pt idx="383">
                  <c:v>-1.31227787038365</c:v>
                </c:pt>
                <c:pt idx="384">
                  <c:v>-1.26117340336346</c:v>
                </c:pt>
                <c:pt idx="385">
                  <c:v>-1.27933504274547</c:v>
                </c:pt>
                <c:pt idx="386">
                  <c:v>-1.28245036044969</c:v>
                </c:pt>
                <c:pt idx="387">
                  <c:v>-1.26389102093522</c:v>
                </c:pt>
                <c:pt idx="388">
                  <c:v>-1.3976508321502</c:v>
                </c:pt>
                <c:pt idx="389">
                  <c:v>-1.58748636204104</c:v>
                </c:pt>
                <c:pt idx="390">
                  <c:v>-1.8512278332127</c:v>
                </c:pt>
                <c:pt idx="391">
                  <c:v>-1.97325549052032</c:v>
                </c:pt>
                <c:pt idx="392">
                  <c:v>-2.26841527215576</c:v>
                </c:pt>
                <c:pt idx="393">
                  <c:v>-2.516248738029299</c:v>
                </c:pt>
                <c:pt idx="394">
                  <c:v>-2.74393206385857</c:v>
                </c:pt>
                <c:pt idx="395">
                  <c:v>-3.01774860505237</c:v>
                </c:pt>
                <c:pt idx="396">
                  <c:v>-3.1872351448327</c:v>
                </c:pt>
                <c:pt idx="397">
                  <c:v>-3.396093997725869</c:v>
                </c:pt>
                <c:pt idx="398">
                  <c:v>-3.67189903958193</c:v>
                </c:pt>
                <c:pt idx="399">
                  <c:v>-3.8973287313273</c:v>
                </c:pt>
                <c:pt idx="400">
                  <c:v>-4.15192309945255</c:v>
                </c:pt>
                <c:pt idx="401">
                  <c:v>-1.80827621890779</c:v>
                </c:pt>
              </c:numCache>
            </c:numRef>
          </c:yVal>
          <c:smooth val="1"/>
        </c:ser>
        <c:ser>
          <c:idx val="2"/>
          <c:order val="2"/>
          <c:tx>
            <c:v>90 s</c:v>
          </c:tx>
          <c:marker>
            <c:symbol val="none"/>
          </c:marker>
          <c:xVal>
            <c:numRef>
              <c:f>'Test 11'!$D$2:$D$303</c:f>
              <c:numCache>
                <c:formatCode>General</c:formatCode>
                <c:ptCount val="302"/>
                <c:pt idx="0">
                  <c:v>0.000767576742839813</c:v>
                </c:pt>
                <c:pt idx="1">
                  <c:v>-0.00858187133488655</c:v>
                </c:pt>
                <c:pt idx="2">
                  <c:v>-0.0187276613588333</c:v>
                </c:pt>
                <c:pt idx="3">
                  <c:v>-0.028681178707552</c:v>
                </c:pt>
                <c:pt idx="4">
                  <c:v>-0.0386778438613415</c:v>
                </c:pt>
                <c:pt idx="5">
                  <c:v>-0.0482770950210571</c:v>
                </c:pt>
                <c:pt idx="6">
                  <c:v>-0.0589921332803249</c:v>
                </c:pt>
                <c:pt idx="7">
                  <c:v>-0.0677571935420036</c:v>
                </c:pt>
                <c:pt idx="8">
                  <c:v>-0.0774851311378956</c:v>
                </c:pt>
                <c:pt idx="9">
                  <c:v>-0.0882433172022343</c:v>
                </c:pt>
                <c:pt idx="10">
                  <c:v>-0.0955421090705395</c:v>
                </c:pt>
                <c:pt idx="11">
                  <c:v>-0.107285124861145</c:v>
                </c:pt>
                <c:pt idx="12">
                  <c:v>-0.116202337909126</c:v>
                </c:pt>
                <c:pt idx="13">
                  <c:v>-0.126210357748461</c:v>
                </c:pt>
                <c:pt idx="14">
                  <c:v>-0.136789139781189</c:v>
                </c:pt>
                <c:pt idx="15">
                  <c:v>-0.146177193789768</c:v>
                </c:pt>
                <c:pt idx="16">
                  <c:v>-0.155564490819311</c:v>
                </c:pt>
                <c:pt idx="17">
                  <c:v>-0.16704483488431</c:v>
                </c:pt>
                <c:pt idx="18">
                  <c:v>-0.174453388712883</c:v>
                </c:pt>
                <c:pt idx="19">
                  <c:v>-0.185982936415243</c:v>
                </c:pt>
                <c:pt idx="20">
                  <c:v>-0.195135569943523</c:v>
                </c:pt>
                <c:pt idx="21">
                  <c:v>-0.204615218415499</c:v>
                </c:pt>
                <c:pt idx="22">
                  <c:v>-0.215190215553045</c:v>
                </c:pt>
                <c:pt idx="23">
                  <c:v>-0.224078663397646</c:v>
                </c:pt>
                <c:pt idx="24">
                  <c:v>-0.232761212944365</c:v>
                </c:pt>
                <c:pt idx="25">
                  <c:v>-0.243427804545307</c:v>
                </c:pt>
                <c:pt idx="26">
                  <c:v>-0.253619013311434</c:v>
                </c:pt>
                <c:pt idx="27">
                  <c:v>-0.263617949402332</c:v>
                </c:pt>
                <c:pt idx="28">
                  <c:v>-0.273186164421558</c:v>
                </c:pt>
                <c:pt idx="29">
                  <c:v>-0.283238089045</c:v>
                </c:pt>
                <c:pt idx="30">
                  <c:v>-0.292760885322046</c:v>
                </c:pt>
                <c:pt idx="31">
                  <c:v>-0.303196598316908</c:v>
                </c:pt>
                <c:pt idx="32">
                  <c:v>-0.311860223387718</c:v>
                </c:pt>
                <c:pt idx="33">
                  <c:v>-0.322202827961111</c:v>
                </c:pt>
                <c:pt idx="34">
                  <c:v>-0.331822517554808</c:v>
                </c:pt>
                <c:pt idx="35">
                  <c:v>-0.340651164055538</c:v>
                </c:pt>
                <c:pt idx="36">
                  <c:v>-0.350943808012533</c:v>
                </c:pt>
                <c:pt idx="37">
                  <c:v>-0.361027525755501</c:v>
                </c:pt>
                <c:pt idx="38">
                  <c:v>-0.369975017964935</c:v>
                </c:pt>
                <c:pt idx="39">
                  <c:v>-0.381153327394438</c:v>
                </c:pt>
                <c:pt idx="40">
                  <c:v>-0.389642847286892</c:v>
                </c:pt>
                <c:pt idx="41">
                  <c:v>-0.399075563058615</c:v>
                </c:pt>
                <c:pt idx="42">
                  <c:v>-0.407490142026472</c:v>
                </c:pt>
                <c:pt idx="43">
                  <c:v>-0.416580703273773</c:v>
                </c:pt>
                <c:pt idx="44">
                  <c:v>-0.427136018956375</c:v>
                </c:pt>
                <c:pt idx="45">
                  <c:v>-0.437017623296642</c:v>
                </c:pt>
                <c:pt idx="46">
                  <c:v>-0.446818230880022</c:v>
                </c:pt>
                <c:pt idx="47">
                  <c:v>-0.455799787146091</c:v>
                </c:pt>
                <c:pt idx="48">
                  <c:v>-0.467114352802134</c:v>
                </c:pt>
                <c:pt idx="49">
                  <c:v>-0.475402516270924</c:v>
                </c:pt>
                <c:pt idx="50">
                  <c:v>-0.485435516418457</c:v>
                </c:pt>
                <c:pt idx="51">
                  <c:v>-0.497905989062977</c:v>
                </c:pt>
                <c:pt idx="52">
                  <c:v>-0.501826383492136</c:v>
                </c:pt>
                <c:pt idx="53">
                  <c:v>-0.514786621573162</c:v>
                </c:pt>
                <c:pt idx="54">
                  <c:v>-0.524762848292971</c:v>
                </c:pt>
                <c:pt idx="55">
                  <c:v>-0.534192536148548</c:v>
                </c:pt>
                <c:pt idx="56">
                  <c:v>-0.543663100872087</c:v>
                </c:pt>
                <c:pt idx="57">
                  <c:v>-0.552454655400038</c:v>
                </c:pt>
                <c:pt idx="58">
                  <c:v>-0.565314215269232</c:v>
                </c:pt>
                <c:pt idx="59">
                  <c:v>-0.57274245055275</c:v>
                </c:pt>
                <c:pt idx="60">
                  <c:v>-0.583913190191889</c:v>
                </c:pt>
                <c:pt idx="61">
                  <c:v>-0.591713102182245</c:v>
                </c:pt>
                <c:pt idx="62">
                  <c:v>-0.601808931589794</c:v>
                </c:pt>
                <c:pt idx="63">
                  <c:v>-0.61103877697978</c:v>
                </c:pt>
                <c:pt idx="64">
                  <c:v>-0.620088461359119</c:v>
                </c:pt>
                <c:pt idx="65">
                  <c:v>-0.631081310924721</c:v>
                </c:pt>
                <c:pt idx="66">
                  <c:v>-0.640883432466173</c:v>
                </c:pt>
                <c:pt idx="67">
                  <c:v>-0.64933737434392</c:v>
                </c:pt>
                <c:pt idx="68">
                  <c:v>-0.659801852542162</c:v>
                </c:pt>
                <c:pt idx="69">
                  <c:v>-0.66968118594532</c:v>
                </c:pt>
                <c:pt idx="70">
                  <c:v>-0.680281920370102</c:v>
                </c:pt>
                <c:pt idx="71">
                  <c:v>-0.688592036230946</c:v>
                </c:pt>
                <c:pt idx="72">
                  <c:v>-0.698095908032083</c:v>
                </c:pt>
                <c:pt idx="73">
                  <c:v>-0.708880588362694</c:v>
                </c:pt>
                <c:pt idx="74">
                  <c:v>-0.718804583528995</c:v>
                </c:pt>
                <c:pt idx="75">
                  <c:v>-0.727685461583233</c:v>
                </c:pt>
                <c:pt idx="76">
                  <c:v>-0.73716056818099</c:v>
                </c:pt>
                <c:pt idx="77">
                  <c:v>-0.74587793876338</c:v>
                </c:pt>
                <c:pt idx="78">
                  <c:v>-0.755485516692495</c:v>
                </c:pt>
                <c:pt idx="79">
                  <c:v>-0.766918171078205</c:v>
                </c:pt>
                <c:pt idx="80">
                  <c:v>-0.776163913027954</c:v>
                </c:pt>
                <c:pt idx="81">
                  <c:v>-0.785854001672029</c:v>
                </c:pt>
                <c:pt idx="82">
                  <c:v>-0.79590819723258</c:v>
                </c:pt>
                <c:pt idx="83">
                  <c:v>-0.805944225296259</c:v>
                </c:pt>
                <c:pt idx="84">
                  <c:v>-0.814468566224384</c:v>
                </c:pt>
                <c:pt idx="85">
                  <c:v>-0.82367570224328</c:v>
                </c:pt>
                <c:pt idx="86">
                  <c:v>-0.834452812783527</c:v>
                </c:pt>
                <c:pt idx="87">
                  <c:v>-0.8431406611835</c:v>
                </c:pt>
                <c:pt idx="88">
                  <c:v>-0.851943570396996</c:v>
                </c:pt>
                <c:pt idx="89">
                  <c:v>-0.862483746498871</c:v>
                </c:pt>
                <c:pt idx="90">
                  <c:v>-0.872060288287497</c:v>
                </c:pt>
                <c:pt idx="91">
                  <c:v>-0.882816203414726</c:v>
                </c:pt>
                <c:pt idx="92">
                  <c:v>-0.890027942693853</c:v>
                </c:pt>
                <c:pt idx="93">
                  <c:v>-0.900889834886169</c:v>
                </c:pt>
                <c:pt idx="94">
                  <c:v>-0.912003044118547</c:v>
                </c:pt>
                <c:pt idx="95">
                  <c:v>-0.920411567254114</c:v>
                </c:pt>
                <c:pt idx="96">
                  <c:v>-0.930181138697004</c:v>
                </c:pt>
                <c:pt idx="97">
                  <c:v>-0.94090071883049</c:v>
                </c:pt>
                <c:pt idx="98">
                  <c:v>-0.949178284592772</c:v>
                </c:pt>
                <c:pt idx="99">
                  <c:v>-0.958957696763134</c:v>
                </c:pt>
                <c:pt idx="100">
                  <c:v>-0.968419177738237</c:v>
                </c:pt>
                <c:pt idx="101">
                  <c:v>-0.978415085912991</c:v>
                </c:pt>
                <c:pt idx="102">
                  <c:v>-0.988014337072706</c:v>
                </c:pt>
                <c:pt idx="103">
                  <c:v>-0.997908810056591</c:v>
                </c:pt>
                <c:pt idx="104">
                  <c:v>-1.00765945702357</c:v>
                </c:pt>
                <c:pt idx="105">
                  <c:v>-1.01647372092261</c:v>
                </c:pt>
                <c:pt idx="106">
                  <c:v>-1.02713198575416</c:v>
                </c:pt>
                <c:pt idx="107">
                  <c:v>-1.03691972469392</c:v>
                </c:pt>
                <c:pt idx="108">
                  <c:v>-1.04560605913582</c:v>
                </c:pt>
                <c:pt idx="109">
                  <c:v>-1.0555255124279</c:v>
                </c:pt>
                <c:pt idx="110">
                  <c:v>-1.06428981571054</c:v>
                </c:pt>
                <c:pt idx="111">
                  <c:v>-1.07513126946888</c:v>
                </c:pt>
                <c:pt idx="112">
                  <c:v>-1.08509689848218</c:v>
                </c:pt>
                <c:pt idx="113">
                  <c:v>-1.09439184406929</c:v>
                </c:pt>
                <c:pt idx="114">
                  <c:v>-1.10354901947179</c:v>
                </c:pt>
                <c:pt idx="115">
                  <c:v>-1.11234057399974</c:v>
                </c:pt>
                <c:pt idx="116">
                  <c:v>-1.12371948287387</c:v>
                </c:pt>
                <c:pt idx="117">
                  <c:v>-1.13354431378641</c:v>
                </c:pt>
                <c:pt idx="118">
                  <c:v>-1.14200279753838</c:v>
                </c:pt>
                <c:pt idx="119">
                  <c:v>-1.15128865937705</c:v>
                </c:pt>
                <c:pt idx="120">
                  <c:v>-1.16232162883158</c:v>
                </c:pt>
                <c:pt idx="121">
                  <c:v>-1.17097692713299</c:v>
                </c:pt>
                <c:pt idx="122">
                  <c:v>-1.18158901624331</c:v>
                </c:pt>
                <c:pt idx="123">
                  <c:v>-1.19057814229975</c:v>
                </c:pt>
                <c:pt idx="124">
                  <c:v>-1.20114556964693</c:v>
                </c:pt>
                <c:pt idx="125">
                  <c:v>-1.21037314409981</c:v>
                </c:pt>
                <c:pt idx="126">
                  <c:v>-1.21989215548167</c:v>
                </c:pt>
                <c:pt idx="127">
                  <c:v>-1.22965642807131</c:v>
                </c:pt>
                <c:pt idx="128">
                  <c:v>-1.24012090626955</c:v>
                </c:pt>
                <c:pt idx="129">
                  <c:v>-1.24856803533597</c:v>
                </c:pt>
                <c:pt idx="130">
                  <c:v>-1.25937466805863</c:v>
                </c:pt>
                <c:pt idx="131">
                  <c:v>-1.2680102849051</c:v>
                </c:pt>
                <c:pt idx="132">
                  <c:v>-1.27792746726007</c:v>
                </c:pt>
                <c:pt idx="133">
                  <c:v>-1.2874207413547</c:v>
                </c:pt>
                <c:pt idx="134">
                  <c:v>-1.2974363309844</c:v>
                </c:pt>
                <c:pt idx="135">
                  <c:v>-1.30698183663254</c:v>
                </c:pt>
                <c:pt idx="136">
                  <c:v>-1.31555613817706</c:v>
                </c:pt>
                <c:pt idx="137">
                  <c:v>-1.3248245894979</c:v>
                </c:pt>
                <c:pt idx="138">
                  <c:v>-1.33605513048091</c:v>
                </c:pt>
                <c:pt idx="139">
                  <c:v>-1.34463851577387</c:v>
                </c:pt>
                <c:pt idx="140">
                  <c:v>-1.35474115799274</c:v>
                </c:pt>
                <c:pt idx="141">
                  <c:v>-1.36472116960773</c:v>
                </c:pt>
                <c:pt idx="142">
                  <c:v>-1.37379356335816</c:v>
                </c:pt>
                <c:pt idx="143">
                  <c:v>-1.38364261759987</c:v>
                </c:pt>
                <c:pt idx="144">
                  <c:v>-1.39307154847641</c:v>
                </c:pt>
                <c:pt idx="145">
                  <c:v>-1.40266247286673</c:v>
                </c:pt>
                <c:pt idx="146">
                  <c:v>-1.41252363877301</c:v>
                </c:pt>
                <c:pt idx="147">
                  <c:v>-1.42260130068369</c:v>
                </c:pt>
                <c:pt idx="148">
                  <c:v>-1.4315858848659</c:v>
                </c:pt>
                <c:pt idx="149">
                  <c:v>-1.439984567274</c:v>
                </c:pt>
                <c:pt idx="150">
                  <c:v>-1.4490334946743</c:v>
                </c:pt>
                <c:pt idx="151">
                  <c:v>-1.45701508163338</c:v>
                </c:pt>
                <c:pt idx="152">
                  <c:v>-1.46787773080473</c:v>
                </c:pt>
                <c:pt idx="153">
                  <c:v>-1.47891599911251</c:v>
                </c:pt>
                <c:pt idx="154">
                  <c:v>-1.48881425699158</c:v>
                </c:pt>
                <c:pt idx="155">
                  <c:v>-1.49830298921199</c:v>
                </c:pt>
                <c:pt idx="156">
                  <c:v>-1.50830116832385</c:v>
                </c:pt>
                <c:pt idx="157">
                  <c:v>-1.517161607944109</c:v>
                </c:pt>
                <c:pt idx="158">
                  <c:v>-1.52573288157248</c:v>
                </c:pt>
                <c:pt idx="159">
                  <c:v>-1.53597102303886</c:v>
                </c:pt>
                <c:pt idx="160">
                  <c:v>-1.54497301773891</c:v>
                </c:pt>
                <c:pt idx="161">
                  <c:v>-1.55467597502661</c:v>
                </c:pt>
                <c:pt idx="162">
                  <c:v>-1.56517300332341</c:v>
                </c:pt>
                <c:pt idx="163">
                  <c:v>-1.5736110486414</c:v>
                </c:pt>
                <c:pt idx="164">
                  <c:v>-1.58363269410338</c:v>
                </c:pt>
                <c:pt idx="165">
                  <c:v>-1.59225544230623</c:v>
                </c:pt>
                <c:pt idx="166">
                  <c:v>-1.60265936218157</c:v>
                </c:pt>
                <c:pt idx="167">
                  <c:v>-1.61199518463664</c:v>
                </c:pt>
                <c:pt idx="168">
                  <c:v>-1.62232567754545</c:v>
                </c:pt>
                <c:pt idx="169">
                  <c:v>-1.63145484472361</c:v>
                </c:pt>
                <c:pt idx="170">
                  <c:v>-1.640005679918</c:v>
                </c:pt>
                <c:pt idx="171">
                  <c:v>-1.6507880893115</c:v>
                </c:pt>
                <c:pt idx="172">
                  <c:v>-1.65881055313854</c:v>
                </c:pt>
                <c:pt idx="173">
                  <c:v>-1.66909487032614</c:v>
                </c:pt>
                <c:pt idx="174">
                  <c:v>-1.67857527577715</c:v>
                </c:pt>
                <c:pt idx="175">
                  <c:v>-1.6874001373827</c:v>
                </c:pt>
                <c:pt idx="176">
                  <c:v>-1.69698424896169</c:v>
                </c:pt>
                <c:pt idx="177">
                  <c:v>-1.70623377580662</c:v>
                </c:pt>
                <c:pt idx="178">
                  <c:v>-1.71601470193505</c:v>
                </c:pt>
                <c:pt idx="179">
                  <c:v>-1.72468438283815</c:v>
                </c:pt>
                <c:pt idx="180">
                  <c:v>-1.73533583485837</c:v>
                </c:pt>
                <c:pt idx="181">
                  <c:v>-1.74389651078024</c:v>
                </c:pt>
                <c:pt idx="182">
                  <c:v>-1.75325352864833</c:v>
                </c:pt>
                <c:pt idx="183">
                  <c:v>-1.76280054825454</c:v>
                </c:pt>
                <c:pt idx="184">
                  <c:v>-1.77346789683452</c:v>
                </c:pt>
                <c:pt idx="185">
                  <c:v>-1.78075003516402</c:v>
                </c:pt>
                <c:pt idx="186">
                  <c:v>-1.79150140841703</c:v>
                </c:pt>
                <c:pt idx="187">
                  <c:v>-1.80137241505079</c:v>
                </c:pt>
                <c:pt idx="188">
                  <c:v>-1.81317144729009</c:v>
                </c:pt>
                <c:pt idx="189">
                  <c:v>-1.82271316804304</c:v>
                </c:pt>
                <c:pt idx="190">
                  <c:v>-1.83093850225182</c:v>
                </c:pt>
                <c:pt idx="191">
                  <c:v>-1.83987312581763</c:v>
                </c:pt>
                <c:pt idx="192">
                  <c:v>-1.84801822024856</c:v>
                </c:pt>
                <c:pt idx="193">
                  <c:v>-1.85879457380977</c:v>
                </c:pt>
                <c:pt idx="194">
                  <c:v>-1.86771859966908</c:v>
                </c:pt>
                <c:pt idx="195">
                  <c:v>-1.8770597209774</c:v>
                </c:pt>
                <c:pt idx="196">
                  <c:v>-1.88893293716226</c:v>
                </c:pt>
                <c:pt idx="197">
                  <c:v>-1.89779186282444</c:v>
                </c:pt>
                <c:pt idx="198">
                  <c:v>-1.91250980622783</c:v>
                </c:pt>
                <c:pt idx="199">
                  <c:v>-1.92093271196508</c:v>
                </c:pt>
                <c:pt idx="200">
                  <c:v>-1.93007474778686</c:v>
                </c:pt>
                <c:pt idx="201">
                  <c:v>-1.93995408119001</c:v>
                </c:pt>
                <c:pt idx="202">
                  <c:v>-1.94915137648144</c:v>
                </c:pt>
                <c:pt idx="203">
                  <c:v>-1.95926461640682</c:v>
                </c:pt>
                <c:pt idx="204">
                  <c:v>-1.96820378184686</c:v>
                </c:pt>
                <c:pt idx="205">
                  <c:v>-1.97752219378409</c:v>
                </c:pt>
                <c:pt idx="206">
                  <c:v>-1.9879442811563</c:v>
                </c:pt>
                <c:pt idx="207">
                  <c:v>-1.99765935010858</c:v>
                </c:pt>
                <c:pt idx="208">
                  <c:v>-2.00990045810509</c:v>
                </c:pt>
                <c:pt idx="209">
                  <c:v>-2.02499689102664</c:v>
                </c:pt>
                <c:pt idx="210">
                  <c:v>-2.03161061686707</c:v>
                </c:pt>
                <c:pt idx="211">
                  <c:v>-2.04331654068489</c:v>
                </c:pt>
                <c:pt idx="212">
                  <c:v>-2.050658480358269</c:v>
                </c:pt>
                <c:pt idx="213">
                  <c:v>-2.0599329875114</c:v>
                </c:pt>
                <c:pt idx="214">
                  <c:v>-2.076167916903589</c:v>
                </c:pt>
                <c:pt idx="215">
                  <c:v>-2.09249292680111</c:v>
                </c:pt>
                <c:pt idx="216">
                  <c:v>-2.1036000802012</c:v>
                </c:pt>
                <c:pt idx="217">
                  <c:v>-2.11091401165023</c:v>
                </c:pt>
                <c:pt idx="218">
                  <c:v>-2.119498910901259</c:v>
                </c:pt>
                <c:pt idx="219">
                  <c:v>-2.128615966414829</c:v>
                </c:pt>
                <c:pt idx="220">
                  <c:v>-2.13807744738994</c:v>
                </c:pt>
                <c:pt idx="221">
                  <c:v>-2.14829666438041</c:v>
                </c:pt>
                <c:pt idx="222">
                  <c:v>-2.15948330057931</c:v>
                </c:pt>
                <c:pt idx="223">
                  <c:v>-2.16734149995546</c:v>
                </c:pt>
                <c:pt idx="224">
                  <c:v>-2.176959675591089</c:v>
                </c:pt>
                <c:pt idx="225">
                  <c:v>-2.18718949028807</c:v>
                </c:pt>
                <c:pt idx="226">
                  <c:v>-2.19681145081887</c:v>
                </c:pt>
                <c:pt idx="227">
                  <c:v>-2.206606759549</c:v>
                </c:pt>
                <c:pt idx="228">
                  <c:v>-2.21700386661301</c:v>
                </c:pt>
                <c:pt idx="229">
                  <c:v>-2.22472580976262</c:v>
                </c:pt>
                <c:pt idx="230">
                  <c:v>-2.2367057599916</c:v>
                </c:pt>
                <c:pt idx="231">
                  <c:v>-2.24625353657684</c:v>
                </c:pt>
                <c:pt idx="232">
                  <c:v>-2.2560306778101</c:v>
                </c:pt>
                <c:pt idx="233">
                  <c:v>-2.26398804144001</c:v>
                </c:pt>
                <c:pt idx="234">
                  <c:v>-2.27488778258414</c:v>
                </c:pt>
                <c:pt idx="235">
                  <c:v>-2.28500632136278</c:v>
                </c:pt>
                <c:pt idx="236">
                  <c:v>-2.29494394215174</c:v>
                </c:pt>
                <c:pt idx="237">
                  <c:v>-2.30485431169539</c:v>
                </c:pt>
                <c:pt idx="238">
                  <c:v>-2.313298412845659</c:v>
                </c:pt>
                <c:pt idx="239">
                  <c:v>-2.32299682825913</c:v>
                </c:pt>
                <c:pt idx="240">
                  <c:v>-2.33316684161224</c:v>
                </c:pt>
                <c:pt idx="241">
                  <c:v>-2.34324677446003</c:v>
                </c:pt>
                <c:pt idx="242">
                  <c:v>-2.35158716948233</c:v>
                </c:pt>
                <c:pt idx="243">
                  <c:v>-2.3626314936224</c:v>
                </c:pt>
                <c:pt idx="244">
                  <c:v>-2.371760660800549</c:v>
                </c:pt>
                <c:pt idx="245">
                  <c:v>-2.382066173401169</c:v>
                </c:pt>
                <c:pt idx="246">
                  <c:v>-2.39139821096106</c:v>
                </c:pt>
                <c:pt idx="247">
                  <c:v>-2.40153416025753</c:v>
                </c:pt>
                <c:pt idx="248">
                  <c:v>-2.41137640168791</c:v>
                </c:pt>
                <c:pt idx="249">
                  <c:v>-2.42051616657257</c:v>
                </c:pt>
                <c:pt idx="250">
                  <c:v>-2.43043410590658</c:v>
                </c:pt>
                <c:pt idx="251">
                  <c:v>-2.44012646548777</c:v>
                </c:pt>
                <c:pt idx="252">
                  <c:v>-2.44962049656143</c:v>
                </c:pt>
                <c:pt idx="253">
                  <c:v>-2.459879833440829</c:v>
                </c:pt>
                <c:pt idx="254">
                  <c:v>-2.4687198346271</c:v>
                </c:pt>
                <c:pt idx="255">
                  <c:v>-2.478632475107859</c:v>
                </c:pt>
                <c:pt idx="256">
                  <c:v>-2.48844746529293</c:v>
                </c:pt>
                <c:pt idx="257">
                  <c:v>-2.49859476927495</c:v>
                </c:pt>
                <c:pt idx="258">
                  <c:v>-2.507675489794779</c:v>
                </c:pt>
                <c:pt idx="259">
                  <c:v>-2.51720964075737</c:v>
                </c:pt>
                <c:pt idx="260">
                  <c:v>-2.52787471840024</c:v>
                </c:pt>
                <c:pt idx="261">
                  <c:v>-2.53773891222267</c:v>
                </c:pt>
                <c:pt idx="262">
                  <c:v>-2.54764322593403</c:v>
                </c:pt>
                <c:pt idx="263">
                  <c:v>-2.55738176123643</c:v>
                </c:pt>
                <c:pt idx="264">
                  <c:v>-2.56663431599751</c:v>
                </c:pt>
                <c:pt idx="265">
                  <c:v>-2.57716086647673</c:v>
                </c:pt>
                <c:pt idx="266">
                  <c:v>-2.58623780210137</c:v>
                </c:pt>
                <c:pt idx="267">
                  <c:v>-2.59638434910436</c:v>
                </c:pt>
                <c:pt idx="268">
                  <c:v>-2.606675479103279</c:v>
                </c:pt>
                <c:pt idx="269">
                  <c:v>-2.61694087181497</c:v>
                </c:pt>
                <c:pt idx="270">
                  <c:v>-2.62599585504756</c:v>
                </c:pt>
                <c:pt idx="271">
                  <c:v>-2.63606670414691</c:v>
                </c:pt>
                <c:pt idx="272">
                  <c:v>-2.64568109488735</c:v>
                </c:pt>
                <c:pt idx="273">
                  <c:v>-2.655546045688819</c:v>
                </c:pt>
                <c:pt idx="274">
                  <c:v>-2.66317942229118</c:v>
                </c:pt>
                <c:pt idx="275">
                  <c:v>-2.67412761009364</c:v>
                </c:pt>
                <c:pt idx="276">
                  <c:v>-2.68390096643171</c:v>
                </c:pt>
                <c:pt idx="277">
                  <c:v>-2.69283786093464</c:v>
                </c:pt>
                <c:pt idx="278">
                  <c:v>-2.70281711557059</c:v>
                </c:pt>
                <c:pt idx="279">
                  <c:v>-2.71222636499219</c:v>
                </c:pt>
                <c:pt idx="280">
                  <c:v>-2.72334790099397</c:v>
                </c:pt>
                <c:pt idx="281">
                  <c:v>-2.731155382774689</c:v>
                </c:pt>
                <c:pt idx="282">
                  <c:v>-2.74270309797392</c:v>
                </c:pt>
                <c:pt idx="283">
                  <c:v>-2.75185724546027</c:v>
                </c:pt>
                <c:pt idx="284">
                  <c:v>-2.76128163446259</c:v>
                </c:pt>
                <c:pt idx="285">
                  <c:v>-2.772495521906809</c:v>
                </c:pt>
                <c:pt idx="286">
                  <c:v>-2.78119472499232</c:v>
                </c:pt>
                <c:pt idx="287">
                  <c:v>-2.79097943601594</c:v>
                </c:pt>
                <c:pt idx="288">
                  <c:v>-2.800648329246999</c:v>
                </c:pt>
                <c:pt idx="289">
                  <c:v>-2.81085694853096</c:v>
                </c:pt>
                <c:pt idx="290">
                  <c:v>-2.82062500601578</c:v>
                </c:pt>
                <c:pt idx="291">
                  <c:v>-2.8303097958066</c:v>
                </c:pt>
                <c:pt idx="292">
                  <c:v>-2.84041319500451</c:v>
                </c:pt>
                <c:pt idx="293">
                  <c:v>-2.84978232453718</c:v>
                </c:pt>
                <c:pt idx="294">
                  <c:v>-2.8605276419579</c:v>
                </c:pt>
                <c:pt idx="295">
                  <c:v>-2.87066889010763</c:v>
                </c:pt>
                <c:pt idx="296">
                  <c:v>-2.878446849705929</c:v>
                </c:pt>
                <c:pt idx="297">
                  <c:v>-2.88961001955471</c:v>
                </c:pt>
                <c:pt idx="298">
                  <c:v>-2.89754543079257</c:v>
                </c:pt>
                <c:pt idx="299">
                  <c:v>-2.907682137068079</c:v>
                </c:pt>
                <c:pt idx="300">
                  <c:v>-2.916657637501859</c:v>
                </c:pt>
                <c:pt idx="301">
                  <c:v>-2.83148462727098</c:v>
                </c:pt>
              </c:numCache>
            </c:numRef>
          </c:xVal>
          <c:yVal>
            <c:numRef>
              <c:f>'Test 11'!$E$2:$E$303</c:f>
              <c:numCache>
                <c:formatCode>General</c:formatCode>
                <c:ptCount val="302"/>
                <c:pt idx="0">
                  <c:v>-1.1298660762986</c:v>
                </c:pt>
                <c:pt idx="1">
                  <c:v>-1.25255656716031</c:v>
                </c:pt>
                <c:pt idx="2">
                  <c:v>-1.45909550261417</c:v>
                </c:pt>
                <c:pt idx="3">
                  <c:v>-1.63182992680953</c:v>
                </c:pt>
                <c:pt idx="4">
                  <c:v>-1.79720689855452</c:v>
                </c:pt>
                <c:pt idx="5">
                  <c:v>-2.06684758835756</c:v>
                </c:pt>
                <c:pt idx="6">
                  <c:v>-2.294862330963869</c:v>
                </c:pt>
                <c:pt idx="7">
                  <c:v>-2.54077357953057</c:v>
                </c:pt>
                <c:pt idx="8">
                  <c:v>-2.78834191198248</c:v>
                </c:pt>
                <c:pt idx="9">
                  <c:v>-3.03915812884942</c:v>
                </c:pt>
                <c:pt idx="10">
                  <c:v>-3.24569706430328</c:v>
                </c:pt>
                <c:pt idx="11">
                  <c:v>-3.5279978749894</c:v>
                </c:pt>
                <c:pt idx="12">
                  <c:v>-3.84609169759629</c:v>
                </c:pt>
                <c:pt idx="13">
                  <c:v>-4.217941321439719</c:v>
                </c:pt>
                <c:pt idx="14">
                  <c:v>-4.57587144064731</c:v>
                </c:pt>
                <c:pt idx="15">
                  <c:v>-4.954614533453259</c:v>
                </c:pt>
                <c:pt idx="16">
                  <c:v>-5.328121241181909</c:v>
                </c:pt>
                <c:pt idx="17">
                  <c:v>-5.800854131957549</c:v>
                </c:pt>
                <c:pt idx="18">
                  <c:v>-6.244090929576279</c:v>
                </c:pt>
                <c:pt idx="19">
                  <c:v>-6.635825560042349</c:v>
                </c:pt>
                <c:pt idx="20">
                  <c:v>-7.109685267859948</c:v>
                </c:pt>
                <c:pt idx="21">
                  <c:v>-7.54848108066628</c:v>
                </c:pt>
                <c:pt idx="22">
                  <c:v>-8.040369861155067</c:v>
                </c:pt>
                <c:pt idx="23">
                  <c:v>-8.41354515210668</c:v>
                </c:pt>
                <c:pt idx="24">
                  <c:v>-8.96038283422937</c:v>
                </c:pt>
                <c:pt idx="25">
                  <c:v>-9.44153371114194</c:v>
                </c:pt>
                <c:pt idx="26">
                  <c:v>-9.949131646862621</c:v>
                </c:pt>
                <c:pt idx="27">
                  <c:v>-10.4625625178593</c:v>
                </c:pt>
                <c:pt idx="28">
                  <c:v>-10.8918798108421</c:v>
                </c:pt>
                <c:pt idx="29">
                  <c:v>-11.4477983126558</c:v>
                </c:pt>
                <c:pt idx="30">
                  <c:v>-11.8170628856383</c:v>
                </c:pt>
                <c:pt idx="31">
                  <c:v>-12.46253020060931</c:v>
                </c:pt>
                <c:pt idx="32">
                  <c:v>-12.8911846600381</c:v>
                </c:pt>
                <c:pt idx="33">
                  <c:v>-13.4441204108584</c:v>
                </c:pt>
                <c:pt idx="34">
                  <c:v>-13.9815458565131</c:v>
                </c:pt>
                <c:pt idx="35">
                  <c:v>-14.5181096185474</c:v>
                </c:pt>
                <c:pt idx="36">
                  <c:v>-15.0477799116192</c:v>
                </c:pt>
                <c:pt idx="37">
                  <c:v>-15.6549354471639</c:v>
                </c:pt>
                <c:pt idx="38">
                  <c:v>-16.091742759308</c:v>
                </c:pt>
                <c:pt idx="39">
                  <c:v>-16.76206633255729</c:v>
                </c:pt>
                <c:pt idx="40">
                  <c:v>-17.2088161480127</c:v>
                </c:pt>
                <c:pt idx="41">
                  <c:v>-17.7474346940647</c:v>
                </c:pt>
                <c:pt idx="42">
                  <c:v>-18.2147323496968</c:v>
                </c:pt>
                <c:pt idx="43">
                  <c:v>-18.7173590337618</c:v>
                </c:pt>
                <c:pt idx="44">
                  <c:v>-19.2208474014472</c:v>
                </c:pt>
                <c:pt idx="45">
                  <c:v>-19.71273618193599</c:v>
                </c:pt>
                <c:pt idx="46">
                  <c:v>-20.2614297980101</c:v>
                </c:pt>
                <c:pt idx="47">
                  <c:v>-20.8644094821641</c:v>
                </c:pt>
                <c:pt idx="48">
                  <c:v>-21.3517909944851</c:v>
                </c:pt>
                <c:pt idx="49">
                  <c:v>-21.8754957855701</c:v>
                </c:pt>
                <c:pt idx="50">
                  <c:v>-22.4343970383772</c:v>
                </c:pt>
                <c:pt idx="51">
                  <c:v>-22.8708066503888</c:v>
                </c:pt>
                <c:pt idx="52">
                  <c:v>-23.4312987037257</c:v>
                </c:pt>
                <c:pt idx="53">
                  <c:v>-23.8608811301302</c:v>
                </c:pt>
                <c:pt idx="54">
                  <c:v>-24.3865744218775</c:v>
                </c:pt>
                <c:pt idx="55">
                  <c:v>-24.939377605987</c:v>
                </c:pt>
                <c:pt idx="56">
                  <c:v>-25.37983050267851</c:v>
                </c:pt>
                <c:pt idx="57">
                  <c:v>-25.99739252502239</c:v>
                </c:pt>
                <c:pt idx="58">
                  <c:v>-26.6209863327085</c:v>
                </c:pt>
                <c:pt idx="59">
                  <c:v>-26.9216476328429</c:v>
                </c:pt>
                <c:pt idx="60">
                  <c:v>-27.5675789313018</c:v>
                </c:pt>
                <c:pt idx="61">
                  <c:v>-27.98755027117199</c:v>
                </c:pt>
                <c:pt idx="62">
                  <c:v>-28.6812718688806</c:v>
                </c:pt>
                <c:pt idx="63">
                  <c:v>-29.15678866058339</c:v>
                </c:pt>
                <c:pt idx="64">
                  <c:v>-29.4439944395698</c:v>
                </c:pt>
                <c:pt idx="65">
                  <c:v>-30.1158425299935</c:v>
                </c:pt>
                <c:pt idx="66">
                  <c:v>-30.5942095059789</c:v>
                </c:pt>
                <c:pt idx="67">
                  <c:v>-31.0047023260257</c:v>
                </c:pt>
                <c:pt idx="68">
                  <c:v>-31.7005449911074</c:v>
                </c:pt>
                <c:pt idx="69">
                  <c:v>-32.1797073673577</c:v>
                </c:pt>
                <c:pt idx="70">
                  <c:v>-32.85016350731779</c:v>
                </c:pt>
                <c:pt idx="71">
                  <c:v>-33.1691852969004</c:v>
                </c:pt>
                <c:pt idx="72">
                  <c:v>-33.82353458149619</c:v>
                </c:pt>
                <c:pt idx="73">
                  <c:v>-34.41696946247129</c:v>
                </c:pt>
                <c:pt idx="74">
                  <c:v>-35.07118618035629</c:v>
                </c:pt>
                <c:pt idx="75">
                  <c:v>-35.4657047117495</c:v>
                </c:pt>
                <c:pt idx="76">
                  <c:v>-36.0527763906054</c:v>
                </c:pt>
                <c:pt idx="77">
                  <c:v>-36.5801267662379</c:v>
                </c:pt>
                <c:pt idx="78">
                  <c:v>-37.1533452238133</c:v>
                </c:pt>
                <c:pt idx="79">
                  <c:v>-37.7023039733091</c:v>
                </c:pt>
                <c:pt idx="80">
                  <c:v>-38.37693596466001</c:v>
                </c:pt>
                <c:pt idx="81">
                  <c:v>-38.8997790721247</c:v>
                </c:pt>
                <c:pt idx="82">
                  <c:v>-39.4089678083751</c:v>
                </c:pt>
                <c:pt idx="83">
                  <c:v>-40.04356465305909</c:v>
                </c:pt>
                <c:pt idx="84">
                  <c:v>-40.4916401356227</c:v>
                </c:pt>
                <c:pt idx="85">
                  <c:v>-41.2991702545682</c:v>
                </c:pt>
                <c:pt idx="86">
                  <c:v>-41.8435554525408</c:v>
                </c:pt>
                <c:pt idx="87">
                  <c:v>-42.31940366102069</c:v>
                </c:pt>
                <c:pt idx="88">
                  <c:v>-42.87240569519639</c:v>
                </c:pt>
                <c:pt idx="89">
                  <c:v>-43.61040457431809</c:v>
                </c:pt>
                <c:pt idx="90">
                  <c:v>-44.2345286488474</c:v>
                </c:pt>
                <c:pt idx="91">
                  <c:v>-44.864353091942</c:v>
                </c:pt>
                <c:pt idx="92">
                  <c:v>-45.3704927938437</c:v>
                </c:pt>
                <c:pt idx="93">
                  <c:v>-46.2929582510681</c:v>
                </c:pt>
                <c:pt idx="94">
                  <c:v>-46.91608807526628</c:v>
                </c:pt>
                <c:pt idx="95">
                  <c:v>-47.5128371240119</c:v>
                </c:pt>
                <c:pt idx="96">
                  <c:v>-48.2818566134649</c:v>
                </c:pt>
                <c:pt idx="97">
                  <c:v>-48.84466858424108</c:v>
                </c:pt>
                <c:pt idx="98">
                  <c:v>-49.6086505386831</c:v>
                </c:pt>
                <c:pt idx="99">
                  <c:v>-50.23628763104909</c:v>
                </c:pt>
                <c:pt idx="100">
                  <c:v>-50.7987019016929</c:v>
                </c:pt>
                <c:pt idx="101">
                  <c:v>-51.77644767732829</c:v>
                </c:pt>
                <c:pt idx="102">
                  <c:v>-52.37770399424159</c:v>
                </c:pt>
                <c:pt idx="103">
                  <c:v>-53.0453762332745</c:v>
                </c:pt>
                <c:pt idx="104">
                  <c:v>-53.87146569173458</c:v>
                </c:pt>
                <c:pt idx="105">
                  <c:v>-54.5379448303702</c:v>
                </c:pt>
                <c:pt idx="106">
                  <c:v>-55.31743708997779</c:v>
                </c:pt>
                <c:pt idx="107">
                  <c:v>-56.2353952790344</c:v>
                </c:pt>
                <c:pt idx="108">
                  <c:v>-57.04027406376358</c:v>
                </c:pt>
                <c:pt idx="109">
                  <c:v>-57.65478705175869</c:v>
                </c:pt>
                <c:pt idx="110">
                  <c:v>-58.2934271811226</c:v>
                </c:pt>
                <c:pt idx="111">
                  <c:v>-59.3633068207762</c:v>
                </c:pt>
                <c:pt idx="112">
                  <c:v>-60.03111162652</c:v>
                </c:pt>
                <c:pt idx="113">
                  <c:v>-61.02496425751969</c:v>
                </c:pt>
                <c:pt idx="114">
                  <c:v>-61.94742971474419</c:v>
                </c:pt>
                <c:pt idx="115">
                  <c:v>-62.6469179643734</c:v>
                </c:pt>
                <c:pt idx="116">
                  <c:v>-63.6934658629231</c:v>
                </c:pt>
                <c:pt idx="117">
                  <c:v>-64.5018576654889</c:v>
                </c:pt>
                <c:pt idx="118">
                  <c:v>-65.45786250055019</c:v>
                </c:pt>
                <c:pt idx="119">
                  <c:v>-66.37436245578789</c:v>
                </c:pt>
                <c:pt idx="120">
                  <c:v>-67.275219539149</c:v>
                </c:pt>
                <c:pt idx="121">
                  <c:v>-68.1974861463072</c:v>
                </c:pt>
                <c:pt idx="122">
                  <c:v>-69.33590277545358</c:v>
                </c:pt>
                <c:pt idx="123">
                  <c:v>-70.16524011832857</c:v>
                </c:pt>
                <c:pt idx="124">
                  <c:v>-71.12654762182258</c:v>
                </c:pt>
                <c:pt idx="125">
                  <c:v>-72.0973336451401</c:v>
                </c:pt>
                <c:pt idx="126">
                  <c:v>-73.2072484314606</c:v>
                </c:pt>
                <c:pt idx="127">
                  <c:v>-74.23185653937</c:v>
                </c:pt>
                <c:pt idx="128">
                  <c:v>-75.2605742153148</c:v>
                </c:pt>
                <c:pt idx="129">
                  <c:v>-76.37671963704379</c:v>
                </c:pt>
                <c:pt idx="130">
                  <c:v>-77.56703613347518</c:v>
                </c:pt>
                <c:pt idx="131">
                  <c:v>-78.4751843859313</c:v>
                </c:pt>
                <c:pt idx="132">
                  <c:v>-80.05915773013568</c:v>
                </c:pt>
                <c:pt idx="133">
                  <c:v>-80.946095308861</c:v>
                </c:pt>
                <c:pt idx="134">
                  <c:v>-82.0830537041883</c:v>
                </c:pt>
                <c:pt idx="135">
                  <c:v>-83.2109975631801</c:v>
                </c:pt>
                <c:pt idx="136">
                  <c:v>-84.5499876257935</c:v>
                </c:pt>
                <c:pt idx="137">
                  <c:v>-85.6406139556901</c:v>
                </c:pt>
                <c:pt idx="138">
                  <c:v>-86.9482519911951</c:v>
                </c:pt>
                <c:pt idx="139">
                  <c:v>-88.15281940903948</c:v>
                </c:pt>
                <c:pt idx="140">
                  <c:v>-89.4475984735952</c:v>
                </c:pt>
                <c:pt idx="141">
                  <c:v>-90.8576442932068</c:v>
                </c:pt>
                <c:pt idx="142">
                  <c:v>-91.9489334566575</c:v>
                </c:pt>
                <c:pt idx="143">
                  <c:v>-93.72075383009039</c:v>
                </c:pt>
                <c:pt idx="144">
                  <c:v>-94.70671874179648</c:v>
                </c:pt>
                <c:pt idx="145">
                  <c:v>-96.7394304021185</c:v>
                </c:pt>
                <c:pt idx="146">
                  <c:v>-97.58454318358089</c:v>
                </c:pt>
                <c:pt idx="147">
                  <c:v>-99.14240088575418</c:v>
                </c:pt>
                <c:pt idx="148">
                  <c:v>-100.567227893622</c:v>
                </c:pt>
                <c:pt idx="149">
                  <c:v>-102.258911690366</c:v>
                </c:pt>
                <c:pt idx="150">
                  <c:v>-103.665908475629</c:v>
                </c:pt>
                <c:pt idx="151">
                  <c:v>-105.093187967646</c:v>
                </c:pt>
                <c:pt idx="152">
                  <c:v>-106.901596753265</c:v>
                </c:pt>
                <c:pt idx="153">
                  <c:v>-108.690319382327</c:v>
                </c:pt>
                <c:pt idx="154">
                  <c:v>-110.546783600617</c:v>
                </c:pt>
                <c:pt idx="155">
                  <c:v>-112.474171009195</c:v>
                </c:pt>
                <c:pt idx="156">
                  <c:v>-113.74382868205</c:v>
                </c:pt>
                <c:pt idx="157">
                  <c:v>-115.421460407447</c:v>
                </c:pt>
                <c:pt idx="158">
                  <c:v>-116.994231864588</c:v>
                </c:pt>
                <c:pt idx="159">
                  <c:v>-119.030655392813</c:v>
                </c:pt>
                <c:pt idx="160">
                  <c:v>-120.810363485539</c:v>
                </c:pt>
                <c:pt idx="161">
                  <c:v>-123.268680570941</c:v>
                </c:pt>
                <c:pt idx="162">
                  <c:v>-124.951150981283</c:v>
                </c:pt>
                <c:pt idx="163">
                  <c:v>-126.873500854849</c:v>
                </c:pt>
                <c:pt idx="164">
                  <c:v>-129.162662817248</c:v>
                </c:pt>
                <c:pt idx="165">
                  <c:v>-131.073744520395</c:v>
                </c:pt>
                <c:pt idx="166">
                  <c:v>-133.40685234743</c:v>
                </c:pt>
                <c:pt idx="167">
                  <c:v>-135.154015312651</c:v>
                </c:pt>
                <c:pt idx="168">
                  <c:v>-137.575611419156</c:v>
                </c:pt>
                <c:pt idx="169">
                  <c:v>-139.705163061731</c:v>
                </c:pt>
                <c:pt idx="170">
                  <c:v>-141.803031260419</c:v>
                </c:pt>
                <c:pt idx="171">
                  <c:v>-144.530922752269</c:v>
                </c:pt>
                <c:pt idx="172">
                  <c:v>-146.414298012855</c:v>
                </c:pt>
                <c:pt idx="173">
                  <c:v>-149.218415363425</c:v>
                </c:pt>
                <c:pt idx="174">
                  <c:v>-151.814071561234</c:v>
                </c:pt>
                <c:pt idx="175">
                  <c:v>-153.999765205839</c:v>
                </c:pt>
                <c:pt idx="176">
                  <c:v>-156.809516641619</c:v>
                </c:pt>
                <c:pt idx="177">
                  <c:v>-159.264121859118</c:v>
                </c:pt>
                <c:pt idx="178">
                  <c:v>-161.718196809774</c:v>
                </c:pt>
                <c:pt idx="179">
                  <c:v>-163.986479515219</c:v>
                </c:pt>
                <c:pt idx="180">
                  <c:v>-166.748175518327</c:v>
                </c:pt>
                <c:pt idx="181">
                  <c:v>-169.740537598258</c:v>
                </c:pt>
                <c:pt idx="182">
                  <c:v>-172.244258782115</c:v>
                </c:pt>
                <c:pt idx="183">
                  <c:v>-175.173850524473</c:v>
                </c:pt>
                <c:pt idx="184">
                  <c:v>-178.396746114516</c:v>
                </c:pt>
                <c:pt idx="185">
                  <c:v>-180.712090002301</c:v>
                </c:pt>
                <c:pt idx="186">
                  <c:v>-184.015586152521</c:v>
                </c:pt>
                <c:pt idx="187">
                  <c:v>-186.241845210637</c:v>
                </c:pt>
                <c:pt idx="188">
                  <c:v>-182.953395382095</c:v>
                </c:pt>
                <c:pt idx="189">
                  <c:v>-183.634125442143</c:v>
                </c:pt>
                <c:pt idx="190">
                  <c:v>-186.157864199334</c:v>
                </c:pt>
                <c:pt idx="191">
                  <c:v>-188.844129743987</c:v>
                </c:pt>
                <c:pt idx="192">
                  <c:v>-192.086380073809</c:v>
                </c:pt>
                <c:pt idx="193">
                  <c:v>-195.048251810251</c:v>
                </c:pt>
                <c:pt idx="194">
                  <c:v>-197.33973369009</c:v>
                </c:pt>
                <c:pt idx="195">
                  <c:v>-199.183736637563</c:v>
                </c:pt>
                <c:pt idx="196">
                  <c:v>-199.621273066616</c:v>
                </c:pt>
                <c:pt idx="197">
                  <c:v>-194.564648449189</c:v>
                </c:pt>
                <c:pt idx="198">
                  <c:v>-187.917024451884</c:v>
                </c:pt>
                <c:pt idx="199">
                  <c:v>-184.487788776453</c:v>
                </c:pt>
                <c:pt idx="200">
                  <c:v>-184.495875345813</c:v>
                </c:pt>
                <c:pt idx="201">
                  <c:v>-185.235730158886</c:v>
                </c:pt>
                <c:pt idx="202">
                  <c:v>-186.61369483448</c:v>
                </c:pt>
                <c:pt idx="203">
                  <c:v>-187.966803251796</c:v>
                </c:pt>
                <c:pt idx="204">
                  <c:v>-188.925989687917</c:v>
                </c:pt>
                <c:pt idx="205">
                  <c:v>-190.684487106912</c:v>
                </c:pt>
                <c:pt idx="206">
                  <c:v>-190.449446328633</c:v>
                </c:pt>
                <c:pt idx="207">
                  <c:v>-191.280308188682</c:v>
                </c:pt>
                <c:pt idx="208">
                  <c:v>-182.00985181785</c:v>
                </c:pt>
                <c:pt idx="209">
                  <c:v>-150.499407490055</c:v>
                </c:pt>
                <c:pt idx="210">
                  <c:v>-148.314177828938</c:v>
                </c:pt>
                <c:pt idx="211">
                  <c:v>-133.291651875729</c:v>
                </c:pt>
                <c:pt idx="212">
                  <c:v>-129.494278444358</c:v>
                </c:pt>
                <c:pt idx="213">
                  <c:v>-74.72407673663587</c:v>
                </c:pt>
                <c:pt idx="214">
                  <c:v>-11.7270500889932</c:v>
                </c:pt>
                <c:pt idx="215">
                  <c:v>-11.6754816384851</c:v>
                </c:pt>
                <c:pt idx="216">
                  <c:v>-11.6978191292579</c:v>
                </c:pt>
                <c:pt idx="217">
                  <c:v>-11.5114966172037</c:v>
                </c:pt>
                <c:pt idx="218">
                  <c:v>-11.6348499416195</c:v>
                </c:pt>
                <c:pt idx="219">
                  <c:v>-11.7219462706267</c:v>
                </c:pt>
                <c:pt idx="220">
                  <c:v>-11.7752380883754</c:v>
                </c:pt>
                <c:pt idx="221">
                  <c:v>-11.8621355673163</c:v>
                </c:pt>
                <c:pt idx="222">
                  <c:v>-11.9245744881114</c:v>
                </c:pt>
                <c:pt idx="223">
                  <c:v>-11.8226969708481</c:v>
                </c:pt>
                <c:pt idx="224">
                  <c:v>-11.7651630183532</c:v>
                </c:pt>
                <c:pt idx="225">
                  <c:v>-11.5946159448864</c:v>
                </c:pt>
                <c:pt idx="226">
                  <c:v>-11.3437997280194</c:v>
                </c:pt>
                <c:pt idx="227">
                  <c:v>-11.1777599227203</c:v>
                </c:pt>
                <c:pt idx="228">
                  <c:v>-10.9905757270459</c:v>
                </c:pt>
                <c:pt idx="229">
                  <c:v>-10.8219508708858</c:v>
                </c:pt>
                <c:pt idx="230">
                  <c:v>-10.7422782776845</c:v>
                </c:pt>
                <c:pt idx="231">
                  <c:v>-10.7247131885011</c:v>
                </c:pt>
                <c:pt idx="232">
                  <c:v>-10.6300605569773</c:v>
                </c:pt>
                <c:pt idx="233">
                  <c:v>-10.6263486890744</c:v>
                </c:pt>
                <c:pt idx="234">
                  <c:v>-10.7674659527398</c:v>
                </c:pt>
                <c:pt idx="235">
                  <c:v>-10.8827989911511</c:v>
                </c:pt>
                <c:pt idx="236">
                  <c:v>-11.0166250857215</c:v>
                </c:pt>
                <c:pt idx="237">
                  <c:v>-11.2207778203807</c:v>
                </c:pt>
                <c:pt idx="238">
                  <c:v>-11.163442717952</c:v>
                </c:pt>
                <c:pt idx="239">
                  <c:v>-11.3042948481958</c:v>
                </c:pt>
                <c:pt idx="240">
                  <c:v>-11.4114750338918</c:v>
                </c:pt>
                <c:pt idx="241">
                  <c:v>-11.6254377051515</c:v>
                </c:pt>
                <c:pt idx="242">
                  <c:v>-11.7336121411786</c:v>
                </c:pt>
                <c:pt idx="243">
                  <c:v>-11.7849154582651</c:v>
                </c:pt>
                <c:pt idx="244">
                  <c:v>-11.9172170356611</c:v>
                </c:pt>
                <c:pt idx="245">
                  <c:v>-12.0236018210922</c:v>
                </c:pt>
                <c:pt idx="246">
                  <c:v>-12.1568976488193</c:v>
                </c:pt>
                <c:pt idx="247">
                  <c:v>-12.1796328397245</c:v>
                </c:pt>
                <c:pt idx="248">
                  <c:v>-11.9886042094363</c:v>
                </c:pt>
                <c:pt idx="249">
                  <c:v>-11.8752596716873</c:v>
                </c:pt>
                <c:pt idx="250">
                  <c:v>-11.43288455768891</c:v>
                </c:pt>
                <c:pt idx="251">
                  <c:v>-11.1487278130513</c:v>
                </c:pt>
                <c:pt idx="252">
                  <c:v>-11.05559969870191</c:v>
                </c:pt>
                <c:pt idx="253">
                  <c:v>-10.9877255427633</c:v>
                </c:pt>
                <c:pt idx="254">
                  <c:v>-11.0702483202473</c:v>
                </c:pt>
                <c:pt idx="255">
                  <c:v>-10.8449511952127</c:v>
                </c:pt>
                <c:pt idx="256">
                  <c:v>-10.928335656317</c:v>
                </c:pt>
                <c:pt idx="257">
                  <c:v>-10.9746014383923</c:v>
                </c:pt>
                <c:pt idx="258">
                  <c:v>-10.8421010109301</c:v>
                </c:pt>
                <c:pt idx="259">
                  <c:v>-10.8206914871331</c:v>
                </c:pt>
                <c:pt idx="260">
                  <c:v>-10.5873740760941</c:v>
                </c:pt>
                <c:pt idx="261">
                  <c:v>-10.4316744742388</c:v>
                </c:pt>
                <c:pt idx="262">
                  <c:v>-10.4267032225831</c:v>
                </c:pt>
                <c:pt idx="263">
                  <c:v>-10.4930528613473</c:v>
                </c:pt>
                <c:pt idx="264">
                  <c:v>-10.5617224175509</c:v>
                </c:pt>
                <c:pt idx="265">
                  <c:v>-10.5592699334007</c:v>
                </c:pt>
                <c:pt idx="266">
                  <c:v>-10.6102418337101</c:v>
                </c:pt>
                <c:pt idx="267">
                  <c:v>-10.496565879184</c:v>
                </c:pt>
                <c:pt idx="268">
                  <c:v>-10.4783379564466</c:v>
                </c:pt>
                <c:pt idx="269">
                  <c:v>-10.2281182897783</c:v>
                </c:pt>
                <c:pt idx="270">
                  <c:v>-9.99738592960023</c:v>
                </c:pt>
                <c:pt idx="271">
                  <c:v>-9.7684432200182</c:v>
                </c:pt>
                <c:pt idx="272">
                  <c:v>-9.99473459538388</c:v>
                </c:pt>
                <c:pt idx="273">
                  <c:v>-9.798337013307568</c:v>
                </c:pt>
                <c:pt idx="274">
                  <c:v>-9.83969782708267</c:v>
                </c:pt>
                <c:pt idx="275">
                  <c:v>-9.603397665050258</c:v>
                </c:pt>
                <c:pt idx="276">
                  <c:v>-8.958328050211698</c:v>
                </c:pt>
                <c:pt idx="277">
                  <c:v>-8.588997193873798</c:v>
                </c:pt>
                <c:pt idx="278">
                  <c:v>-8.709102633874568</c:v>
                </c:pt>
                <c:pt idx="279">
                  <c:v>-8.70790953347721</c:v>
                </c:pt>
                <c:pt idx="280">
                  <c:v>-8.41506966928108</c:v>
                </c:pt>
                <c:pt idx="281">
                  <c:v>-7.75680966671617</c:v>
                </c:pt>
                <c:pt idx="282">
                  <c:v>-6.661941202073419</c:v>
                </c:pt>
                <c:pt idx="283">
                  <c:v>-6.623828272713359</c:v>
                </c:pt>
                <c:pt idx="284">
                  <c:v>-6.6466960303294</c:v>
                </c:pt>
                <c:pt idx="285">
                  <c:v>-6.664194836157317</c:v>
                </c:pt>
                <c:pt idx="286">
                  <c:v>-6.613686919335809</c:v>
                </c:pt>
                <c:pt idx="287">
                  <c:v>-6.70648361690815</c:v>
                </c:pt>
                <c:pt idx="288">
                  <c:v>-6.79165772860847</c:v>
                </c:pt>
                <c:pt idx="289">
                  <c:v>-6.772037855407459</c:v>
                </c:pt>
                <c:pt idx="290">
                  <c:v>-6.85064991492231</c:v>
                </c:pt>
                <c:pt idx="291">
                  <c:v>-6.6858032100206</c:v>
                </c:pt>
                <c:pt idx="292">
                  <c:v>-5.99214789566738</c:v>
                </c:pt>
                <c:pt idx="293">
                  <c:v>-5.4860081937657</c:v>
                </c:pt>
                <c:pt idx="294">
                  <c:v>-5.1415335957061</c:v>
                </c:pt>
                <c:pt idx="295">
                  <c:v>-4.96528615367407</c:v>
                </c:pt>
                <c:pt idx="296">
                  <c:v>-4.54060869556982</c:v>
                </c:pt>
                <c:pt idx="297">
                  <c:v>-4.24074279570036</c:v>
                </c:pt>
                <c:pt idx="298">
                  <c:v>-4.201105349165889</c:v>
                </c:pt>
                <c:pt idx="299">
                  <c:v>-4.329695058658979</c:v>
                </c:pt>
                <c:pt idx="300">
                  <c:v>-4.362439036230929</c:v>
                </c:pt>
                <c:pt idx="301">
                  <c:v>-1.81616393820144</c:v>
                </c:pt>
              </c:numCache>
            </c:numRef>
          </c:yVal>
          <c:smooth val="1"/>
        </c:ser>
        <c:dLbls>
          <c:showLegendKey val="0"/>
          <c:showVal val="0"/>
          <c:showCatName val="0"/>
          <c:showSerName val="0"/>
          <c:showPercent val="0"/>
          <c:showBubbleSize val="0"/>
        </c:dLbls>
        <c:axId val="-2069770056"/>
        <c:axId val="-2078830664"/>
      </c:scatterChart>
      <c:valAx>
        <c:axId val="-2069770056"/>
        <c:scaling>
          <c:orientation val="maxMin"/>
          <c:max val="0.0"/>
          <c:min val="-4.5"/>
        </c:scaling>
        <c:delete val="0"/>
        <c:axPos val="b"/>
        <c:title>
          <c:tx>
            <c:rich>
              <a:bodyPr/>
              <a:lstStyle/>
              <a:p>
                <a:pPr>
                  <a:defRPr sz="2000"/>
                </a:pPr>
                <a:r>
                  <a:rPr lang="en-US" sz="2000"/>
                  <a:t>Displacement [mm]</a:t>
                </a:r>
              </a:p>
            </c:rich>
          </c:tx>
          <c:layout>
            <c:manualLayout>
              <c:xMode val="edge"/>
              <c:yMode val="edge"/>
              <c:x val="0.423920318992843"/>
              <c:y val="0.0874604847207587"/>
            </c:manualLayout>
          </c:layout>
          <c:overlay val="0"/>
        </c:title>
        <c:numFmt formatCode="General" sourceLinked="1"/>
        <c:majorTickMark val="out"/>
        <c:minorTickMark val="none"/>
        <c:tickLblPos val="nextTo"/>
        <c:txPr>
          <a:bodyPr/>
          <a:lstStyle/>
          <a:p>
            <a:pPr>
              <a:defRPr sz="2200"/>
            </a:pPr>
            <a:endParaRPr lang="en-US"/>
          </a:p>
        </c:txPr>
        <c:crossAx val="-2078830664"/>
        <c:crosses val="autoZero"/>
        <c:crossBetween val="midCat"/>
        <c:majorUnit val="0.5"/>
        <c:minorUnit val="0.1"/>
      </c:valAx>
      <c:valAx>
        <c:axId val="-2078830664"/>
        <c:scaling>
          <c:orientation val="minMax"/>
        </c:scaling>
        <c:delete val="0"/>
        <c:axPos val="r"/>
        <c:majorGridlines>
          <c:spPr>
            <a:ln>
              <a:noFill/>
            </a:ln>
          </c:spPr>
        </c:majorGridlines>
        <c:title>
          <c:tx>
            <c:rich>
              <a:bodyPr rot="-5400000" vert="horz"/>
              <a:lstStyle/>
              <a:p>
                <a:pPr>
                  <a:defRPr sz="2400"/>
                </a:pPr>
                <a:r>
                  <a:rPr lang="en-US" sz="2400"/>
                  <a:t>Load [N]</a:t>
                </a:r>
              </a:p>
            </c:rich>
          </c:tx>
          <c:layout>
            <c:manualLayout>
              <c:xMode val="edge"/>
              <c:yMode val="edge"/>
              <c:x val="0.0108072266215656"/>
              <c:y val="0.504584851024286"/>
            </c:manualLayout>
          </c:layout>
          <c:overlay val="0"/>
        </c:title>
        <c:numFmt formatCode="General" sourceLinked="1"/>
        <c:majorTickMark val="out"/>
        <c:minorTickMark val="none"/>
        <c:tickLblPos val="nextTo"/>
        <c:txPr>
          <a:bodyPr/>
          <a:lstStyle/>
          <a:p>
            <a:pPr>
              <a:defRPr sz="2400"/>
            </a:pPr>
            <a:endParaRPr lang="en-US"/>
          </a:p>
        </c:txPr>
        <c:crossAx val="-2069770056"/>
        <c:crossesAt val="0.0"/>
        <c:crossBetween val="midCat"/>
      </c:valAx>
    </c:plotArea>
    <c:legend>
      <c:legendPos val="r"/>
      <c:layout>
        <c:manualLayout>
          <c:xMode val="edge"/>
          <c:yMode val="edge"/>
          <c:x val="0.744853507872772"/>
          <c:y val="0.312895596732686"/>
          <c:w val="0.189712603371072"/>
          <c:h val="0.279217937541579"/>
        </c:manualLayout>
      </c:layout>
      <c:overlay val="0"/>
      <c:txPr>
        <a:bodyPr/>
        <a:lstStyle/>
        <a:p>
          <a:pPr>
            <a:defRPr sz="2800"/>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6387"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6388" name="Rectangle 4"/>
          <p:cNvSpPr>
            <a:spLocks noGrp="1" noRot="1" noChangeAspect="1" noChangeArrowheads="1" noTextEdit="1"/>
          </p:cNvSpPr>
          <p:nvPr>
            <p:ph type="sldImg" idx="2"/>
          </p:nvPr>
        </p:nvSpPr>
        <p:spPr bwMode="auto">
          <a:xfrm>
            <a:off x="603250" y="698500"/>
            <a:ext cx="5651500" cy="3492500"/>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685800" y="4424363"/>
            <a:ext cx="54864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90" name="Rectangle 6"/>
          <p:cNvSpPr>
            <a:spLocks noGrp="1" noChangeArrowheads="1"/>
          </p:cNvSpPr>
          <p:nvPr>
            <p:ph type="ftr" sz="quarter" idx="4"/>
          </p:nvPr>
        </p:nvSpPr>
        <p:spPr bwMode="auto">
          <a:xfrm>
            <a:off x="0" y="8847138"/>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6391" name="Rectangle 7"/>
          <p:cNvSpPr>
            <a:spLocks noGrp="1" noChangeArrowheads="1"/>
          </p:cNvSpPr>
          <p:nvPr>
            <p:ph type="sldNum" sz="quarter" idx="5"/>
          </p:nvPr>
        </p:nvSpPr>
        <p:spPr bwMode="auto">
          <a:xfrm>
            <a:off x="3884613" y="8847138"/>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BD7702C-C699-4CE4-9B53-F5D371EFF682}" type="slidenum">
              <a:rPr lang="en-US"/>
              <a:pPr/>
              <a:t>‹#›</a:t>
            </a:fld>
            <a:endParaRPr lang="en-US"/>
          </a:p>
        </p:txBody>
      </p:sp>
    </p:spTree>
    <p:extLst>
      <p:ext uri="{BB962C8B-B14F-4D97-AF65-F5344CB8AC3E}">
        <p14:creationId xmlns:p14="http://schemas.microsoft.com/office/powerpoint/2010/main" val="266188965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NA Desig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951264" y="2517731"/>
            <a:ext cx="30105804" cy="634337"/>
          </a:xfrm>
        </p:spPr>
        <p:txBody>
          <a:bodyPr/>
          <a:lstStyle>
            <a:lvl2pPr>
              <a:defRPr sz="4000"/>
            </a:lvl2pPr>
            <a:lvl3pPr>
              <a:defRPr sz="4000"/>
            </a:lvl3pPr>
            <a:lvl4pPr>
              <a:defRPr sz="4000"/>
            </a:lvl4pPr>
            <a:lvl5pPr>
              <a:defRPr sz="4000"/>
            </a:lvl5pPr>
          </a:lstStyle>
          <a:p>
            <a:pPr lvl="0"/>
            <a:r>
              <a:rPr lang="en-US" dirty="0" smtClean="0"/>
              <a:t>Click to edit Master text styles</a:t>
            </a:r>
          </a:p>
        </p:txBody>
      </p:sp>
      <p:sp>
        <p:nvSpPr>
          <p:cNvPr id="8" name="Text Placeholder 7"/>
          <p:cNvSpPr>
            <a:spLocks noGrp="1"/>
          </p:cNvSpPr>
          <p:nvPr>
            <p:ph type="body" sz="quarter" idx="10"/>
          </p:nvPr>
        </p:nvSpPr>
        <p:spPr>
          <a:xfrm>
            <a:off x="1444122" y="3860953"/>
            <a:ext cx="34378845" cy="885689"/>
          </a:xfrm>
        </p:spPr>
        <p:txBody>
          <a:bodyPr/>
          <a:lstStyle>
            <a:lvl1pPr>
              <a:lnSpc>
                <a:spcPct val="95000"/>
              </a:lnSpc>
              <a:defRPr sz="4000" b="0">
                <a:solidFill>
                  <a:schemeClr val="bg1"/>
                </a:solidFill>
              </a:defRPr>
            </a:lvl1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 Header Desig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951264" y="2517731"/>
            <a:ext cx="30105804" cy="634337"/>
          </a:xfrm>
        </p:spPr>
        <p:txBody>
          <a:bodyPr/>
          <a:lstStyle>
            <a:lvl2pPr>
              <a:defRPr sz="4000"/>
            </a:lvl2pPr>
            <a:lvl3pPr>
              <a:defRPr sz="4000"/>
            </a:lvl3pPr>
            <a:lvl4pPr>
              <a:defRPr sz="4000"/>
            </a:lvl4pPr>
            <a:lvl5pPr>
              <a:defRPr sz="4000"/>
            </a:lvl5pPr>
          </a:lstStyle>
          <a:p>
            <a:pPr lvl="0"/>
            <a:r>
              <a:rPr lang="en-US" dirty="0" smtClean="0"/>
              <a:t>Click to edit Master text styles</a:t>
            </a:r>
          </a:p>
        </p:txBody>
      </p:sp>
      <p:sp>
        <p:nvSpPr>
          <p:cNvPr id="8" name="Text Placeholder 7"/>
          <p:cNvSpPr>
            <a:spLocks noGrp="1"/>
          </p:cNvSpPr>
          <p:nvPr>
            <p:ph type="body" sz="quarter" idx="10"/>
          </p:nvPr>
        </p:nvSpPr>
        <p:spPr>
          <a:xfrm>
            <a:off x="1951265" y="3777246"/>
            <a:ext cx="34378845" cy="885689"/>
          </a:xfrm>
        </p:spPr>
        <p:txBody>
          <a:bodyPr/>
          <a:lstStyle>
            <a:lvl1pPr>
              <a:lnSpc>
                <a:spcPct val="95000"/>
              </a:lnSpc>
              <a:defRPr sz="4000" b="0">
                <a:solidFill>
                  <a:schemeClr val="bg1"/>
                </a:solidFill>
              </a:defRPr>
            </a:lvl1pPr>
          </a:lstStyle>
          <a:p>
            <a:pPr lvl="0"/>
            <a:r>
              <a:rPr lang="en-US" dirty="0" smtClean="0"/>
              <a:t>Click to edit Master text styles</a:t>
            </a:r>
          </a:p>
        </p:txBody>
      </p:sp>
    </p:spTree>
    <p:extLst>
      <p:ext uri="{BB962C8B-B14F-4D97-AF65-F5344CB8AC3E}">
        <p14:creationId xmlns:p14="http://schemas.microsoft.com/office/powerpoint/2010/main" val="26668235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bwMode="auto">
          <a:xfrm>
            <a:off x="0" y="-41853"/>
            <a:ext cx="43891200" cy="2716270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806950" rtl="0" eaLnBrk="1" fontAlgn="base" latinLnBrk="0" hangingPunct="1">
              <a:lnSpc>
                <a:spcPct val="100000"/>
              </a:lnSpc>
              <a:spcBef>
                <a:spcPct val="0"/>
              </a:spcBef>
              <a:spcAft>
                <a:spcPct val="0"/>
              </a:spcAft>
              <a:buClrTx/>
              <a:buSzTx/>
              <a:buFontTx/>
              <a:buNone/>
              <a:tabLst/>
            </a:pPr>
            <a:endParaRPr kumimoji="0" lang="en-US" sz="9500" b="0" i="0" u="none" strike="noStrike" cap="none" normalizeH="0" baseline="0" dirty="0" smtClean="0">
              <a:ln>
                <a:noFill/>
              </a:ln>
              <a:solidFill>
                <a:schemeClr val="tx1"/>
              </a:solidFill>
              <a:effectLst/>
              <a:latin typeface="Arial" charset="0"/>
            </a:endParaRPr>
          </a:p>
        </p:txBody>
      </p:sp>
      <p:pic>
        <p:nvPicPr>
          <p:cNvPr id="10" name="Picture 14"/>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34320115" y="25611754"/>
            <a:ext cx="8945336" cy="713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2"/>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49881" b="36172"/>
          <a:stretch/>
        </p:blipFill>
        <p:spPr bwMode="auto">
          <a:xfrm>
            <a:off x="22191963" y="2519767"/>
            <a:ext cx="16271874" cy="1836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userDrawn="1"/>
        </p:nvSpPr>
        <p:spPr bwMode="invGray">
          <a:xfrm>
            <a:off x="884465" y="3724932"/>
            <a:ext cx="42092336" cy="1192815"/>
          </a:xfrm>
          <a:prstGeom prst="rect">
            <a:avLst/>
          </a:prstGeom>
          <a:solidFill>
            <a:srgbClr val="BB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pic>
        <p:nvPicPr>
          <p:cNvPr id="13" name="Picture 14"/>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rot="10800000">
            <a:off x="3665947" y="25611754"/>
            <a:ext cx="8945328" cy="713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userDrawn="1"/>
        </p:nvSpPr>
        <p:spPr bwMode="auto">
          <a:xfrm>
            <a:off x="884465" y="26282479"/>
            <a:ext cx="42092336" cy="298204"/>
          </a:xfrm>
          <a:prstGeom prst="rect">
            <a:avLst/>
          </a:prstGeom>
          <a:solidFill>
            <a:srgbClr val="BB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67932" t="-3515"/>
          <a:stretch/>
        </p:blipFill>
        <p:spPr bwMode="auto">
          <a:xfrm>
            <a:off x="0" y="25586670"/>
            <a:ext cx="2868565" cy="73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789" name="Rectangle 5"/>
          <p:cNvSpPr>
            <a:spLocks noGrp="1" noChangeArrowheads="1"/>
          </p:cNvSpPr>
          <p:nvPr>
            <p:ph type="title"/>
          </p:nvPr>
        </p:nvSpPr>
        <p:spPr bwMode="auto">
          <a:xfrm>
            <a:off x="1951264" y="916847"/>
            <a:ext cx="30175200" cy="1047637"/>
          </a:xfrm>
          <a:prstGeom prst="rect">
            <a:avLst/>
          </a:prstGeom>
          <a:noFill/>
          <a:ln w="9525">
            <a:noFill/>
            <a:miter lim="800000"/>
            <a:headEnd/>
            <a:tailEnd/>
          </a:ln>
          <a:effectLst/>
        </p:spPr>
        <p:txBody>
          <a:bodyPr vert="horz" wrap="square" lIns="425263" tIns="212634" rIns="425263" bIns="212634" numCol="1" anchor="t" anchorCtr="0" compatLnSpc="1">
            <a:prstTxWarp prst="textNoShape">
              <a:avLst/>
            </a:prstTxWarp>
          </a:bodyPr>
          <a:lstStyle/>
          <a:p>
            <a:pPr lvl="0"/>
            <a:r>
              <a:rPr lang="en-US" dirty="0" smtClean="0"/>
              <a:t>Click to edit Master title style</a:t>
            </a:r>
          </a:p>
        </p:txBody>
      </p:sp>
      <p:sp>
        <p:nvSpPr>
          <p:cNvPr id="118790" name="Rectangle 6"/>
          <p:cNvSpPr>
            <a:spLocks noGrp="1" noChangeArrowheads="1"/>
          </p:cNvSpPr>
          <p:nvPr>
            <p:ph type="body" idx="1"/>
          </p:nvPr>
        </p:nvSpPr>
        <p:spPr bwMode="auto">
          <a:xfrm>
            <a:off x="1951264" y="2517731"/>
            <a:ext cx="30105804" cy="634337"/>
          </a:xfrm>
          <a:prstGeom prst="rect">
            <a:avLst/>
          </a:prstGeom>
          <a:noFill/>
          <a:ln w="9525">
            <a:noFill/>
            <a:miter lim="800000"/>
            <a:headEnd/>
            <a:tailEnd/>
          </a:ln>
          <a:effectLst/>
        </p:spPr>
        <p:txBody>
          <a:bodyPr vert="horz" wrap="square" lIns="429579" tIns="0" rIns="0" bIns="0" numCol="1" anchor="t" anchorCtr="0" compatLnSpc="1">
            <a:prstTxWarp prst="textNoShape">
              <a:avLst/>
            </a:prstTxWarp>
          </a:bodyPr>
          <a:lstStyle/>
          <a:p>
            <a:pPr lvl="0"/>
            <a:r>
              <a:rPr lang="en-US" dirty="0" smtClean="0"/>
              <a:t>Click to edit Master text styles</a:t>
            </a:r>
          </a:p>
        </p:txBody>
      </p:sp>
      <p:pic>
        <p:nvPicPr>
          <p:cNvPr id="17"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7657288" y="456154"/>
            <a:ext cx="3663878" cy="277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55" r:id="rId1"/>
  </p:sldLayoutIdLst>
  <p:timing>
    <p:tnLst>
      <p:par>
        <p:cTn xmlns:p14="http://schemas.microsoft.com/office/powerpoint/2010/main" id="1" dur="indefinite" restart="never" nodeType="tmRoot"/>
      </p:par>
    </p:tnLst>
  </p:timing>
  <p:txStyles>
    <p:titleStyle>
      <a:lvl1pPr algn="l" defTabSz="18610263" rtl="0" fontAlgn="base">
        <a:lnSpc>
          <a:spcPct val="85000"/>
        </a:lnSpc>
        <a:spcBef>
          <a:spcPct val="0"/>
        </a:spcBef>
        <a:spcAft>
          <a:spcPct val="0"/>
        </a:spcAft>
        <a:defRPr sz="9500" b="1">
          <a:solidFill>
            <a:srgbClr val="717170"/>
          </a:solidFill>
          <a:latin typeface="+mj-lt"/>
          <a:ea typeface="+mj-ea"/>
          <a:cs typeface="+mj-cs"/>
        </a:defRPr>
      </a:lvl1pPr>
      <a:lvl2pPr algn="l" defTabSz="18610263" rtl="0" fontAlgn="base">
        <a:lnSpc>
          <a:spcPct val="85000"/>
        </a:lnSpc>
        <a:spcBef>
          <a:spcPct val="0"/>
        </a:spcBef>
        <a:spcAft>
          <a:spcPct val="0"/>
        </a:spcAft>
        <a:defRPr sz="9500" b="1">
          <a:solidFill>
            <a:srgbClr val="292929"/>
          </a:solidFill>
          <a:latin typeface="Arial" charset="0"/>
          <a:cs typeface="Arial" charset="0"/>
        </a:defRPr>
      </a:lvl2pPr>
      <a:lvl3pPr algn="l" defTabSz="18610263" rtl="0" fontAlgn="base">
        <a:lnSpc>
          <a:spcPct val="85000"/>
        </a:lnSpc>
        <a:spcBef>
          <a:spcPct val="0"/>
        </a:spcBef>
        <a:spcAft>
          <a:spcPct val="0"/>
        </a:spcAft>
        <a:defRPr sz="9500" b="1">
          <a:solidFill>
            <a:srgbClr val="292929"/>
          </a:solidFill>
          <a:latin typeface="Arial" charset="0"/>
          <a:cs typeface="Arial" charset="0"/>
        </a:defRPr>
      </a:lvl3pPr>
      <a:lvl4pPr algn="l" defTabSz="18610263" rtl="0" fontAlgn="base">
        <a:lnSpc>
          <a:spcPct val="85000"/>
        </a:lnSpc>
        <a:spcBef>
          <a:spcPct val="0"/>
        </a:spcBef>
        <a:spcAft>
          <a:spcPct val="0"/>
        </a:spcAft>
        <a:defRPr sz="9500" b="1">
          <a:solidFill>
            <a:srgbClr val="292929"/>
          </a:solidFill>
          <a:latin typeface="Arial" charset="0"/>
          <a:cs typeface="Arial" charset="0"/>
        </a:defRPr>
      </a:lvl4pPr>
      <a:lvl5pPr algn="l" defTabSz="18610263" rtl="0" fontAlgn="base">
        <a:lnSpc>
          <a:spcPct val="85000"/>
        </a:lnSpc>
        <a:spcBef>
          <a:spcPct val="0"/>
        </a:spcBef>
        <a:spcAft>
          <a:spcPct val="0"/>
        </a:spcAft>
        <a:defRPr sz="9500" b="1">
          <a:solidFill>
            <a:srgbClr val="292929"/>
          </a:solidFill>
          <a:latin typeface="Arial" charset="0"/>
          <a:cs typeface="Arial" charset="0"/>
        </a:defRPr>
      </a:lvl5pPr>
      <a:lvl6pPr marL="457200" algn="l" defTabSz="18610263" rtl="0" fontAlgn="base">
        <a:lnSpc>
          <a:spcPct val="85000"/>
        </a:lnSpc>
        <a:spcBef>
          <a:spcPct val="0"/>
        </a:spcBef>
        <a:spcAft>
          <a:spcPct val="0"/>
        </a:spcAft>
        <a:defRPr sz="9500" b="1">
          <a:solidFill>
            <a:srgbClr val="292929"/>
          </a:solidFill>
          <a:latin typeface="Arial" charset="0"/>
          <a:cs typeface="Arial" charset="0"/>
        </a:defRPr>
      </a:lvl6pPr>
      <a:lvl7pPr marL="914400" algn="l" defTabSz="18610263" rtl="0" fontAlgn="base">
        <a:lnSpc>
          <a:spcPct val="85000"/>
        </a:lnSpc>
        <a:spcBef>
          <a:spcPct val="0"/>
        </a:spcBef>
        <a:spcAft>
          <a:spcPct val="0"/>
        </a:spcAft>
        <a:defRPr sz="9500" b="1">
          <a:solidFill>
            <a:srgbClr val="292929"/>
          </a:solidFill>
          <a:latin typeface="Arial" charset="0"/>
          <a:cs typeface="Arial" charset="0"/>
        </a:defRPr>
      </a:lvl7pPr>
      <a:lvl8pPr marL="1371600" algn="l" defTabSz="18610263" rtl="0" fontAlgn="base">
        <a:lnSpc>
          <a:spcPct val="85000"/>
        </a:lnSpc>
        <a:spcBef>
          <a:spcPct val="0"/>
        </a:spcBef>
        <a:spcAft>
          <a:spcPct val="0"/>
        </a:spcAft>
        <a:defRPr sz="9500" b="1">
          <a:solidFill>
            <a:srgbClr val="292929"/>
          </a:solidFill>
          <a:latin typeface="Arial" charset="0"/>
          <a:cs typeface="Arial" charset="0"/>
        </a:defRPr>
      </a:lvl8pPr>
      <a:lvl9pPr marL="1828800" algn="l" defTabSz="18610263" rtl="0" fontAlgn="base">
        <a:lnSpc>
          <a:spcPct val="85000"/>
        </a:lnSpc>
        <a:spcBef>
          <a:spcPct val="0"/>
        </a:spcBef>
        <a:spcAft>
          <a:spcPct val="0"/>
        </a:spcAft>
        <a:defRPr sz="9500" b="1">
          <a:solidFill>
            <a:srgbClr val="292929"/>
          </a:solidFill>
          <a:latin typeface="Arial" charset="0"/>
          <a:cs typeface="Arial" charset="0"/>
        </a:defRPr>
      </a:lvl9pPr>
    </p:titleStyle>
    <p:bodyStyle>
      <a:lvl1pPr marL="1585913" indent="-1585913" algn="l" defTabSz="18610263" rtl="0" fontAlgn="base">
        <a:lnSpc>
          <a:spcPct val="85000"/>
        </a:lnSpc>
        <a:spcBef>
          <a:spcPct val="0"/>
        </a:spcBef>
        <a:spcAft>
          <a:spcPct val="0"/>
        </a:spcAft>
        <a:defRPr sz="6500" b="1">
          <a:solidFill>
            <a:srgbClr val="717170"/>
          </a:solidFill>
          <a:latin typeface="+mn-lt"/>
          <a:ea typeface="+mn-ea"/>
          <a:cs typeface="+mn-cs"/>
        </a:defRPr>
      </a:lvl1pPr>
      <a:lvl2pPr marL="3430588" indent="-1319213" algn="l" defTabSz="18610263" rtl="0" fontAlgn="base">
        <a:spcBef>
          <a:spcPct val="20000"/>
        </a:spcBef>
        <a:spcAft>
          <a:spcPct val="0"/>
        </a:spcAft>
        <a:defRPr sz="13700">
          <a:solidFill>
            <a:schemeClr val="tx1"/>
          </a:solidFill>
          <a:latin typeface="Times New Roman" pitchFamily="18" charset="0"/>
          <a:cs typeface="+mn-cs"/>
        </a:defRPr>
      </a:lvl2pPr>
      <a:lvl3pPr marL="5283200" indent="-1060450" algn="l" defTabSz="18610263" rtl="0" fontAlgn="base">
        <a:spcBef>
          <a:spcPct val="20000"/>
        </a:spcBef>
        <a:spcAft>
          <a:spcPct val="0"/>
        </a:spcAft>
        <a:defRPr sz="11600">
          <a:solidFill>
            <a:schemeClr val="tx1"/>
          </a:solidFill>
          <a:latin typeface="Times New Roman" pitchFamily="18" charset="0"/>
          <a:cs typeface="+mn-cs"/>
        </a:defRPr>
      </a:lvl3pPr>
      <a:lvl4pPr marL="7402513" indent="-1060450" algn="l" defTabSz="18610263" rtl="0" fontAlgn="base">
        <a:spcBef>
          <a:spcPct val="20000"/>
        </a:spcBef>
        <a:spcAft>
          <a:spcPct val="0"/>
        </a:spcAft>
        <a:defRPr sz="10000">
          <a:solidFill>
            <a:schemeClr val="tx1"/>
          </a:solidFill>
          <a:latin typeface="Times New Roman" pitchFamily="18" charset="0"/>
          <a:cs typeface="+mn-cs"/>
        </a:defRPr>
      </a:lvl4pPr>
      <a:lvl5pPr marL="9513888" indent="-1060450" algn="l" defTabSz="18610263" rtl="0" fontAlgn="base">
        <a:spcBef>
          <a:spcPct val="20000"/>
        </a:spcBef>
        <a:spcAft>
          <a:spcPct val="0"/>
        </a:spcAft>
        <a:defRPr sz="10000">
          <a:solidFill>
            <a:schemeClr val="tx1"/>
          </a:solidFill>
          <a:latin typeface="Times New Roman" pitchFamily="18" charset="0"/>
          <a:cs typeface="+mn-cs"/>
        </a:defRPr>
      </a:lvl5pPr>
      <a:lvl6pPr marL="9971088" indent="-1060450" algn="l" defTabSz="18610263" rtl="0" fontAlgn="base">
        <a:spcBef>
          <a:spcPct val="20000"/>
        </a:spcBef>
        <a:spcAft>
          <a:spcPct val="0"/>
        </a:spcAft>
        <a:defRPr sz="10000">
          <a:solidFill>
            <a:schemeClr val="tx1"/>
          </a:solidFill>
          <a:latin typeface="Times New Roman" pitchFamily="18" charset="0"/>
          <a:cs typeface="+mn-cs"/>
        </a:defRPr>
      </a:lvl6pPr>
      <a:lvl7pPr marL="10428288" indent="-1060450" algn="l" defTabSz="18610263" rtl="0" fontAlgn="base">
        <a:spcBef>
          <a:spcPct val="20000"/>
        </a:spcBef>
        <a:spcAft>
          <a:spcPct val="0"/>
        </a:spcAft>
        <a:defRPr sz="10000">
          <a:solidFill>
            <a:schemeClr val="tx1"/>
          </a:solidFill>
          <a:latin typeface="Times New Roman" pitchFamily="18" charset="0"/>
          <a:cs typeface="+mn-cs"/>
        </a:defRPr>
      </a:lvl7pPr>
      <a:lvl8pPr marL="10885488" indent="-1060450" algn="l" defTabSz="18610263" rtl="0" fontAlgn="base">
        <a:spcBef>
          <a:spcPct val="20000"/>
        </a:spcBef>
        <a:spcAft>
          <a:spcPct val="0"/>
        </a:spcAft>
        <a:defRPr sz="10000">
          <a:solidFill>
            <a:schemeClr val="tx1"/>
          </a:solidFill>
          <a:latin typeface="Times New Roman" pitchFamily="18" charset="0"/>
          <a:cs typeface="+mn-cs"/>
        </a:defRPr>
      </a:lvl8pPr>
      <a:lvl9pPr marL="11342688" indent="-1060450" algn="l" defTabSz="18610263" rtl="0" fontAlgn="base">
        <a:spcBef>
          <a:spcPct val="20000"/>
        </a:spcBef>
        <a:spcAft>
          <a:spcPct val="0"/>
        </a:spcAft>
        <a:defRPr sz="10000">
          <a:solidFill>
            <a:schemeClr val="tx1"/>
          </a:solidFill>
          <a:latin typeface="Times New Roman"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2" name="Picture 3"/>
          <p:cNvPicPr>
            <a:picLocks noChangeAspect="1" noChangeArrowheads="1"/>
          </p:cNvPicPr>
          <p:nvPr userDrawn="1"/>
        </p:nvPicPr>
        <p:blipFill rotWithShape="1">
          <a:blip r:embed="rId3">
            <a:lum bright="40000" contrast="-40000"/>
            <a:extLst>
              <a:ext uri="{28A0092B-C50C-407E-A947-70E740481C1C}">
                <a14:useLocalDpi xmlns:a14="http://schemas.microsoft.com/office/drawing/2010/main" val="0"/>
              </a:ext>
            </a:extLst>
          </a:blip>
          <a:srcRect t="44104"/>
          <a:stretch/>
        </p:blipFill>
        <p:spPr bwMode="auto">
          <a:xfrm rot="10800000">
            <a:off x="36859179" y="23523383"/>
            <a:ext cx="6901392" cy="3620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userDrawn="1"/>
        </p:nvSpPr>
        <p:spPr bwMode="invGray">
          <a:xfrm>
            <a:off x="0" y="0"/>
            <a:ext cx="43891200" cy="4896820"/>
          </a:xfrm>
          <a:prstGeom prst="rect">
            <a:avLst/>
          </a:prstGeom>
          <a:solidFill>
            <a:srgbClr val="BB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789" name="Rectangle 5"/>
          <p:cNvSpPr>
            <a:spLocks noGrp="1" noChangeArrowheads="1"/>
          </p:cNvSpPr>
          <p:nvPr>
            <p:ph type="title"/>
          </p:nvPr>
        </p:nvSpPr>
        <p:spPr bwMode="auto">
          <a:xfrm>
            <a:off x="1951264" y="916847"/>
            <a:ext cx="30175200" cy="1047637"/>
          </a:xfrm>
          <a:prstGeom prst="rect">
            <a:avLst/>
          </a:prstGeom>
          <a:noFill/>
          <a:ln w="9525">
            <a:noFill/>
            <a:miter lim="800000"/>
            <a:headEnd/>
            <a:tailEnd/>
          </a:ln>
          <a:effectLst/>
        </p:spPr>
        <p:txBody>
          <a:bodyPr vert="horz" wrap="square" lIns="425263" tIns="212634" rIns="425263" bIns="212634" numCol="1" anchor="t" anchorCtr="0" compatLnSpc="1">
            <a:prstTxWarp prst="textNoShape">
              <a:avLst/>
            </a:prstTxWarp>
          </a:bodyPr>
          <a:lstStyle/>
          <a:p>
            <a:pPr lvl="0"/>
            <a:r>
              <a:rPr lang="en-US" dirty="0" smtClean="0"/>
              <a:t>Click to edit Master title style</a:t>
            </a:r>
          </a:p>
        </p:txBody>
      </p:sp>
      <p:sp>
        <p:nvSpPr>
          <p:cNvPr id="118790" name="Rectangle 6"/>
          <p:cNvSpPr>
            <a:spLocks noGrp="1" noChangeArrowheads="1"/>
          </p:cNvSpPr>
          <p:nvPr>
            <p:ph type="body" idx="1"/>
          </p:nvPr>
        </p:nvSpPr>
        <p:spPr bwMode="auto">
          <a:xfrm>
            <a:off x="1951264" y="2517731"/>
            <a:ext cx="30105804" cy="634337"/>
          </a:xfrm>
          <a:prstGeom prst="rect">
            <a:avLst/>
          </a:prstGeom>
          <a:noFill/>
          <a:ln w="9525">
            <a:noFill/>
            <a:miter lim="800000"/>
            <a:headEnd/>
            <a:tailEnd/>
          </a:ln>
          <a:effectLst/>
        </p:spPr>
        <p:txBody>
          <a:bodyPr vert="horz" wrap="square" lIns="429579" tIns="0" rIns="0" bIns="0" numCol="1" anchor="t" anchorCtr="0" compatLnSpc="1">
            <a:prstTxWarp prst="textNoShape">
              <a:avLst/>
            </a:prstTxWarp>
          </a:bodyPr>
          <a:lstStyle/>
          <a:p>
            <a:pPr lvl="0"/>
            <a:r>
              <a:rPr lang="en-US" dirty="0" smtClean="0"/>
              <a:t>Click to edit Master text styles</a:t>
            </a:r>
          </a:p>
        </p:txBody>
      </p:sp>
      <p:sp>
        <p:nvSpPr>
          <p:cNvPr id="23" name="Rectangle 22"/>
          <p:cNvSpPr/>
          <p:nvPr userDrawn="1"/>
        </p:nvSpPr>
        <p:spPr bwMode="auto">
          <a:xfrm>
            <a:off x="0" y="26571527"/>
            <a:ext cx="43891200" cy="627797"/>
          </a:xfrm>
          <a:prstGeom prst="rect">
            <a:avLst/>
          </a:prstGeom>
          <a:solidFill>
            <a:srgbClr val="BB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976714" y="899034"/>
            <a:ext cx="4394630" cy="3337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4262483"/>
      </p:ext>
    </p:extLst>
  </p:cSld>
  <p:clrMap bg1="lt1" tx1="dk1" bg2="lt2" tx2="dk2" accent1="accent1" accent2="accent2" accent3="accent3" accent4="accent4" accent5="accent5" accent6="accent6" hlink="hlink" folHlink="folHlink"/>
  <p:sldLayoutIdLst>
    <p:sldLayoutId id="2147483662" r:id="rId1"/>
  </p:sldLayoutIdLst>
  <p:timing>
    <p:tnLst>
      <p:par>
        <p:cTn xmlns:p14="http://schemas.microsoft.com/office/powerpoint/2010/main" id="1" dur="indefinite" restart="never" nodeType="tmRoot"/>
      </p:par>
    </p:tnLst>
  </p:timing>
  <p:txStyles>
    <p:titleStyle>
      <a:lvl1pPr algn="l" defTabSz="18610263" rtl="0" fontAlgn="base">
        <a:lnSpc>
          <a:spcPct val="85000"/>
        </a:lnSpc>
        <a:spcBef>
          <a:spcPct val="0"/>
        </a:spcBef>
        <a:spcAft>
          <a:spcPct val="0"/>
        </a:spcAft>
        <a:defRPr sz="9500" b="1">
          <a:solidFill>
            <a:schemeClr val="bg1"/>
          </a:solidFill>
          <a:latin typeface="+mj-lt"/>
          <a:ea typeface="+mj-ea"/>
          <a:cs typeface="+mj-cs"/>
        </a:defRPr>
      </a:lvl1pPr>
      <a:lvl2pPr algn="l" defTabSz="18610263" rtl="0" fontAlgn="base">
        <a:lnSpc>
          <a:spcPct val="85000"/>
        </a:lnSpc>
        <a:spcBef>
          <a:spcPct val="0"/>
        </a:spcBef>
        <a:spcAft>
          <a:spcPct val="0"/>
        </a:spcAft>
        <a:defRPr sz="9500" b="1">
          <a:solidFill>
            <a:srgbClr val="292929"/>
          </a:solidFill>
          <a:latin typeface="Arial" charset="0"/>
          <a:cs typeface="Arial" charset="0"/>
        </a:defRPr>
      </a:lvl2pPr>
      <a:lvl3pPr algn="l" defTabSz="18610263" rtl="0" fontAlgn="base">
        <a:lnSpc>
          <a:spcPct val="85000"/>
        </a:lnSpc>
        <a:spcBef>
          <a:spcPct val="0"/>
        </a:spcBef>
        <a:spcAft>
          <a:spcPct val="0"/>
        </a:spcAft>
        <a:defRPr sz="9500" b="1">
          <a:solidFill>
            <a:srgbClr val="292929"/>
          </a:solidFill>
          <a:latin typeface="Arial" charset="0"/>
          <a:cs typeface="Arial" charset="0"/>
        </a:defRPr>
      </a:lvl3pPr>
      <a:lvl4pPr algn="l" defTabSz="18610263" rtl="0" fontAlgn="base">
        <a:lnSpc>
          <a:spcPct val="85000"/>
        </a:lnSpc>
        <a:spcBef>
          <a:spcPct val="0"/>
        </a:spcBef>
        <a:spcAft>
          <a:spcPct val="0"/>
        </a:spcAft>
        <a:defRPr sz="9500" b="1">
          <a:solidFill>
            <a:srgbClr val="292929"/>
          </a:solidFill>
          <a:latin typeface="Arial" charset="0"/>
          <a:cs typeface="Arial" charset="0"/>
        </a:defRPr>
      </a:lvl4pPr>
      <a:lvl5pPr algn="l" defTabSz="18610263" rtl="0" fontAlgn="base">
        <a:lnSpc>
          <a:spcPct val="85000"/>
        </a:lnSpc>
        <a:spcBef>
          <a:spcPct val="0"/>
        </a:spcBef>
        <a:spcAft>
          <a:spcPct val="0"/>
        </a:spcAft>
        <a:defRPr sz="9500" b="1">
          <a:solidFill>
            <a:srgbClr val="292929"/>
          </a:solidFill>
          <a:latin typeface="Arial" charset="0"/>
          <a:cs typeface="Arial" charset="0"/>
        </a:defRPr>
      </a:lvl5pPr>
      <a:lvl6pPr marL="457200" algn="l" defTabSz="18610263" rtl="0" fontAlgn="base">
        <a:lnSpc>
          <a:spcPct val="85000"/>
        </a:lnSpc>
        <a:spcBef>
          <a:spcPct val="0"/>
        </a:spcBef>
        <a:spcAft>
          <a:spcPct val="0"/>
        </a:spcAft>
        <a:defRPr sz="9500" b="1">
          <a:solidFill>
            <a:srgbClr val="292929"/>
          </a:solidFill>
          <a:latin typeface="Arial" charset="0"/>
          <a:cs typeface="Arial" charset="0"/>
        </a:defRPr>
      </a:lvl6pPr>
      <a:lvl7pPr marL="914400" algn="l" defTabSz="18610263" rtl="0" fontAlgn="base">
        <a:lnSpc>
          <a:spcPct val="85000"/>
        </a:lnSpc>
        <a:spcBef>
          <a:spcPct val="0"/>
        </a:spcBef>
        <a:spcAft>
          <a:spcPct val="0"/>
        </a:spcAft>
        <a:defRPr sz="9500" b="1">
          <a:solidFill>
            <a:srgbClr val="292929"/>
          </a:solidFill>
          <a:latin typeface="Arial" charset="0"/>
          <a:cs typeface="Arial" charset="0"/>
        </a:defRPr>
      </a:lvl7pPr>
      <a:lvl8pPr marL="1371600" algn="l" defTabSz="18610263" rtl="0" fontAlgn="base">
        <a:lnSpc>
          <a:spcPct val="85000"/>
        </a:lnSpc>
        <a:spcBef>
          <a:spcPct val="0"/>
        </a:spcBef>
        <a:spcAft>
          <a:spcPct val="0"/>
        </a:spcAft>
        <a:defRPr sz="9500" b="1">
          <a:solidFill>
            <a:srgbClr val="292929"/>
          </a:solidFill>
          <a:latin typeface="Arial" charset="0"/>
          <a:cs typeface="Arial" charset="0"/>
        </a:defRPr>
      </a:lvl8pPr>
      <a:lvl9pPr marL="1828800" algn="l" defTabSz="18610263" rtl="0" fontAlgn="base">
        <a:lnSpc>
          <a:spcPct val="85000"/>
        </a:lnSpc>
        <a:spcBef>
          <a:spcPct val="0"/>
        </a:spcBef>
        <a:spcAft>
          <a:spcPct val="0"/>
        </a:spcAft>
        <a:defRPr sz="9500" b="1">
          <a:solidFill>
            <a:srgbClr val="292929"/>
          </a:solidFill>
          <a:latin typeface="Arial" charset="0"/>
          <a:cs typeface="Arial" charset="0"/>
        </a:defRPr>
      </a:lvl9pPr>
    </p:titleStyle>
    <p:bodyStyle>
      <a:lvl1pPr marL="1585913" indent="-1585913" algn="l" defTabSz="18610263" rtl="0" fontAlgn="base">
        <a:lnSpc>
          <a:spcPct val="85000"/>
        </a:lnSpc>
        <a:spcBef>
          <a:spcPct val="0"/>
        </a:spcBef>
        <a:spcAft>
          <a:spcPct val="0"/>
        </a:spcAft>
        <a:defRPr sz="6500" b="1">
          <a:solidFill>
            <a:schemeClr val="bg1"/>
          </a:solidFill>
          <a:latin typeface="+mn-lt"/>
          <a:ea typeface="+mn-ea"/>
          <a:cs typeface="+mn-cs"/>
        </a:defRPr>
      </a:lvl1pPr>
      <a:lvl2pPr marL="3430588" indent="-1319213" algn="l" defTabSz="18610263" rtl="0" fontAlgn="base">
        <a:spcBef>
          <a:spcPct val="20000"/>
        </a:spcBef>
        <a:spcAft>
          <a:spcPct val="0"/>
        </a:spcAft>
        <a:defRPr sz="13700">
          <a:solidFill>
            <a:schemeClr val="tx1"/>
          </a:solidFill>
          <a:latin typeface="Times New Roman" pitchFamily="18" charset="0"/>
          <a:cs typeface="+mn-cs"/>
        </a:defRPr>
      </a:lvl2pPr>
      <a:lvl3pPr marL="5283200" indent="-1060450" algn="l" defTabSz="18610263" rtl="0" fontAlgn="base">
        <a:spcBef>
          <a:spcPct val="20000"/>
        </a:spcBef>
        <a:spcAft>
          <a:spcPct val="0"/>
        </a:spcAft>
        <a:defRPr sz="11600">
          <a:solidFill>
            <a:schemeClr val="tx1"/>
          </a:solidFill>
          <a:latin typeface="Times New Roman" pitchFamily="18" charset="0"/>
          <a:cs typeface="+mn-cs"/>
        </a:defRPr>
      </a:lvl3pPr>
      <a:lvl4pPr marL="7402513" indent="-1060450" algn="l" defTabSz="18610263" rtl="0" fontAlgn="base">
        <a:spcBef>
          <a:spcPct val="20000"/>
        </a:spcBef>
        <a:spcAft>
          <a:spcPct val="0"/>
        </a:spcAft>
        <a:defRPr sz="10000">
          <a:solidFill>
            <a:schemeClr val="tx1"/>
          </a:solidFill>
          <a:latin typeface="Times New Roman" pitchFamily="18" charset="0"/>
          <a:cs typeface="+mn-cs"/>
        </a:defRPr>
      </a:lvl4pPr>
      <a:lvl5pPr marL="9513888" indent="-1060450" algn="l" defTabSz="18610263" rtl="0" fontAlgn="base">
        <a:spcBef>
          <a:spcPct val="20000"/>
        </a:spcBef>
        <a:spcAft>
          <a:spcPct val="0"/>
        </a:spcAft>
        <a:defRPr sz="10000">
          <a:solidFill>
            <a:schemeClr val="tx1"/>
          </a:solidFill>
          <a:latin typeface="Times New Roman" pitchFamily="18" charset="0"/>
          <a:cs typeface="+mn-cs"/>
        </a:defRPr>
      </a:lvl5pPr>
      <a:lvl6pPr marL="9971088" indent="-1060450" algn="l" defTabSz="18610263" rtl="0" fontAlgn="base">
        <a:spcBef>
          <a:spcPct val="20000"/>
        </a:spcBef>
        <a:spcAft>
          <a:spcPct val="0"/>
        </a:spcAft>
        <a:defRPr sz="10000">
          <a:solidFill>
            <a:schemeClr val="tx1"/>
          </a:solidFill>
          <a:latin typeface="Times New Roman" pitchFamily="18" charset="0"/>
          <a:cs typeface="+mn-cs"/>
        </a:defRPr>
      </a:lvl6pPr>
      <a:lvl7pPr marL="10428288" indent="-1060450" algn="l" defTabSz="18610263" rtl="0" fontAlgn="base">
        <a:spcBef>
          <a:spcPct val="20000"/>
        </a:spcBef>
        <a:spcAft>
          <a:spcPct val="0"/>
        </a:spcAft>
        <a:defRPr sz="10000">
          <a:solidFill>
            <a:schemeClr val="tx1"/>
          </a:solidFill>
          <a:latin typeface="Times New Roman" pitchFamily="18" charset="0"/>
          <a:cs typeface="+mn-cs"/>
        </a:defRPr>
      </a:lvl7pPr>
      <a:lvl8pPr marL="10885488" indent="-1060450" algn="l" defTabSz="18610263" rtl="0" fontAlgn="base">
        <a:spcBef>
          <a:spcPct val="20000"/>
        </a:spcBef>
        <a:spcAft>
          <a:spcPct val="0"/>
        </a:spcAft>
        <a:defRPr sz="10000">
          <a:solidFill>
            <a:schemeClr val="tx1"/>
          </a:solidFill>
          <a:latin typeface="Times New Roman" pitchFamily="18" charset="0"/>
          <a:cs typeface="+mn-cs"/>
        </a:defRPr>
      </a:lvl8pPr>
      <a:lvl9pPr marL="11342688" indent="-1060450" algn="l" defTabSz="18610263" rtl="0" fontAlgn="base">
        <a:spcBef>
          <a:spcPct val="20000"/>
        </a:spcBef>
        <a:spcAft>
          <a:spcPct val="0"/>
        </a:spcAft>
        <a:defRPr sz="10000">
          <a:solidFill>
            <a:schemeClr val="tx1"/>
          </a:solidFill>
          <a:latin typeface="Times New Roman"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chart" Target="../charts/chart1.xml"/><Relationship Id="rId6" Type="http://schemas.openxmlformats.org/officeDocument/2006/relationships/image" Target="../media/image9.png"/><Relationship Id="rId7" Type="http://schemas.openxmlformats.org/officeDocument/2006/relationships/image" Target="../media/image10.png"/><Relationship Id="rId8" Type="http://schemas.microsoft.com/office/2007/relationships/hdphoto" Target="../media/hdphoto1.wdp"/><Relationship Id="rId9"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785731" y="4290554"/>
            <a:ext cx="42445654" cy="914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806950" rtl="0" eaLnBrk="1" fontAlgn="base" latinLnBrk="0" hangingPunct="1">
              <a:lnSpc>
                <a:spcPct val="100000"/>
              </a:lnSpc>
              <a:spcBef>
                <a:spcPct val="0"/>
              </a:spcBef>
              <a:spcAft>
                <a:spcPct val="0"/>
              </a:spcAft>
              <a:buClrTx/>
              <a:buSzTx/>
              <a:buFontTx/>
              <a:buNone/>
              <a:tabLst/>
            </a:pPr>
            <a:endParaRPr kumimoji="0" lang="en-US" sz="9500" b="0"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809441" y="3697357"/>
            <a:ext cx="42445654" cy="39756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806950" rtl="0" eaLnBrk="1" fontAlgn="base" latinLnBrk="0" hangingPunct="1">
              <a:lnSpc>
                <a:spcPct val="100000"/>
              </a:lnSpc>
              <a:spcBef>
                <a:spcPct val="0"/>
              </a:spcBef>
              <a:spcAft>
                <a:spcPct val="0"/>
              </a:spcAft>
              <a:buClrTx/>
              <a:buSzTx/>
              <a:buFontTx/>
              <a:buNone/>
              <a:tabLst/>
            </a:pPr>
            <a:endParaRPr kumimoji="0" lang="en-US" sz="9500" b="0" i="0" u="none" strike="noStrike" cap="none" normalizeH="0" baseline="0" smtClean="0">
              <a:ln>
                <a:noFill/>
              </a:ln>
              <a:solidFill>
                <a:schemeClr val="tx1"/>
              </a:solidFill>
              <a:effectLst/>
              <a:latin typeface="Arial" charset="0"/>
            </a:endParaRPr>
          </a:p>
        </p:txBody>
      </p:sp>
      <p:sp>
        <p:nvSpPr>
          <p:cNvPr id="31" name="Text Box 7"/>
          <p:cNvSpPr txBox="1">
            <a:spLocks noChangeArrowheads="1"/>
          </p:cNvSpPr>
          <p:nvPr/>
        </p:nvSpPr>
        <p:spPr bwMode="auto">
          <a:xfrm>
            <a:off x="849198" y="5908176"/>
            <a:ext cx="10058400" cy="11528801"/>
          </a:xfrm>
          <a:prstGeom prst="rect">
            <a:avLst/>
          </a:prstGeom>
          <a:noFill/>
          <a:ln w="9525" algn="ctr">
            <a:noFill/>
            <a:miter lim="800000"/>
            <a:headEnd/>
            <a:tailEnd/>
          </a:ln>
          <a:effectLst/>
        </p:spPr>
        <p:txBody>
          <a:bodyPr lIns="0" tIns="0" rIns="0" bIns="0"/>
          <a:lstStyle/>
          <a:p>
            <a:pPr algn="just" defTabSz="18611850">
              <a:spcBef>
                <a:spcPct val="40000"/>
              </a:spcBef>
            </a:pPr>
            <a:r>
              <a:rPr lang="en-US" sz="3500" dirty="0" smtClean="0"/>
              <a:t>High </a:t>
            </a:r>
            <a:r>
              <a:rPr lang="en-US" sz="3500" dirty="0"/>
              <a:t>resolution 3D printing allowing the production of thin walls in any orientation can help to ensure the </a:t>
            </a:r>
            <a:r>
              <a:rPr lang="en-US" sz="3500" i="1" dirty="0"/>
              <a:t>in vivo</a:t>
            </a:r>
            <a:r>
              <a:rPr lang="en-US" sz="3500" dirty="0"/>
              <a:t> resorption of polymeric scaffolds. Prior to fabrication, the orientation of porous spaces may be designed on computer to facilitate the formation and ingrowth of host tissue and vasculature within the defect site. However, </a:t>
            </a:r>
            <a:r>
              <a:rPr lang="en-US" sz="3500" dirty="0" smtClean="0"/>
              <a:t>reliable </a:t>
            </a:r>
            <a:r>
              <a:rPr lang="en-US" sz="3500" dirty="0"/>
              <a:t>resorption of the scaffold may be </a:t>
            </a:r>
            <a:r>
              <a:rPr lang="en-US" sz="3500" dirty="0" smtClean="0"/>
              <a:t>necessary </a:t>
            </a:r>
            <a:r>
              <a:rPr lang="en-US" sz="3500" dirty="0"/>
              <a:t>for sufficient neo-tissue material properties, vascularization, and prevention of compartmentalizing the defect site</a:t>
            </a:r>
            <a:r>
              <a:rPr lang="en-US" sz="3500" dirty="0" smtClean="0"/>
              <a:t>.</a:t>
            </a:r>
          </a:p>
          <a:p>
            <a:pPr algn="just" defTabSz="18611850">
              <a:spcBef>
                <a:spcPct val="40000"/>
              </a:spcBef>
            </a:pPr>
            <a:r>
              <a:rPr lang="en-US" sz="3500" dirty="0" smtClean="0"/>
              <a:t>3D printing can be used to </a:t>
            </a:r>
            <a:r>
              <a:rPr lang="en-US" sz="3500" dirty="0" smtClean="0"/>
              <a:t>achieve this however, competing needs on the material are such that it is strong enough for processing and implantation, yet </a:t>
            </a:r>
            <a:r>
              <a:rPr lang="en-US" sz="3500" dirty="0" smtClean="0"/>
              <a:t>weak </a:t>
            </a:r>
            <a:r>
              <a:rPr lang="en-US" sz="3500" dirty="0"/>
              <a:t>enough to resorb by the time the neo-tissue filling the defect site must remodel.</a:t>
            </a:r>
          </a:p>
          <a:p>
            <a:pPr algn="just" defTabSz="18611850">
              <a:spcBef>
                <a:spcPct val="40000"/>
              </a:spcBef>
            </a:pPr>
            <a:r>
              <a:rPr lang="en-US" sz="3500" dirty="0" smtClean="0"/>
              <a:t>Current studies in th</a:t>
            </a:r>
            <a:r>
              <a:rPr lang="en-US" sz="3500" dirty="0" smtClean="0"/>
              <a:t>is lab have been aimed at better understanding the outcome of 3D-printed poly(propylene fumarate) (PPF) scaffolds with regard to strength, resolution, and design.</a:t>
            </a:r>
            <a:endParaRPr lang="en-US" sz="3500" dirty="0" smtClean="0"/>
          </a:p>
          <a:p>
            <a:pPr algn="just" defTabSz="18611850">
              <a:lnSpc>
                <a:spcPct val="90000"/>
              </a:lnSpc>
              <a:spcBef>
                <a:spcPct val="40000"/>
              </a:spcBef>
            </a:pPr>
            <a:endParaRPr lang="en-US" sz="3500" dirty="0"/>
          </a:p>
        </p:txBody>
      </p:sp>
      <p:sp>
        <p:nvSpPr>
          <p:cNvPr id="33" name="Text Box 54"/>
          <p:cNvSpPr txBox="1">
            <a:spLocks noChangeArrowheads="1"/>
          </p:cNvSpPr>
          <p:nvPr/>
        </p:nvSpPr>
        <p:spPr bwMode="auto">
          <a:xfrm>
            <a:off x="32893954" y="5975676"/>
            <a:ext cx="10058400" cy="19587760"/>
          </a:xfrm>
          <a:prstGeom prst="rect">
            <a:avLst/>
          </a:prstGeom>
          <a:noFill/>
          <a:ln w="9525" algn="ctr">
            <a:noFill/>
            <a:miter lim="800000"/>
            <a:headEnd/>
            <a:tailEnd/>
          </a:ln>
          <a:effectLst/>
        </p:spPr>
        <p:txBody>
          <a:bodyPr lIns="0" tIns="0" rIns="0" bIns="0"/>
          <a:lstStyle/>
          <a:p>
            <a:pPr algn="just" defTabSz="18611850">
              <a:spcBef>
                <a:spcPct val="40000"/>
              </a:spcBef>
            </a:pPr>
            <a:r>
              <a:rPr lang="en-US" sz="3500" dirty="0"/>
              <a:t>The interaction of resin components (e.g., polymer, initiator, and dye), influences green strength, post-cured strength, and resolution. In our preparation of scaffolds from poly(propylene fumarate) (PPF), we have found that Irgacure 784 appears to act primarily as a dye allowing highly accurate scaffold fabrication. After clearing the pores, Irgacure 784 appears to act as an initiator during post-curing. Exposure time is correlated with gradually increasing green strength. Strength (Figure 1) increased dramatically, from under 200 MPa to almost 700 MPa, following post-curing.</a:t>
            </a:r>
          </a:p>
          <a:p>
            <a:pPr algn="just" defTabSz="18611850">
              <a:lnSpc>
                <a:spcPct val="90000"/>
              </a:lnSpc>
              <a:spcBef>
                <a:spcPct val="40000"/>
              </a:spcBef>
            </a:pPr>
            <a:r>
              <a:rPr lang="en-US" sz="4400" b="1" dirty="0">
                <a:solidFill>
                  <a:srgbClr val="717170"/>
                </a:solidFill>
              </a:rPr>
              <a:t>References</a:t>
            </a:r>
          </a:p>
          <a:p>
            <a:pPr algn="just" defTabSz="18611850">
              <a:lnSpc>
                <a:spcPct val="90000"/>
              </a:lnSpc>
              <a:spcBef>
                <a:spcPct val="40000"/>
              </a:spcBef>
            </a:pPr>
            <a:r>
              <a:rPr lang="en-US" sz="2800" dirty="0"/>
              <a:t>1. </a:t>
            </a:r>
            <a:r>
              <a:rPr lang="en-US" sz="2800" dirty="0" err="1"/>
              <a:t>Daicho</a:t>
            </a:r>
            <a:r>
              <a:rPr lang="en-US" sz="2800" dirty="0"/>
              <a:t> Y, Murakami T, Hagiwara T, </a:t>
            </a:r>
            <a:r>
              <a:rPr lang="en-US" sz="2800" dirty="0" err="1"/>
              <a:t>Maruo</a:t>
            </a:r>
            <a:r>
              <a:rPr lang="en-US" sz="2800" dirty="0"/>
              <a:t> S. Opt Mater </a:t>
            </a:r>
            <a:r>
              <a:rPr lang="en-US" sz="2800" dirty="0" err="1"/>
              <a:t>Exp</a:t>
            </a:r>
            <a:r>
              <a:rPr lang="en-US" sz="2800" dirty="0"/>
              <a:t> 3(6), dx.doi.org/10.1364/OME.3.000875, 2013.</a:t>
            </a:r>
          </a:p>
          <a:p>
            <a:pPr algn="just" defTabSz="18611850">
              <a:lnSpc>
                <a:spcPct val="90000"/>
              </a:lnSpc>
              <a:spcBef>
                <a:spcPct val="40000"/>
              </a:spcBef>
            </a:pPr>
            <a:r>
              <a:rPr lang="en-US" sz="2800" dirty="0"/>
              <a:t>2. Kasper FK, </a:t>
            </a:r>
            <a:r>
              <a:rPr lang="en-US" sz="2800" dirty="0" err="1"/>
              <a:t>Tanahashi</a:t>
            </a:r>
            <a:r>
              <a:rPr lang="en-US" sz="2800" dirty="0"/>
              <a:t> K, Fisher JP, </a:t>
            </a:r>
            <a:r>
              <a:rPr lang="en-US" sz="2800" dirty="0" err="1"/>
              <a:t>Mikos</a:t>
            </a:r>
            <a:r>
              <a:rPr lang="en-US" sz="2800" dirty="0"/>
              <a:t> AG. Nat </a:t>
            </a:r>
            <a:r>
              <a:rPr lang="en-US" sz="2800" dirty="0" err="1"/>
              <a:t>Protoc</a:t>
            </a:r>
            <a:r>
              <a:rPr lang="en-US" sz="2800" dirty="0"/>
              <a:t> 4, 518, 2009.</a:t>
            </a:r>
          </a:p>
          <a:p>
            <a:pPr algn="just" defTabSz="18611850">
              <a:lnSpc>
                <a:spcPct val="90000"/>
              </a:lnSpc>
              <a:spcBef>
                <a:spcPct val="40000"/>
              </a:spcBef>
            </a:pPr>
            <a:r>
              <a:rPr lang="en-US" sz="4400" b="1" dirty="0">
                <a:solidFill>
                  <a:schemeClr val="bg1">
                    <a:lumMod val="50000"/>
                  </a:schemeClr>
                </a:solidFill>
              </a:rPr>
              <a:t>Acknowledgements</a:t>
            </a:r>
          </a:p>
          <a:p>
            <a:pPr algn="just" defTabSz="18611850">
              <a:spcBef>
                <a:spcPct val="40000"/>
              </a:spcBef>
            </a:pPr>
            <a:r>
              <a:rPr lang="en-US" sz="3300" dirty="0"/>
              <a:t>Partial support for this research was provided by the Dept. of Neurological Surgery Research Foundation, Case Western Reserve University (CWRU) and NIH grants R01-DE013740 and R01-AR061460.  Compression tests were done by Jay </a:t>
            </a:r>
            <a:r>
              <a:rPr lang="en-US" sz="3300" dirty="0" err="1"/>
              <a:t>Bensusan</a:t>
            </a:r>
            <a:r>
              <a:rPr lang="en-US" sz="3300" dirty="0"/>
              <a:t> in Dr. Clare </a:t>
            </a:r>
            <a:r>
              <a:rPr lang="en-US" sz="3300" dirty="0" err="1"/>
              <a:t>Rimnac’s</a:t>
            </a:r>
            <a:r>
              <a:rPr lang="en-US" sz="3300" dirty="0"/>
              <a:t> laboratory, Dept. of Mechanical and Aerospace Engineering, CWRU.</a:t>
            </a:r>
          </a:p>
          <a:p>
            <a:pPr algn="just" defTabSz="18611850">
              <a:lnSpc>
                <a:spcPct val="90000"/>
              </a:lnSpc>
              <a:spcBef>
                <a:spcPct val="40000"/>
              </a:spcBef>
            </a:pPr>
            <a:r>
              <a:rPr lang="en-US" sz="4400" b="1" dirty="0">
                <a:solidFill>
                  <a:srgbClr val="717170"/>
                </a:solidFill>
              </a:rPr>
              <a:t>Disclosures</a:t>
            </a:r>
          </a:p>
          <a:p>
            <a:pPr algn="just" defTabSz="18611850">
              <a:spcBef>
                <a:spcPct val="40000"/>
              </a:spcBef>
            </a:pPr>
            <a:r>
              <a:rPr lang="en-US" sz="2800" dirty="0"/>
              <a:t>DD, EM, MOW, AS, and JPF have submitted patent applications on these topics. DD received compensation from, and has an ownership stake in, Osteoplastics LLC</a:t>
            </a:r>
            <a:r>
              <a:rPr lang="en-US" sz="2800" dirty="0" smtClean="0"/>
              <a:t>.</a:t>
            </a:r>
            <a:endParaRPr lang="en-US" sz="2800" dirty="0"/>
          </a:p>
          <a:p>
            <a:pPr algn="just" defTabSz="18611850">
              <a:lnSpc>
                <a:spcPct val="90000"/>
              </a:lnSpc>
              <a:spcBef>
                <a:spcPct val="40000"/>
              </a:spcBef>
            </a:pPr>
            <a:r>
              <a:rPr lang="en-US" sz="4400" b="1" dirty="0" smtClean="0">
                <a:solidFill>
                  <a:srgbClr val="717170"/>
                </a:solidFill>
              </a:rPr>
              <a:t>Corresponding Author:</a:t>
            </a:r>
          </a:p>
          <a:p>
            <a:pPr algn="just" defTabSz="18611850">
              <a:spcBef>
                <a:spcPts val="1200"/>
              </a:spcBef>
            </a:pPr>
            <a:r>
              <a:rPr lang="en-US" sz="2400" b="1" dirty="0"/>
              <a:t>David Dean, Ph.D.</a:t>
            </a:r>
          </a:p>
          <a:p>
            <a:pPr algn="just" defTabSz="18611850">
              <a:spcBef>
                <a:spcPts val="0"/>
              </a:spcBef>
            </a:pPr>
            <a:r>
              <a:rPr lang="en-US" sz="2400" dirty="0"/>
              <a:t>Associate </a:t>
            </a:r>
            <a:r>
              <a:rPr lang="en-US" sz="2400" dirty="0" smtClean="0"/>
              <a:t>Professor, Department </a:t>
            </a:r>
            <a:r>
              <a:rPr lang="en-US" sz="2400" dirty="0"/>
              <a:t>of Plastic Surgery</a:t>
            </a:r>
          </a:p>
          <a:p>
            <a:pPr algn="just" defTabSz="18611850">
              <a:spcBef>
                <a:spcPts val="0"/>
              </a:spcBef>
            </a:pPr>
            <a:r>
              <a:rPr lang="en-US" sz="2400" dirty="0"/>
              <a:t>The Ohio State University</a:t>
            </a:r>
          </a:p>
          <a:p>
            <a:pPr algn="just" defTabSz="18611850">
              <a:spcBef>
                <a:spcPts val="0"/>
              </a:spcBef>
            </a:pPr>
            <a:r>
              <a:rPr lang="en-US" sz="2400" dirty="0"/>
              <a:t>460 West 12th Ave., 10th Floor, Rm. 1004</a:t>
            </a:r>
          </a:p>
          <a:p>
            <a:pPr algn="just" defTabSz="18611850">
              <a:spcBef>
                <a:spcPts val="0"/>
              </a:spcBef>
            </a:pPr>
            <a:r>
              <a:rPr lang="en-US" sz="2400" dirty="0"/>
              <a:t>Columbus, OH  43210</a:t>
            </a:r>
          </a:p>
          <a:p>
            <a:pPr algn="just" defTabSz="18611850">
              <a:spcBef>
                <a:spcPts val="0"/>
              </a:spcBef>
            </a:pPr>
            <a:r>
              <a:rPr lang="en-US" sz="2400" dirty="0"/>
              <a:t>Telephone: (614) 688-9044</a:t>
            </a:r>
          </a:p>
          <a:p>
            <a:pPr algn="just" defTabSz="18611850">
              <a:spcBef>
                <a:spcPts val="0"/>
              </a:spcBef>
            </a:pPr>
            <a:r>
              <a:rPr lang="en-US" sz="2400" dirty="0"/>
              <a:t>E-mail: David.Dean@osumc.edu</a:t>
            </a:r>
          </a:p>
          <a:p>
            <a:pPr algn="just" defTabSz="18611850">
              <a:lnSpc>
                <a:spcPct val="90000"/>
              </a:lnSpc>
              <a:spcBef>
                <a:spcPct val="40000"/>
              </a:spcBef>
            </a:pPr>
            <a:endParaRPr lang="en-US" sz="2800" dirty="0"/>
          </a:p>
        </p:txBody>
      </p:sp>
      <p:sp>
        <p:nvSpPr>
          <p:cNvPr id="46" name="Text Box 105"/>
          <p:cNvSpPr txBox="1">
            <a:spLocks noChangeArrowheads="1"/>
          </p:cNvSpPr>
          <p:nvPr/>
        </p:nvSpPr>
        <p:spPr bwMode="auto">
          <a:xfrm>
            <a:off x="788942" y="18692011"/>
            <a:ext cx="10058400" cy="9354029"/>
          </a:xfrm>
          <a:prstGeom prst="rect">
            <a:avLst/>
          </a:prstGeom>
          <a:noFill/>
          <a:ln w="9525" algn="ctr">
            <a:noFill/>
            <a:miter lim="800000"/>
            <a:headEnd/>
            <a:tailEnd/>
          </a:ln>
          <a:effectLst/>
        </p:spPr>
        <p:txBody>
          <a:bodyPr lIns="0" tIns="0" rIns="0" bIns="0"/>
          <a:lstStyle/>
          <a:p>
            <a:pPr algn="just" defTabSz="18611850">
              <a:spcBef>
                <a:spcPct val="40000"/>
              </a:spcBef>
            </a:pPr>
            <a:r>
              <a:rPr lang="en-US" sz="3500" dirty="0"/>
              <a:t>PPF was prepared as previously described.</a:t>
            </a:r>
            <a:r>
              <a:rPr lang="en-US" sz="3500" baseline="30000" dirty="0"/>
              <a:t>2</a:t>
            </a:r>
            <a:r>
              <a:rPr lang="en-US" sz="3500" dirty="0"/>
              <a:t> Diethyl </a:t>
            </a:r>
            <a:r>
              <a:rPr lang="en-US" sz="3500" dirty="0" smtClean="0"/>
              <a:t>fumarate (diluent) was added in </a:t>
            </a:r>
            <a:r>
              <a:rPr lang="en-US" sz="3500" dirty="0"/>
              <a:t>a 1.5:1 PPF:DEF </a:t>
            </a:r>
            <a:r>
              <a:rPr lang="en-US" sz="3500" dirty="0" smtClean="0"/>
              <a:t>ratio, then combined </a:t>
            </a:r>
            <a:r>
              <a:rPr lang="en-US" sz="3500" dirty="0"/>
              <a:t>with 3% </a:t>
            </a:r>
            <a:r>
              <a:rPr lang="en-US" sz="3500" dirty="0" smtClean="0"/>
              <a:t>Irgacure 819 (initiator) and </a:t>
            </a:r>
            <a:r>
              <a:rPr lang="en-US" sz="3500" dirty="0"/>
              <a:t>3% Irgacure </a:t>
            </a:r>
            <a:r>
              <a:rPr lang="en-US" sz="3500" dirty="0" smtClean="0"/>
              <a:t>784 (dye). </a:t>
            </a:r>
            <a:r>
              <a:rPr lang="en-US" sz="3500" dirty="0"/>
              <a:t>Cylinders (3 mm diameter, 6 mm length) were rendered in an </a:t>
            </a:r>
            <a:r>
              <a:rPr lang="en-US" sz="3500" dirty="0" err="1" smtClean="0"/>
              <a:t>EnvisionTEC</a:t>
            </a:r>
            <a:r>
              <a:rPr lang="en-US" sz="3500" dirty="0" smtClean="0"/>
              <a:t> </a:t>
            </a:r>
            <a:r>
              <a:rPr lang="en-US" sz="3500" dirty="0" smtClean="0"/>
              <a:t> </a:t>
            </a:r>
            <a:r>
              <a:rPr lang="en-US" sz="3500" dirty="0"/>
              <a:t>Perfactory Micro </a:t>
            </a:r>
            <a:r>
              <a:rPr lang="en-US" sz="3500" dirty="0" smtClean="0"/>
              <a:t>at 90, 180, </a:t>
            </a:r>
            <a:r>
              <a:rPr lang="en-US" sz="3500" dirty="0"/>
              <a:t>and 210 </a:t>
            </a:r>
            <a:r>
              <a:rPr lang="en-US" sz="3500" dirty="0" smtClean="0"/>
              <a:t>s exposure/layer </a:t>
            </a:r>
            <a:r>
              <a:rPr lang="en-US" sz="3500" dirty="0"/>
              <a:t>and set aside for mechanical testing without post-curing. One specimen (6 mm diameter, 12 mm length) was post-cured in a 3D </a:t>
            </a:r>
            <a:r>
              <a:rPr lang="en-US" sz="3500" dirty="0" smtClean="0"/>
              <a:t>systems </a:t>
            </a:r>
            <a:r>
              <a:rPr lang="en-US" sz="3500" dirty="0" err="1" smtClean="0"/>
              <a:t>ProCure</a:t>
            </a:r>
            <a:r>
              <a:rPr lang="en-US" sz="3500" dirty="0" smtClean="0"/>
              <a:t> 350 for 480 min. </a:t>
            </a:r>
            <a:r>
              <a:rPr lang="en-US" sz="3500" dirty="0"/>
              <a:t>Compression testing utilized an Instron </a:t>
            </a:r>
            <a:r>
              <a:rPr lang="en-US" sz="3500" dirty="0" smtClean="0"/>
              <a:t>8501 </a:t>
            </a:r>
            <a:r>
              <a:rPr lang="en-US" sz="3500" dirty="0"/>
              <a:t>(Figure </a:t>
            </a:r>
            <a:r>
              <a:rPr lang="en-US" sz="3500" dirty="0" smtClean="0"/>
              <a:t>2)</a:t>
            </a:r>
            <a:r>
              <a:rPr lang="en-US" sz="3500" dirty="0"/>
              <a:t>.</a:t>
            </a:r>
          </a:p>
        </p:txBody>
      </p:sp>
      <p:sp>
        <p:nvSpPr>
          <p:cNvPr id="47" name="Text Box 106"/>
          <p:cNvSpPr txBox="1">
            <a:spLocks noChangeArrowheads="1"/>
          </p:cNvSpPr>
          <p:nvPr/>
        </p:nvSpPr>
        <p:spPr bwMode="auto">
          <a:xfrm>
            <a:off x="22234990" y="4490414"/>
            <a:ext cx="10058400" cy="5249934"/>
          </a:xfrm>
          <a:prstGeom prst="rect">
            <a:avLst/>
          </a:prstGeom>
          <a:noFill/>
          <a:ln w="9525" algn="ctr">
            <a:noFill/>
            <a:miter lim="800000"/>
            <a:headEnd/>
            <a:tailEnd/>
          </a:ln>
          <a:effectLst/>
        </p:spPr>
        <p:txBody>
          <a:bodyPr lIns="0" tIns="0" rIns="0" bIns="0"/>
          <a:lstStyle/>
          <a:p>
            <a:pPr algn="just" defTabSz="18611850">
              <a:lnSpc>
                <a:spcPct val="90000"/>
              </a:lnSpc>
              <a:spcBef>
                <a:spcPct val="40000"/>
              </a:spcBef>
            </a:pPr>
            <a:r>
              <a:rPr lang="en-US" sz="3500" dirty="0" smtClean="0"/>
              <a:t>Specimens were tested to failure in an Instron rigged with </a:t>
            </a:r>
            <a:r>
              <a:rPr lang="en-US" sz="3500" dirty="0" smtClean="0"/>
              <a:t>a self-aligning </a:t>
            </a:r>
            <a:r>
              <a:rPr lang="en-US" sz="3500" dirty="0" smtClean="0"/>
              <a:t>fixture </a:t>
            </a:r>
            <a:r>
              <a:rPr lang="en-US" sz="3500" dirty="0" smtClean="0"/>
              <a:t>as </a:t>
            </a:r>
            <a:r>
              <a:rPr lang="en-US" sz="3500" dirty="0" smtClean="0"/>
              <a:t>in Figure 2b. </a:t>
            </a:r>
            <a:r>
              <a:rPr lang="en-US" sz="3500" dirty="0" smtClean="0"/>
              <a:t>Load </a:t>
            </a:r>
            <a:r>
              <a:rPr lang="en-US" sz="3500" dirty="0" smtClean="0"/>
              <a:t>was recorded through a load cell and strain was recorded using an externally mounted extensometer due to the specimen being too small to attach directly to.  Results of this testing can be seen in Figure 3, which plots load versus displacement. From the slope, stiffness can be examined, which can then be correlated to modulus.</a:t>
            </a:r>
            <a:endParaRPr lang="en-US" sz="3500" dirty="0"/>
          </a:p>
        </p:txBody>
      </p:sp>
      <p:sp>
        <p:nvSpPr>
          <p:cNvPr id="55" name="Text Box 112"/>
          <p:cNvSpPr txBox="1">
            <a:spLocks noChangeArrowheads="1"/>
          </p:cNvSpPr>
          <p:nvPr/>
        </p:nvSpPr>
        <p:spPr bwMode="auto">
          <a:xfrm>
            <a:off x="22256867" y="24830177"/>
            <a:ext cx="10058400" cy="1308857"/>
          </a:xfrm>
          <a:prstGeom prst="rect">
            <a:avLst/>
          </a:prstGeom>
          <a:noFill/>
          <a:ln w="9525" algn="ctr">
            <a:noFill/>
            <a:miter lim="800000"/>
            <a:headEnd/>
            <a:tailEnd/>
          </a:ln>
          <a:effectLst/>
        </p:spPr>
        <p:txBody>
          <a:bodyPr lIns="0" tIns="0" rIns="0" bIns="0"/>
          <a:lstStyle/>
          <a:p>
            <a:pPr algn="just" defTabSz="18611850">
              <a:spcBef>
                <a:spcPct val="40000"/>
              </a:spcBef>
            </a:pPr>
            <a:r>
              <a:rPr lang="en-US" sz="3000" b="1" dirty="0" smtClean="0"/>
              <a:t>Figure 3</a:t>
            </a:r>
            <a:r>
              <a:rPr lang="en-US" sz="3000" dirty="0" smtClean="0"/>
              <a:t>. </a:t>
            </a:r>
            <a:r>
              <a:rPr lang="en-US" sz="3000" dirty="0"/>
              <a:t>Mechanical Testing of 3D Printed PPF Cylinders: Strength vs. Exposure Time. MPa = </a:t>
            </a:r>
            <a:r>
              <a:rPr lang="en-US" sz="3000" dirty="0" err="1"/>
              <a:t>megapascals</a:t>
            </a:r>
            <a:r>
              <a:rPr lang="en-US" sz="3000" dirty="0" smtClean="0"/>
              <a:t>.</a:t>
            </a:r>
            <a:endParaRPr lang="en-US" sz="3000" dirty="0"/>
          </a:p>
        </p:txBody>
      </p:sp>
      <p:grpSp>
        <p:nvGrpSpPr>
          <p:cNvPr id="2" name="Group 1"/>
          <p:cNvGrpSpPr/>
          <p:nvPr/>
        </p:nvGrpSpPr>
        <p:grpSpPr>
          <a:xfrm>
            <a:off x="849199" y="4568854"/>
            <a:ext cx="10058400" cy="1093684"/>
            <a:chOff x="1600407" y="6614785"/>
            <a:chExt cx="14898342" cy="1327478"/>
          </a:xfrm>
        </p:grpSpPr>
        <p:sp>
          <p:nvSpPr>
            <p:cNvPr id="34" name="AutoShape 94"/>
            <p:cNvSpPr>
              <a:spLocks noChangeArrowheads="1"/>
            </p:cNvSpPr>
            <p:nvPr/>
          </p:nvSpPr>
          <p:spPr bwMode="auto">
            <a:xfrm>
              <a:off x="1601202" y="6715125"/>
              <a:ext cx="14896753" cy="1227138"/>
            </a:xfrm>
            <a:prstGeom prst="rect">
              <a:avLst/>
            </a:prstGeom>
            <a:solidFill>
              <a:schemeClr val="bg1"/>
            </a:solidFill>
            <a:ln w="12700" algn="ctr">
              <a:noFill/>
              <a:round/>
              <a:headEnd/>
              <a:tailEnd/>
            </a:ln>
            <a:effectLst/>
          </p:spPr>
          <p:txBody>
            <a:bodyPr lIns="457105" tIns="45710" rIns="91416" bIns="45710" anchor="ctr"/>
            <a:lstStyle/>
            <a:p>
              <a:pPr defTabSz="917575">
                <a:lnSpc>
                  <a:spcPct val="85000"/>
                </a:lnSpc>
                <a:spcBef>
                  <a:spcPct val="40000"/>
                </a:spcBef>
              </a:pPr>
              <a:r>
                <a:rPr lang="en-US" sz="5200" b="1" dirty="0" smtClean="0">
                  <a:solidFill>
                    <a:srgbClr val="717170"/>
                  </a:solidFill>
                </a:rPr>
                <a:t>Introduction</a:t>
              </a:r>
              <a:endParaRPr lang="en-US" sz="5200" b="1" dirty="0">
                <a:solidFill>
                  <a:srgbClr val="717170"/>
                </a:solidFill>
              </a:endParaRPr>
            </a:p>
          </p:txBody>
        </p:sp>
        <p:cxnSp>
          <p:nvCxnSpPr>
            <p:cNvPr id="78" name="Straight Connector 77"/>
            <p:cNvCxnSpPr/>
            <p:nvPr/>
          </p:nvCxnSpPr>
          <p:spPr bwMode="auto">
            <a:xfrm>
              <a:off x="1600407" y="7891463"/>
              <a:ext cx="1489834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82" name="Straight Connector 81"/>
            <p:cNvCxnSpPr/>
            <p:nvPr/>
          </p:nvCxnSpPr>
          <p:spPr bwMode="auto">
            <a:xfrm>
              <a:off x="1600407" y="6614785"/>
              <a:ext cx="1489834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grpSp>
      <p:grpSp>
        <p:nvGrpSpPr>
          <p:cNvPr id="3" name="Group 2"/>
          <p:cNvGrpSpPr/>
          <p:nvPr/>
        </p:nvGrpSpPr>
        <p:grpSpPr>
          <a:xfrm>
            <a:off x="872823" y="17337672"/>
            <a:ext cx="10058400" cy="1093684"/>
            <a:chOff x="18069264" y="6614785"/>
            <a:chExt cx="14898342" cy="1327478"/>
          </a:xfrm>
        </p:grpSpPr>
        <p:sp>
          <p:nvSpPr>
            <p:cNvPr id="45" name="AutoShape 96"/>
            <p:cNvSpPr>
              <a:spLocks noChangeArrowheads="1"/>
            </p:cNvSpPr>
            <p:nvPr/>
          </p:nvSpPr>
          <p:spPr bwMode="auto">
            <a:xfrm>
              <a:off x="18070647" y="6715125"/>
              <a:ext cx="14895576" cy="1227138"/>
            </a:xfrm>
            <a:prstGeom prst="rect">
              <a:avLst/>
            </a:prstGeom>
            <a:solidFill>
              <a:schemeClr val="bg1"/>
            </a:solidFill>
            <a:ln w="12700" algn="ctr">
              <a:noFill/>
              <a:round/>
              <a:headEnd/>
              <a:tailEnd/>
            </a:ln>
            <a:effectLst/>
          </p:spPr>
          <p:txBody>
            <a:bodyPr lIns="457105" tIns="45710" rIns="91416" bIns="45710" anchor="ctr"/>
            <a:lstStyle/>
            <a:p>
              <a:pPr defTabSz="917575">
                <a:lnSpc>
                  <a:spcPct val="85000"/>
                </a:lnSpc>
                <a:spcBef>
                  <a:spcPct val="40000"/>
                </a:spcBef>
              </a:pPr>
              <a:r>
                <a:rPr lang="en-US" sz="5200" b="1" dirty="0" smtClean="0">
                  <a:solidFill>
                    <a:srgbClr val="717170"/>
                  </a:solidFill>
                </a:rPr>
                <a:t>Materials and Methods</a:t>
              </a:r>
              <a:endParaRPr lang="en-US" sz="5200" b="1" dirty="0">
                <a:solidFill>
                  <a:srgbClr val="717170"/>
                </a:solidFill>
              </a:endParaRPr>
            </a:p>
          </p:txBody>
        </p:sp>
        <p:cxnSp>
          <p:nvCxnSpPr>
            <p:cNvPr id="80" name="Straight Connector 79"/>
            <p:cNvCxnSpPr/>
            <p:nvPr/>
          </p:nvCxnSpPr>
          <p:spPr bwMode="auto">
            <a:xfrm>
              <a:off x="18069264" y="7891463"/>
              <a:ext cx="1489834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84" name="Straight Connector 83"/>
            <p:cNvCxnSpPr/>
            <p:nvPr/>
          </p:nvCxnSpPr>
          <p:spPr bwMode="auto">
            <a:xfrm>
              <a:off x="18069264" y="6614785"/>
              <a:ext cx="1489834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grpSp>
      <p:sp>
        <p:nvSpPr>
          <p:cNvPr id="41" name="Title 22"/>
          <p:cNvSpPr>
            <a:spLocks noGrp="1"/>
          </p:cNvSpPr>
          <p:nvPr>
            <p:ph type="title"/>
          </p:nvPr>
        </p:nvSpPr>
        <p:spPr>
          <a:xfrm>
            <a:off x="9114123" y="345336"/>
            <a:ext cx="25662954" cy="1782799"/>
          </a:xfrm>
        </p:spPr>
        <p:txBody>
          <a:bodyPr/>
          <a:lstStyle/>
          <a:p>
            <a:pPr algn="ctr"/>
            <a:r>
              <a:rPr lang="en-US" sz="4800" dirty="0" smtClean="0"/>
              <a:t>3D-Printing Resin </a:t>
            </a:r>
            <a:r>
              <a:rPr lang="en-US" sz="4800" dirty="0"/>
              <a:t>Component Optimization for </a:t>
            </a:r>
            <a:r>
              <a:rPr lang="en-US" sz="4800" dirty="0" smtClean="0"/>
              <a:t>Mechanical Properties Characterization of </a:t>
            </a:r>
            <a:r>
              <a:rPr lang="en-US" sz="4800" dirty="0"/>
              <a:t>Photocrosslinked Resorbable </a:t>
            </a:r>
            <a:r>
              <a:rPr lang="en-US" sz="4800" dirty="0" smtClean="0"/>
              <a:t>Bone Tissue </a:t>
            </a:r>
            <a:r>
              <a:rPr lang="en-US" sz="4800" dirty="0" smtClean="0"/>
              <a:t>Engineering </a:t>
            </a:r>
            <a:r>
              <a:rPr lang="en-US" sz="4800" dirty="0" smtClean="0"/>
              <a:t>Scaffolds </a:t>
            </a:r>
            <a:r>
              <a:rPr lang="en-US" sz="4800" dirty="0" smtClean="0"/>
              <a:t/>
            </a:r>
            <a:br>
              <a:rPr lang="en-US" sz="4800" dirty="0" smtClean="0"/>
            </a:br>
            <a:endParaRPr lang="en-US" sz="4800" dirty="0"/>
          </a:p>
        </p:txBody>
      </p:sp>
      <p:sp>
        <p:nvSpPr>
          <p:cNvPr id="42" name="Content Placeholder 23"/>
          <p:cNvSpPr>
            <a:spLocks noGrp="1"/>
          </p:cNvSpPr>
          <p:nvPr>
            <p:ph idx="1"/>
          </p:nvPr>
        </p:nvSpPr>
        <p:spPr>
          <a:xfrm>
            <a:off x="7360663" y="1869221"/>
            <a:ext cx="29169874" cy="1288655"/>
          </a:xfrm>
        </p:spPr>
        <p:txBody>
          <a:bodyPr/>
          <a:lstStyle/>
          <a:p>
            <a:pPr algn="ctr">
              <a:lnSpc>
                <a:spcPct val="120000"/>
              </a:lnSpc>
            </a:pPr>
            <a:r>
              <a:rPr lang="en-US" sz="4400" dirty="0" smtClean="0"/>
              <a:t>Eric Mott</a:t>
            </a:r>
            <a:r>
              <a:rPr lang="en-US" sz="4400" baseline="30000" dirty="0"/>
              <a:t>2</a:t>
            </a:r>
            <a:r>
              <a:rPr lang="en-US" sz="4400" dirty="0" smtClean="0"/>
              <a:t>, </a:t>
            </a:r>
            <a:r>
              <a:rPr lang="en-US" sz="4400" dirty="0" err="1"/>
              <a:t>Xinyi</a:t>
            </a:r>
            <a:r>
              <a:rPr lang="en-US" sz="4400" dirty="0"/>
              <a:t> Luo</a:t>
            </a:r>
            <a:r>
              <a:rPr lang="en-US" sz="4400" baseline="30000" dirty="0"/>
              <a:t>1</a:t>
            </a:r>
            <a:r>
              <a:rPr lang="en-US" sz="4400" dirty="0"/>
              <a:t>, </a:t>
            </a:r>
            <a:r>
              <a:rPr lang="en-US" sz="4400" dirty="0" smtClean="0"/>
              <a:t>Mallory Busso</a:t>
            </a:r>
            <a:r>
              <a:rPr lang="en-US" sz="4400" baseline="30000" dirty="0" smtClean="0"/>
              <a:t>1</a:t>
            </a:r>
            <a:r>
              <a:rPr lang="en-US" sz="4400" dirty="0" smtClean="0"/>
              <a:t>, </a:t>
            </a:r>
            <a:r>
              <a:rPr lang="en-US" sz="4400" dirty="0" smtClean="0"/>
              <a:t>David Dean</a:t>
            </a:r>
            <a:r>
              <a:rPr lang="en-US" sz="4400" baseline="30000" dirty="0"/>
              <a:t>2</a:t>
            </a:r>
            <a:endParaRPr lang="en-US" sz="3600" baseline="30000" dirty="0" smtClean="0"/>
          </a:p>
          <a:p>
            <a:pPr algn="ctr">
              <a:lnSpc>
                <a:spcPct val="100000"/>
              </a:lnSpc>
            </a:pPr>
            <a:r>
              <a:rPr lang="en-US" sz="3600" baseline="30000" dirty="0" smtClean="0"/>
              <a:t>1</a:t>
            </a:r>
            <a:r>
              <a:rPr lang="en-US" sz="3600" dirty="0" smtClean="0"/>
              <a:t>Dept. </a:t>
            </a:r>
            <a:r>
              <a:rPr lang="en-US" sz="3600" dirty="0"/>
              <a:t>of Neurological Surgery, Case Western Reserve University, Cleveland, OH </a:t>
            </a:r>
            <a:r>
              <a:rPr lang="en-US" sz="3600" dirty="0" smtClean="0"/>
              <a:t>44106; </a:t>
            </a:r>
          </a:p>
          <a:p>
            <a:pPr algn="ctr">
              <a:lnSpc>
                <a:spcPct val="100000"/>
              </a:lnSpc>
            </a:pPr>
            <a:r>
              <a:rPr lang="en-US" sz="3600" baseline="30000" dirty="0" smtClean="0"/>
              <a:t>2</a:t>
            </a:r>
            <a:r>
              <a:rPr lang="en-US" sz="3600" dirty="0" smtClean="0"/>
              <a:t>Dept. </a:t>
            </a:r>
            <a:r>
              <a:rPr lang="en-US" sz="3600" dirty="0" smtClean="0"/>
              <a:t>of Plastic Surgery, The Ohio State University, Columbus, OH 43210</a:t>
            </a:r>
            <a:endParaRPr lang="en-US" sz="3600" dirty="0" smtClean="0"/>
          </a:p>
        </p:txBody>
      </p:sp>
      <p:grpSp>
        <p:nvGrpSpPr>
          <p:cNvPr id="35" name="Group 34"/>
          <p:cNvGrpSpPr/>
          <p:nvPr/>
        </p:nvGrpSpPr>
        <p:grpSpPr>
          <a:xfrm>
            <a:off x="11465472" y="4585555"/>
            <a:ext cx="10058400" cy="1093684"/>
            <a:chOff x="34612171" y="6614785"/>
            <a:chExt cx="14898342" cy="1327478"/>
          </a:xfrm>
        </p:grpSpPr>
        <p:sp>
          <p:nvSpPr>
            <p:cNvPr id="36" name="AutoShape 104"/>
            <p:cNvSpPr>
              <a:spLocks noChangeArrowheads="1"/>
            </p:cNvSpPr>
            <p:nvPr/>
          </p:nvSpPr>
          <p:spPr bwMode="auto">
            <a:xfrm>
              <a:off x="34613554" y="6715125"/>
              <a:ext cx="14895576" cy="1227138"/>
            </a:xfrm>
            <a:prstGeom prst="rect">
              <a:avLst/>
            </a:prstGeom>
            <a:solidFill>
              <a:schemeClr val="bg1"/>
            </a:solidFill>
            <a:ln w="12700" algn="ctr">
              <a:noFill/>
              <a:round/>
              <a:headEnd/>
              <a:tailEnd/>
            </a:ln>
            <a:effectLst/>
          </p:spPr>
          <p:txBody>
            <a:bodyPr lIns="457105" tIns="45710" rIns="91416" bIns="45710" anchor="ctr"/>
            <a:lstStyle/>
            <a:p>
              <a:pPr defTabSz="917575">
                <a:lnSpc>
                  <a:spcPct val="85000"/>
                </a:lnSpc>
                <a:spcBef>
                  <a:spcPct val="40000"/>
                </a:spcBef>
              </a:pPr>
              <a:r>
                <a:rPr lang="en-US" sz="5200" b="1" dirty="0" smtClean="0">
                  <a:solidFill>
                    <a:srgbClr val="717170"/>
                  </a:solidFill>
                </a:rPr>
                <a:t>Results</a:t>
              </a:r>
              <a:endParaRPr lang="en-US" sz="5200" b="1" dirty="0">
                <a:solidFill>
                  <a:srgbClr val="717170"/>
                </a:solidFill>
              </a:endParaRPr>
            </a:p>
          </p:txBody>
        </p:sp>
        <p:cxnSp>
          <p:nvCxnSpPr>
            <p:cNvPr id="37" name="Straight Connector 36"/>
            <p:cNvCxnSpPr/>
            <p:nvPr/>
          </p:nvCxnSpPr>
          <p:spPr bwMode="auto">
            <a:xfrm>
              <a:off x="34612171" y="7891463"/>
              <a:ext cx="1489834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38" name="Straight Connector 37"/>
            <p:cNvCxnSpPr/>
            <p:nvPr/>
          </p:nvCxnSpPr>
          <p:spPr bwMode="auto">
            <a:xfrm>
              <a:off x="34612171" y="6614785"/>
              <a:ext cx="1489834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grpSp>
      <p:grpSp>
        <p:nvGrpSpPr>
          <p:cNvPr id="39" name="Group 38"/>
          <p:cNvGrpSpPr/>
          <p:nvPr/>
        </p:nvGrpSpPr>
        <p:grpSpPr>
          <a:xfrm>
            <a:off x="32893954" y="4566774"/>
            <a:ext cx="10058400" cy="1093684"/>
            <a:chOff x="34612171" y="6614785"/>
            <a:chExt cx="14898342" cy="1327478"/>
          </a:xfrm>
        </p:grpSpPr>
        <p:sp>
          <p:nvSpPr>
            <p:cNvPr id="40" name="AutoShape 104"/>
            <p:cNvSpPr>
              <a:spLocks noChangeArrowheads="1"/>
            </p:cNvSpPr>
            <p:nvPr/>
          </p:nvSpPr>
          <p:spPr bwMode="auto">
            <a:xfrm>
              <a:off x="34613554" y="6715125"/>
              <a:ext cx="14895576" cy="1227138"/>
            </a:xfrm>
            <a:prstGeom prst="rect">
              <a:avLst/>
            </a:prstGeom>
            <a:solidFill>
              <a:schemeClr val="bg1"/>
            </a:solidFill>
            <a:ln w="12700" algn="ctr">
              <a:noFill/>
              <a:round/>
              <a:headEnd/>
              <a:tailEnd/>
            </a:ln>
            <a:effectLst/>
          </p:spPr>
          <p:txBody>
            <a:bodyPr lIns="457105" tIns="45710" rIns="91416" bIns="45710" anchor="ctr"/>
            <a:lstStyle/>
            <a:p>
              <a:pPr defTabSz="917575">
                <a:lnSpc>
                  <a:spcPct val="85000"/>
                </a:lnSpc>
                <a:spcBef>
                  <a:spcPct val="40000"/>
                </a:spcBef>
              </a:pPr>
              <a:r>
                <a:rPr lang="en-US" sz="5200" b="1" dirty="0" smtClean="0">
                  <a:solidFill>
                    <a:srgbClr val="717170"/>
                  </a:solidFill>
                </a:rPr>
                <a:t>Discussion</a:t>
              </a:r>
              <a:endParaRPr lang="en-US" sz="5200" b="1" dirty="0">
                <a:solidFill>
                  <a:srgbClr val="717170"/>
                </a:solidFill>
              </a:endParaRPr>
            </a:p>
          </p:txBody>
        </p:sp>
        <p:cxnSp>
          <p:nvCxnSpPr>
            <p:cNvPr id="51" name="Straight Connector 50"/>
            <p:cNvCxnSpPr/>
            <p:nvPr/>
          </p:nvCxnSpPr>
          <p:spPr bwMode="auto">
            <a:xfrm>
              <a:off x="34612171" y="7891463"/>
              <a:ext cx="1489834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52" name="Straight Connector 51"/>
            <p:cNvCxnSpPr/>
            <p:nvPr/>
          </p:nvCxnSpPr>
          <p:spPr bwMode="auto">
            <a:xfrm>
              <a:off x="34612171" y="6614785"/>
              <a:ext cx="1489834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grpSp>
      <p:pic>
        <p:nvPicPr>
          <p:cNvPr id="1026" name="Picture 2" descr="P:\My Box Files\Applicant Pics\IMG_120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02970" y="12298033"/>
            <a:ext cx="4712835" cy="595343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My Box Files\Applicant Pics\IMG_122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468" b="9167"/>
          <a:stretch/>
        </p:blipFill>
        <p:spPr bwMode="auto">
          <a:xfrm>
            <a:off x="11468322" y="7235974"/>
            <a:ext cx="4882326" cy="2924155"/>
          </a:xfrm>
          <a:prstGeom prst="rect">
            <a:avLst/>
          </a:prstGeom>
          <a:noFill/>
          <a:extLst>
            <a:ext uri="{909E8E84-426E-40dd-AFC4-6F175D3DCCD1}">
              <a14:hiddenFill xmlns:a14="http://schemas.microsoft.com/office/drawing/2010/main">
                <a:solidFill>
                  <a:srgbClr val="FFFFFF"/>
                </a:solidFill>
              </a14:hiddenFill>
            </a:ext>
          </a:extLst>
        </p:spPr>
      </p:pic>
      <p:sp>
        <p:nvSpPr>
          <p:cNvPr id="53" name="Text Box 106"/>
          <p:cNvSpPr txBox="1">
            <a:spLocks noChangeArrowheads="1"/>
          </p:cNvSpPr>
          <p:nvPr/>
        </p:nvSpPr>
        <p:spPr bwMode="auto">
          <a:xfrm>
            <a:off x="11463556" y="5957538"/>
            <a:ext cx="10058400" cy="1250661"/>
          </a:xfrm>
          <a:prstGeom prst="rect">
            <a:avLst/>
          </a:prstGeom>
          <a:noFill/>
          <a:ln w="9525" algn="ctr">
            <a:noFill/>
            <a:miter lim="800000"/>
            <a:headEnd/>
            <a:tailEnd/>
          </a:ln>
          <a:effectLst/>
        </p:spPr>
        <p:txBody>
          <a:bodyPr lIns="0" tIns="0" rIns="0" bIns="0"/>
          <a:lstStyle/>
          <a:p>
            <a:pPr algn="just" defTabSz="18611850">
              <a:lnSpc>
                <a:spcPct val="90000"/>
              </a:lnSpc>
              <a:spcBef>
                <a:spcPct val="40000"/>
              </a:spcBef>
            </a:pPr>
            <a:r>
              <a:rPr lang="en-US" sz="3500" dirty="0" smtClean="0"/>
              <a:t>Cylinders </a:t>
            </a:r>
            <a:r>
              <a:rPr lang="en-US" sz="3500" dirty="0" smtClean="0"/>
              <a:t>as </a:t>
            </a:r>
            <a:r>
              <a:rPr lang="en-US" sz="3500" dirty="0" smtClean="0"/>
              <a:t>in Figure 1 were 3D printed (Figure 2a) to varying degrees of </a:t>
            </a:r>
            <a:r>
              <a:rPr lang="en-US" sz="3500" dirty="0" smtClean="0"/>
              <a:t>yield.</a:t>
            </a:r>
            <a:endParaRPr lang="en-US" sz="3500" dirty="0"/>
          </a:p>
        </p:txBody>
      </p:sp>
      <p:sp>
        <p:nvSpPr>
          <p:cNvPr id="54" name="Text Box 112"/>
          <p:cNvSpPr txBox="1">
            <a:spLocks noChangeArrowheads="1"/>
          </p:cNvSpPr>
          <p:nvPr/>
        </p:nvSpPr>
        <p:spPr bwMode="auto">
          <a:xfrm>
            <a:off x="11468321" y="10516065"/>
            <a:ext cx="10058400" cy="2081121"/>
          </a:xfrm>
          <a:prstGeom prst="rect">
            <a:avLst/>
          </a:prstGeom>
          <a:noFill/>
          <a:ln w="9525" algn="ctr">
            <a:noFill/>
            <a:miter lim="800000"/>
            <a:headEnd/>
            <a:tailEnd/>
          </a:ln>
          <a:effectLst/>
        </p:spPr>
        <p:txBody>
          <a:bodyPr lIns="0" tIns="0" rIns="0" bIns="0"/>
          <a:lstStyle/>
          <a:p>
            <a:pPr algn="just" defTabSz="18611850">
              <a:spcBef>
                <a:spcPct val="40000"/>
              </a:spcBef>
            </a:pPr>
            <a:r>
              <a:rPr lang="en-US" sz="3000" b="1" dirty="0" smtClean="0"/>
              <a:t>Figure </a:t>
            </a:r>
            <a:r>
              <a:rPr lang="en-US" sz="3000" b="1" dirty="0"/>
              <a:t>1</a:t>
            </a:r>
            <a:r>
              <a:rPr lang="en-US" sz="3000" dirty="0"/>
              <a:t>. </a:t>
            </a:r>
            <a:r>
              <a:rPr lang="en-US" sz="3000" dirty="0" smtClean="0"/>
              <a:t>(left) Example </a:t>
            </a:r>
            <a:r>
              <a:rPr lang="en-US" sz="3000" dirty="0"/>
              <a:t>3</a:t>
            </a:r>
            <a:r>
              <a:rPr lang="en-US" sz="3000" dirty="0" smtClean="0"/>
              <a:t> </a:t>
            </a:r>
            <a:r>
              <a:rPr lang="en-US" sz="3000" dirty="0" smtClean="0"/>
              <a:t>x </a:t>
            </a:r>
            <a:r>
              <a:rPr lang="en-US" sz="3000" dirty="0" smtClean="0"/>
              <a:t>6 mm 3D-printed cylinder. </a:t>
            </a:r>
            <a:r>
              <a:rPr lang="en-US" sz="3000" dirty="0" smtClean="0"/>
              <a:t>Note that the supports have not yet been removed</a:t>
            </a:r>
            <a:r>
              <a:rPr lang="en-US" sz="3000" dirty="0" smtClean="0"/>
              <a:t>. (right) Example 6 x 12 mm cylinder attached to build platform.</a:t>
            </a:r>
            <a:endParaRPr lang="en-US" sz="3000" dirty="0"/>
          </a:p>
        </p:txBody>
      </p:sp>
      <p:pic>
        <p:nvPicPr>
          <p:cNvPr id="1028" name="Picture 4" descr="P:\My Box Files\Applicant Pics\WP_20130523_01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9282" y="12298033"/>
            <a:ext cx="4275094" cy="59534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6" name="Chart 55"/>
          <p:cNvGraphicFramePr>
            <a:graphicFrameLocks/>
          </p:cNvGraphicFramePr>
          <p:nvPr>
            <p:extLst>
              <p:ext uri="{D42A27DB-BD31-4B8C-83A1-F6EECF244321}">
                <p14:modId xmlns:p14="http://schemas.microsoft.com/office/powerpoint/2010/main" val="3407705559"/>
              </p:ext>
            </p:extLst>
          </p:nvPr>
        </p:nvGraphicFramePr>
        <p:xfrm>
          <a:off x="21935187" y="18161875"/>
          <a:ext cx="10380080" cy="6667617"/>
        </p:xfrm>
        <a:graphic>
          <a:graphicData uri="http://schemas.openxmlformats.org/drawingml/2006/chart">
            <c:chart xmlns:c="http://schemas.openxmlformats.org/drawingml/2006/chart" xmlns:r="http://schemas.openxmlformats.org/officeDocument/2006/relationships" r:id="rId5"/>
          </a:graphicData>
        </a:graphic>
      </p:graphicFrame>
      <p:sp>
        <p:nvSpPr>
          <p:cNvPr id="58" name="Text Box 112"/>
          <p:cNvSpPr txBox="1">
            <a:spLocks noChangeArrowheads="1"/>
          </p:cNvSpPr>
          <p:nvPr/>
        </p:nvSpPr>
        <p:spPr bwMode="auto">
          <a:xfrm>
            <a:off x="11479282" y="18537061"/>
            <a:ext cx="10058400" cy="1308857"/>
          </a:xfrm>
          <a:prstGeom prst="rect">
            <a:avLst/>
          </a:prstGeom>
          <a:noFill/>
          <a:ln w="9525" algn="ctr">
            <a:noFill/>
            <a:miter lim="800000"/>
            <a:headEnd/>
            <a:tailEnd/>
          </a:ln>
          <a:effectLst/>
        </p:spPr>
        <p:txBody>
          <a:bodyPr lIns="0" tIns="0" rIns="0" bIns="0"/>
          <a:lstStyle/>
          <a:p>
            <a:pPr algn="just" defTabSz="18611850">
              <a:spcBef>
                <a:spcPct val="40000"/>
              </a:spcBef>
            </a:pPr>
            <a:r>
              <a:rPr lang="en-US" sz="3000" b="1" dirty="0" smtClean="0"/>
              <a:t>Figure 2</a:t>
            </a:r>
            <a:r>
              <a:rPr lang="en-US" sz="3000" dirty="0" smtClean="0"/>
              <a:t>. (a) Cylinder test specimens after being 3D printed in </a:t>
            </a:r>
            <a:r>
              <a:rPr lang="en-US" sz="3000" dirty="0" err="1" smtClean="0"/>
              <a:t>Perfactory</a:t>
            </a:r>
            <a:r>
              <a:rPr lang="en-US" sz="3000" dirty="0" smtClean="0"/>
              <a:t> Micro.  (b) Specimen after being tested to failure under compression.</a:t>
            </a:r>
            <a:endParaRPr lang="en-US" sz="3000" dirty="0"/>
          </a:p>
        </p:txBody>
      </p:sp>
      <p:graphicFrame>
        <p:nvGraphicFramePr>
          <p:cNvPr id="7" name="Table 6"/>
          <p:cNvGraphicFramePr>
            <a:graphicFrameLocks noGrp="1"/>
          </p:cNvGraphicFramePr>
          <p:nvPr>
            <p:extLst>
              <p:ext uri="{D42A27DB-BD31-4B8C-83A1-F6EECF244321}">
                <p14:modId xmlns:p14="http://schemas.microsoft.com/office/powerpoint/2010/main" val="125011989"/>
              </p:ext>
            </p:extLst>
          </p:nvPr>
        </p:nvGraphicFramePr>
        <p:xfrm>
          <a:off x="24130300" y="22945672"/>
          <a:ext cx="7830301" cy="1563780"/>
        </p:xfrm>
        <a:graphic>
          <a:graphicData uri="http://schemas.openxmlformats.org/drawingml/2006/table">
            <a:tbl>
              <a:tblPr firstRow="1" bandRow="1">
                <a:tableStyleId>{2D5ABB26-0587-4C30-8999-92F81FD0307C}</a:tableStyleId>
              </a:tblPr>
              <a:tblGrid>
                <a:gridCol w="1926961"/>
                <a:gridCol w="2091479"/>
                <a:gridCol w="3811861"/>
              </a:tblGrid>
              <a:tr h="390945">
                <a:tc>
                  <a:txBody>
                    <a:bodyPr/>
                    <a:lstStyle/>
                    <a:p>
                      <a:r>
                        <a:rPr lang="en-US" sz="1800" b="1" dirty="0" smtClean="0"/>
                        <a:t>Exposure Time</a:t>
                      </a:r>
                      <a:endParaRPr lang="en-US" sz="1800" b="1" dirty="0"/>
                    </a:p>
                  </a:txBody>
                  <a:tcPr/>
                </a:tc>
                <a:tc>
                  <a:txBody>
                    <a:bodyPr/>
                    <a:lstStyle/>
                    <a:p>
                      <a:r>
                        <a:rPr lang="en-US" sz="1800" b="1" dirty="0" smtClean="0"/>
                        <a:t>Layer Thickness</a:t>
                      </a:r>
                      <a:endParaRPr lang="en-US" sz="1800" b="1" dirty="0"/>
                    </a:p>
                  </a:txBody>
                  <a:tcPr/>
                </a:tc>
                <a:tc>
                  <a:txBody>
                    <a:bodyPr/>
                    <a:lstStyle/>
                    <a:p>
                      <a:r>
                        <a:rPr lang="en-US" sz="1800" b="1" dirty="0" smtClean="0"/>
                        <a:t>Avg. Modulus</a:t>
                      </a:r>
                      <a:r>
                        <a:rPr lang="en-US" sz="1800" b="1" baseline="0" dirty="0" smtClean="0"/>
                        <a:t> (sample size)</a:t>
                      </a:r>
                      <a:endParaRPr lang="en-US" sz="1800" b="1" dirty="0"/>
                    </a:p>
                  </a:txBody>
                  <a:tcPr/>
                </a:tc>
              </a:tr>
              <a:tr h="390945">
                <a:tc>
                  <a:txBody>
                    <a:bodyPr/>
                    <a:lstStyle/>
                    <a:p>
                      <a:r>
                        <a:rPr lang="en-US" sz="1800" dirty="0" smtClean="0"/>
                        <a:t>90 s</a:t>
                      </a:r>
                      <a:endParaRPr lang="en-US" sz="1800" dirty="0"/>
                    </a:p>
                  </a:txBody>
                  <a:tcPr/>
                </a:tc>
                <a:tc>
                  <a:txBody>
                    <a:bodyPr/>
                    <a:lstStyle/>
                    <a:p>
                      <a:r>
                        <a:rPr lang="en-US" sz="1800" dirty="0" smtClean="0"/>
                        <a:t>120 micron</a:t>
                      </a:r>
                      <a:endParaRPr lang="en-US" sz="1800" dirty="0"/>
                    </a:p>
                  </a:txBody>
                  <a:tcPr/>
                </a:tc>
                <a:tc>
                  <a:txBody>
                    <a:bodyPr/>
                    <a:lstStyle/>
                    <a:p>
                      <a:r>
                        <a:rPr lang="en-US" sz="1800" dirty="0" smtClean="0"/>
                        <a:t>23.7</a:t>
                      </a:r>
                      <a:r>
                        <a:rPr lang="en-US" sz="1800" baseline="0" dirty="0" smtClean="0"/>
                        <a:t> </a:t>
                      </a:r>
                      <a:r>
                        <a:rPr lang="en-US" sz="1800" baseline="0" dirty="0" err="1" smtClean="0"/>
                        <a:t>MPa</a:t>
                      </a:r>
                      <a:r>
                        <a:rPr lang="en-US" sz="1800" baseline="0" dirty="0" smtClean="0"/>
                        <a:t> (1)</a:t>
                      </a:r>
                      <a:endParaRPr lang="en-US" sz="1800" dirty="0"/>
                    </a:p>
                  </a:txBody>
                  <a:tcPr/>
                </a:tc>
              </a:tr>
              <a:tr h="390945">
                <a:tc>
                  <a:txBody>
                    <a:bodyPr/>
                    <a:lstStyle/>
                    <a:p>
                      <a:r>
                        <a:rPr lang="en-US" sz="1800" dirty="0" smtClean="0"/>
                        <a:t>180 s</a:t>
                      </a:r>
                      <a:endParaRPr lang="en-US" sz="1800" dirty="0"/>
                    </a:p>
                  </a:txBody>
                  <a:tcPr/>
                </a:tc>
                <a:tc>
                  <a:txBody>
                    <a:bodyPr/>
                    <a:lstStyle/>
                    <a:p>
                      <a:r>
                        <a:rPr lang="en-US" sz="1800" dirty="0" smtClean="0"/>
                        <a:t>150  micron</a:t>
                      </a:r>
                      <a:endParaRPr lang="en-US" sz="1800" dirty="0"/>
                    </a:p>
                  </a:txBody>
                  <a:tcPr/>
                </a:tc>
                <a:tc>
                  <a:txBody>
                    <a:bodyPr/>
                    <a:lstStyle/>
                    <a:p>
                      <a:r>
                        <a:rPr lang="en-US" sz="1800" dirty="0" smtClean="0"/>
                        <a:t>124.8 </a:t>
                      </a:r>
                      <a:r>
                        <a:rPr lang="en-US" sz="1800" dirty="0" err="1" smtClean="0"/>
                        <a:t>MPa</a:t>
                      </a:r>
                      <a:r>
                        <a:rPr lang="en-US" sz="1800" baseline="0" dirty="0" smtClean="0"/>
                        <a:t> (3)</a:t>
                      </a:r>
                      <a:endParaRPr lang="en-US" sz="1800" dirty="0"/>
                    </a:p>
                  </a:txBody>
                  <a:tcPr/>
                </a:tc>
              </a:tr>
              <a:tr h="390945">
                <a:tc>
                  <a:txBody>
                    <a:bodyPr/>
                    <a:lstStyle/>
                    <a:p>
                      <a:r>
                        <a:rPr lang="en-US" sz="1800" dirty="0" smtClean="0"/>
                        <a:t>210 s</a:t>
                      </a:r>
                      <a:endParaRPr lang="en-US" sz="1800" dirty="0"/>
                    </a:p>
                  </a:txBody>
                  <a:tcPr/>
                </a:tc>
                <a:tc>
                  <a:txBody>
                    <a:bodyPr/>
                    <a:lstStyle/>
                    <a:p>
                      <a:r>
                        <a:rPr lang="en-US" sz="1800" dirty="0" smtClean="0"/>
                        <a:t>180 micron</a:t>
                      </a:r>
                      <a:endParaRPr lang="en-US" sz="1800" dirty="0"/>
                    </a:p>
                  </a:txBody>
                  <a:tcPr/>
                </a:tc>
                <a:tc>
                  <a:txBody>
                    <a:bodyPr/>
                    <a:lstStyle/>
                    <a:p>
                      <a:r>
                        <a:rPr lang="en-US" sz="1800" dirty="0" smtClean="0"/>
                        <a:t>188.5 </a:t>
                      </a:r>
                      <a:r>
                        <a:rPr lang="en-US" sz="1800" dirty="0" err="1" smtClean="0"/>
                        <a:t>Mpa</a:t>
                      </a:r>
                      <a:r>
                        <a:rPr lang="en-US" sz="1800" dirty="0" smtClean="0"/>
                        <a:t> (5)</a:t>
                      </a:r>
                      <a:endParaRPr lang="en-US" sz="1800" dirty="0"/>
                    </a:p>
                  </a:txBody>
                  <a:tcPr/>
                </a:tc>
              </a:tr>
            </a:tbl>
          </a:graphicData>
        </a:graphic>
      </p:graphicFrame>
      <p:grpSp>
        <p:nvGrpSpPr>
          <p:cNvPr id="14" name="Group 13"/>
          <p:cNvGrpSpPr/>
          <p:nvPr/>
        </p:nvGrpSpPr>
        <p:grpSpPr>
          <a:xfrm>
            <a:off x="1061553" y="866522"/>
            <a:ext cx="5446748" cy="2467155"/>
            <a:chOff x="1061552" y="866522"/>
            <a:chExt cx="6412409" cy="2904560"/>
          </a:xfrm>
        </p:grpSpPr>
        <p:pic>
          <p:nvPicPr>
            <p:cNvPr id="10" name="Picture 9"/>
            <p:cNvPicPr>
              <a:picLocks noChangeAspect="1"/>
            </p:cNvPicPr>
            <p:nvPr/>
          </p:nvPicPr>
          <p:blipFill>
            <a:blip r:embed="rId6"/>
            <a:stretch>
              <a:fillRect/>
            </a:stretch>
          </p:blipFill>
          <p:spPr>
            <a:xfrm>
              <a:off x="1065846" y="866522"/>
              <a:ext cx="6408115" cy="1789687"/>
            </a:xfrm>
            <a:prstGeom prst="rect">
              <a:avLst/>
            </a:prstGeom>
          </p:spPr>
        </p:pic>
        <p:sp>
          <p:nvSpPr>
            <p:cNvPr id="11" name="TextBox 10"/>
            <p:cNvSpPr txBox="1"/>
            <p:nvPr/>
          </p:nvSpPr>
          <p:spPr>
            <a:xfrm>
              <a:off x="3760740" y="2043319"/>
              <a:ext cx="3134191" cy="400109"/>
            </a:xfrm>
            <a:prstGeom prst="rect">
              <a:avLst/>
            </a:prstGeom>
            <a:noFill/>
          </p:spPr>
          <p:txBody>
            <a:bodyPr wrap="none" rtlCol="0">
              <a:spAutoFit/>
            </a:bodyPr>
            <a:lstStyle/>
            <a:p>
              <a:r>
                <a:rPr lang="en-US" sz="2000" dirty="0" smtClean="0">
                  <a:solidFill>
                    <a:srgbClr val="909092"/>
                  </a:solidFill>
                  <a:latin typeface="Helvetica"/>
                  <a:cs typeface="Helvetica"/>
                </a:rPr>
                <a:t>RETREAT 2013 at MOCA </a:t>
              </a:r>
            </a:p>
          </p:txBody>
        </p:sp>
        <p:pic>
          <p:nvPicPr>
            <p:cNvPr id="13" name="Picture 12"/>
            <p:cNvPicPr>
              <a:picLocks noChangeAspect="1"/>
            </p:cNvPicPr>
            <p:nvPr/>
          </p:nvPicPr>
          <p:blipFill>
            <a:blip r:embed="rId7">
              <a:extLst>
                <a:ext uri="{BEBA8EAE-BF5A-486C-A8C5-ECC9F3942E4B}">
                  <a14:imgProps xmlns:a14="http://schemas.microsoft.com/office/drawing/2010/main">
                    <a14:imgLayer r:embed="rId8">
                      <a14:imgEffect>
                        <a14:backgroundRemoval t="0" b="100000" l="0" r="100000">
                          <a14:foregroundMark x1="61691" y1="14884" x2="95942" y2="92197"/>
                          <a14:foregroundMark x1="98837" y1="5925" x2="70289" y2="27457"/>
                          <a14:foregroundMark x1="97162" y1="93931" x2="96510" y2="91040"/>
                          <a14:foregroundMark x1="75880" y1="53613" x2="74432" y2="50145"/>
                        </a14:backgroundRemoval>
                      </a14:imgEffect>
                    </a14:imgLayer>
                  </a14:imgProps>
                </a:ext>
              </a:extLst>
            </a:blip>
            <a:stretch>
              <a:fillRect/>
            </a:stretch>
          </p:blipFill>
          <p:spPr>
            <a:xfrm>
              <a:off x="1061552" y="2512040"/>
              <a:ext cx="6411651" cy="1259042"/>
            </a:xfrm>
            <a:prstGeom prst="rect">
              <a:avLst/>
            </a:prstGeom>
          </p:spPr>
        </p:pic>
      </p:grpSp>
      <p:pic>
        <p:nvPicPr>
          <p:cNvPr id="48" name="Picture 47"/>
          <p:cNvPicPr>
            <a:picLocks noChangeAspect="1"/>
          </p:cNvPicPr>
          <p:nvPr/>
        </p:nvPicPr>
        <p:blipFill rotWithShape="1">
          <a:blip r:embed="rId9"/>
          <a:srcRect t="14267" b="5591"/>
          <a:stretch/>
        </p:blipFill>
        <p:spPr>
          <a:xfrm>
            <a:off x="16602320" y="7208199"/>
            <a:ext cx="4911193" cy="2951930"/>
          </a:xfrm>
          <a:prstGeom prst="rect">
            <a:avLst/>
          </a:prstGeom>
        </p:spPr>
      </p:pic>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8&quot; unique_id=&quot;12046&quot;&gt;&lt;/object&gt;&lt;object type=&quot;2&quot; unique_id=&quot;12047&quot;&gt;&lt;object type=&quot;3&quot; unique_id=&quot;12055&quot;&gt;&lt;property id=&quot;20148&quot; value=&quot;5&quot;/&gt;&lt;property id=&quot;20300&quot; value=&quot;Slide 1&quot;/&gt;&lt;property id=&quot;20307&quot; value=&quot;273&quot;/&gt;&lt;/object&gt;&lt;object type=&quot;3&quot; unique_id=&quot;12056&quot;&gt;&lt;property id=&quot;20148&quot; value=&quot;5&quot;/&gt;&lt;property id=&quot;20300&quot; value=&quot;Slide 2&quot;/&gt;&lt;property id=&quot;20307&quot; value=&quot;274&quot;/&gt;&lt;/object&gt;&lt;/object&gt;&lt;/object&gt;&lt;/database&gt;"/>
  <p:tag name="SECTOMILLISECCONVERTED" val="1"/>
</p:tagLst>
</file>

<file path=ppt/theme/theme1.xml><?xml version="1.0" encoding="utf-8"?>
<a:theme xmlns:a="http://schemas.openxmlformats.org/drawingml/2006/main" name="2013 OSUWMC Scientific Poster Template">
  <a:themeElements>
    <a:clrScheme name="OSUWMC Sept 2013">
      <a:dk1>
        <a:srgbClr val="000000"/>
      </a:dk1>
      <a:lt1>
        <a:srgbClr val="FFFFFF"/>
      </a:lt1>
      <a:dk2>
        <a:srgbClr val="666666"/>
      </a:dk2>
      <a:lt2>
        <a:srgbClr val="F2F2F2"/>
      </a:lt2>
      <a:accent1>
        <a:srgbClr val="BB0000"/>
      </a:accent1>
      <a:accent2>
        <a:srgbClr val="D25F15"/>
      </a:accent2>
      <a:accent3>
        <a:srgbClr val="7DA1C4"/>
      </a:accent3>
      <a:accent4>
        <a:srgbClr val="880063"/>
      </a:accent4>
      <a:accent5>
        <a:srgbClr val="999500"/>
      </a:accent5>
      <a:accent6>
        <a:srgbClr val="65513C"/>
      </a:accent6>
      <a:hlink>
        <a:srgbClr val="4B79A5"/>
      </a:hlink>
      <a:folHlink>
        <a:srgbClr val="A3A3A3"/>
      </a:folHlink>
    </a:clrScheme>
    <a:fontScheme name="4_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smtClean="0">
            <a:ln>
              <a:noFill/>
            </a:ln>
            <a:solidFill>
              <a:schemeClr val="tx1"/>
            </a:solidFill>
            <a:effectLst/>
            <a:latin typeface="Arial" charset="0"/>
          </a:defRPr>
        </a:defPPr>
      </a:lstStyle>
    </a:lnDef>
  </a:objectDefaults>
  <a:extraClrSchemeLst>
    <a:extraClrScheme>
      <a:clrScheme name="4_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4_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4_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Blank Presentation 8">
        <a:dk1>
          <a:srgbClr val="000000"/>
        </a:dk1>
        <a:lt1>
          <a:srgbClr val="FFFFFF"/>
        </a:lt1>
        <a:dk2>
          <a:srgbClr val="000000"/>
        </a:dk2>
        <a:lt2>
          <a:srgbClr val="A89487"/>
        </a:lt2>
        <a:accent1>
          <a:srgbClr val="006191"/>
        </a:accent1>
        <a:accent2>
          <a:srgbClr val="C91648"/>
        </a:accent2>
        <a:accent3>
          <a:srgbClr val="FFFFFF"/>
        </a:accent3>
        <a:accent4>
          <a:srgbClr val="000000"/>
        </a:accent4>
        <a:accent5>
          <a:srgbClr val="AAB7C7"/>
        </a:accent5>
        <a:accent6>
          <a:srgbClr val="B61340"/>
        </a:accent6>
        <a:hlink>
          <a:srgbClr val="DA6F2B"/>
        </a:hlink>
        <a:folHlink>
          <a:srgbClr val="6B8C2C"/>
        </a:folHlink>
      </a:clrScheme>
      <a:clrMap bg1="lt1" tx1="dk1" bg2="lt2" tx2="dk2" accent1="accent1" accent2="accent2" accent3="accent3" accent4="accent4" accent5="accent5" accent6="accent6" hlink="hlink" folHlink="folHlink"/>
    </a:extraClrScheme>
    <a:extraClrScheme>
      <a:clrScheme name="4_Blank Presentation 9">
        <a:dk1>
          <a:srgbClr val="000000"/>
        </a:dk1>
        <a:lt1>
          <a:srgbClr val="FFFFFF"/>
        </a:lt1>
        <a:dk2>
          <a:srgbClr val="000000"/>
        </a:dk2>
        <a:lt2>
          <a:srgbClr val="7C8192"/>
        </a:lt2>
        <a:accent1>
          <a:srgbClr val="006191"/>
        </a:accent1>
        <a:accent2>
          <a:srgbClr val="C91648"/>
        </a:accent2>
        <a:accent3>
          <a:srgbClr val="FFFFFF"/>
        </a:accent3>
        <a:accent4>
          <a:srgbClr val="000000"/>
        </a:accent4>
        <a:accent5>
          <a:srgbClr val="AAB7C7"/>
        </a:accent5>
        <a:accent6>
          <a:srgbClr val="B61340"/>
        </a:accent6>
        <a:hlink>
          <a:srgbClr val="DA6F2B"/>
        </a:hlink>
        <a:folHlink>
          <a:srgbClr val="6B8C2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ed Header">
  <a:themeElements>
    <a:clrScheme name="OSUWMC Sept 2013">
      <a:dk1>
        <a:srgbClr val="000000"/>
      </a:dk1>
      <a:lt1>
        <a:srgbClr val="FFFFFF"/>
      </a:lt1>
      <a:dk2>
        <a:srgbClr val="666666"/>
      </a:dk2>
      <a:lt2>
        <a:srgbClr val="F2F2F2"/>
      </a:lt2>
      <a:accent1>
        <a:srgbClr val="BB0000"/>
      </a:accent1>
      <a:accent2>
        <a:srgbClr val="D25F15"/>
      </a:accent2>
      <a:accent3>
        <a:srgbClr val="7DA1C4"/>
      </a:accent3>
      <a:accent4>
        <a:srgbClr val="880063"/>
      </a:accent4>
      <a:accent5>
        <a:srgbClr val="999500"/>
      </a:accent5>
      <a:accent6>
        <a:srgbClr val="65513C"/>
      </a:accent6>
      <a:hlink>
        <a:srgbClr val="4B79A5"/>
      </a:hlink>
      <a:folHlink>
        <a:srgbClr val="A3A3A3"/>
      </a:folHlink>
    </a:clrScheme>
    <a:fontScheme name="4_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smtClean="0">
            <a:ln>
              <a:noFill/>
            </a:ln>
            <a:solidFill>
              <a:schemeClr val="tx1"/>
            </a:solidFill>
            <a:effectLst/>
            <a:latin typeface="Arial" charset="0"/>
          </a:defRPr>
        </a:defPPr>
      </a:lstStyle>
    </a:lnDef>
  </a:objectDefaults>
  <a:extraClrSchemeLst>
    <a:extraClrScheme>
      <a:clrScheme name="4_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4_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4_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Blank Presentation 8">
        <a:dk1>
          <a:srgbClr val="000000"/>
        </a:dk1>
        <a:lt1>
          <a:srgbClr val="FFFFFF"/>
        </a:lt1>
        <a:dk2>
          <a:srgbClr val="000000"/>
        </a:dk2>
        <a:lt2>
          <a:srgbClr val="A89487"/>
        </a:lt2>
        <a:accent1>
          <a:srgbClr val="006191"/>
        </a:accent1>
        <a:accent2>
          <a:srgbClr val="C91648"/>
        </a:accent2>
        <a:accent3>
          <a:srgbClr val="FFFFFF"/>
        </a:accent3>
        <a:accent4>
          <a:srgbClr val="000000"/>
        </a:accent4>
        <a:accent5>
          <a:srgbClr val="AAB7C7"/>
        </a:accent5>
        <a:accent6>
          <a:srgbClr val="B61340"/>
        </a:accent6>
        <a:hlink>
          <a:srgbClr val="DA6F2B"/>
        </a:hlink>
        <a:folHlink>
          <a:srgbClr val="6B8C2C"/>
        </a:folHlink>
      </a:clrScheme>
      <a:clrMap bg1="lt1" tx1="dk1" bg2="lt2" tx2="dk2" accent1="accent1" accent2="accent2" accent3="accent3" accent4="accent4" accent5="accent5" accent6="accent6" hlink="hlink" folHlink="folHlink"/>
    </a:extraClrScheme>
    <a:extraClrScheme>
      <a:clrScheme name="4_Blank Presentation 9">
        <a:dk1>
          <a:srgbClr val="000000"/>
        </a:dk1>
        <a:lt1>
          <a:srgbClr val="FFFFFF"/>
        </a:lt1>
        <a:dk2>
          <a:srgbClr val="000000"/>
        </a:dk2>
        <a:lt2>
          <a:srgbClr val="7C8192"/>
        </a:lt2>
        <a:accent1>
          <a:srgbClr val="006191"/>
        </a:accent1>
        <a:accent2>
          <a:srgbClr val="C91648"/>
        </a:accent2>
        <a:accent3>
          <a:srgbClr val="FFFFFF"/>
        </a:accent3>
        <a:accent4>
          <a:srgbClr val="000000"/>
        </a:accent4>
        <a:accent5>
          <a:srgbClr val="AAB7C7"/>
        </a:accent5>
        <a:accent6>
          <a:srgbClr val="B61340"/>
        </a:accent6>
        <a:hlink>
          <a:srgbClr val="DA6F2B"/>
        </a:hlink>
        <a:folHlink>
          <a:srgbClr val="6B8C2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User_x0020_Type xmlns="eacbd4e1-6f7d-4cc1-92db-35588741376f">Advanced PowerPoint Users</User_x0020_Type>
    <Security_x0020_Disclaimer xmlns="eacbd4e1-6f7d-4cc1-92db-35588741376f">Yes</Security_x0020_Disclaimer>
    <Data_x0020_Classification xmlns="eacbd4e1-6f7d-4cc1-92db-35588741376f">Public</Data_x0020_Classification>
    <Thumbnail xmlns="eacbd4e1-6f7d-4cc1-92db-35588741376f">
      <Url xsi:nil="true"/>
      <Description xsi:nil="true"/>
    </Thumbnai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B1CAD4B521F8749A72C66E6CA80DA82" ma:contentTypeVersion="2" ma:contentTypeDescription="Create a new document." ma:contentTypeScope="" ma:versionID="d0483f9fefd908a120fbee87fba9ff6d">
  <xsd:schema xmlns:xsd="http://www.w3.org/2001/XMLSchema" xmlns:xs="http://www.w3.org/2001/XMLSchema" xmlns:p="http://schemas.microsoft.com/office/2006/metadata/properties" xmlns:ns2="eacbd4e1-6f7d-4cc1-92db-35588741376f" targetNamespace="http://schemas.microsoft.com/office/2006/metadata/properties" ma:root="true" ma:fieldsID="425e620e79c3fcdf391d3210fd40dd8a" ns2:_="">
    <xsd:import namespace="eacbd4e1-6f7d-4cc1-92db-35588741376f"/>
    <xsd:element name="properties">
      <xsd:complexType>
        <xsd:sequence>
          <xsd:element name="documentManagement">
            <xsd:complexType>
              <xsd:all>
                <xsd:element ref="ns2:Thumbnail" minOccurs="0"/>
                <xsd:element ref="ns2:User_x0020_Type" minOccurs="0"/>
                <xsd:element ref="ns2:Data_x0020_Classification"/>
                <xsd:element ref="ns2:Security_x0020_Disclaim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cbd4e1-6f7d-4cc1-92db-35588741376f" elementFormDefault="qualified">
    <xsd:import namespace="http://schemas.microsoft.com/office/2006/documentManagement/types"/>
    <xsd:import namespace="http://schemas.microsoft.com/office/infopath/2007/PartnerControls"/>
    <xsd:element name="Thumbnail" ma:index="8" nillable="true" ma:displayName="Thumbnail" ma:format="Image" ma:internalName="Thumbnail">
      <xsd:complexType>
        <xsd:complexContent>
          <xsd:extension base="dms:URL">
            <xsd:sequence>
              <xsd:element name="Url" type="dms:ValidUrl" minOccurs="0" nillable="true"/>
              <xsd:element name="Description" type="xsd:string" nillable="true"/>
            </xsd:sequence>
          </xsd:extension>
        </xsd:complexContent>
      </xsd:complexType>
    </xsd:element>
    <xsd:element name="User_x0020_Type" ma:index="9" nillable="true" ma:displayName="User Type" ma:default="Advanced PowerPoint Users" ma:format="Dropdown" ma:internalName="User_x0020_Type">
      <xsd:simpleType>
        <xsd:restriction base="dms:Choice">
          <xsd:enumeration value="Advanced PowerPoint Users"/>
          <xsd:enumeration value="Regular PowerPoint Users"/>
        </xsd:restriction>
      </xsd:simpleType>
    </xsd:element>
    <xsd:element name="Data_x0020_Classification" ma:index="10" ma:displayName="Data Classification" ma:default="Limited Access" ma:format="Dropdown" ma:internalName="Data_x0020_Classification">
      <xsd:simpleType>
        <xsd:restriction base="dms:Choice">
          <xsd:enumeration value="Public"/>
          <xsd:enumeration value="Limited Access"/>
        </xsd:restriction>
      </xsd:simpleType>
    </xsd:element>
    <xsd:element name="Security_x0020_Disclaimer" ma:index="11" ma:displayName="Security Disclaimer" ma:description="This document does not contain Personal Health Information (PHI) or other restricted data." ma:format="Dropdown" ma:internalName="Security_x0020_Disclaimer">
      <xsd:simpleType>
        <xsd:restriction base="dms:Choice">
          <xsd:enumeration value="Y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554D0F-5284-4583-AFC7-1E0AA4F5393E}">
  <ds:schemaRefs>
    <ds:schemaRef ds:uri="http://schemas.microsoft.com/office/2006/metadata/properties"/>
    <ds:schemaRef ds:uri="http://schemas.microsoft.com/office/2006/documentManagement/types"/>
    <ds:schemaRef ds:uri="eacbd4e1-6f7d-4cc1-92db-35588741376f"/>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30CB9B6-D199-414C-BE3A-C36F4060A890}">
  <ds:schemaRefs>
    <ds:schemaRef ds:uri="http://schemas.microsoft.com/sharepoint/v3/contenttype/forms"/>
  </ds:schemaRefs>
</ds:datastoreItem>
</file>

<file path=customXml/itemProps3.xml><?xml version="1.0" encoding="utf-8"?>
<ds:datastoreItem xmlns:ds="http://schemas.openxmlformats.org/officeDocument/2006/customXml" ds:itemID="{6FCAB4E7-4837-4BCE-97FE-429BACFAD8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cbd4e1-6f7d-4cc1-92db-3558874137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7789</TotalTime>
  <Words>902</Words>
  <Application>Microsoft Macintosh PowerPoint</Application>
  <PresentationFormat>Custom</PresentationFormat>
  <Paragraphs>49</Paragraphs>
  <Slides>1</Slides>
  <Notes>0</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2013 OSUWMC Scientific Poster Template</vt:lpstr>
      <vt:lpstr>Red Header</vt:lpstr>
      <vt:lpstr>3D-Printing Resin Component Optimization for Mechanical Properties Characterization of Photocrosslinked Resorbable Bone Tissue Engineering Scaffolds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2013 OSUWMC COM Scientific POSTER_Template_10-10</dc:title>
  <dc:creator>Dean, David</dc:creator>
  <cp:lastModifiedBy>Eric Mott</cp:lastModifiedBy>
  <cp:revision>226</cp:revision>
  <dcterms:created xsi:type="dcterms:W3CDTF">2009-09-25T22:33:23Z</dcterms:created>
  <dcterms:modified xsi:type="dcterms:W3CDTF">2013-11-25T21:06:34Z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0x010100FB1CAD4B521F8749A72C66E6CA80DA82</vt:lpwstr>
  </property>
</Properties>
</file>