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4"/>
    <p:sldMasterId id="2147483661" r:id="rId5"/>
  </p:sldMasterIdLst>
  <p:notesMasterIdLst>
    <p:notesMasterId r:id="rId7"/>
  </p:notesMasterIdLst>
  <p:sldIdLst>
    <p:sldId id="275" r:id="rId6"/>
  </p:sldIdLst>
  <p:sldSz cx="51206400" cy="32918400"/>
  <p:notesSz cx="6858000" cy="9313863"/>
  <p:custDataLst>
    <p:tags r:id="rId8"/>
  </p:custDataLst>
  <p:defaultTextStyle>
    <a:defPPr>
      <a:defRPr lang="en-US"/>
    </a:defPPr>
    <a:lvl1pPr algn="l" rtl="0" fontAlgn="base">
      <a:spcBef>
        <a:spcPct val="0"/>
      </a:spcBef>
      <a:spcAft>
        <a:spcPct val="0"/>
      </a:spcAft>
      <a:defRPr sz="11300" kern="1200">
        <a:solidFill>
          <a:schemeClr val="tx1"/>
        </a:solidFill>
        <a:latin typeface="Arial" charset="0"/>
        <a:ea typeface="+mn-ea"/>
        <a:cs typeface="+mn-cs"/>
      </a:defRPr>
    </a:lvl1pPr>
    <a:lvl2pPr marL="541599" algn="l" rtl="0" fontAlgn="base">
      <a:spcBef>
        <a:spcPct val="0"/>
      </a:spcBef>
      <a:spcAft>
        <a:spcPct val="0"/>
      </a:spcAft>
      <a:defRPr sz="11300" kern="1200">
        <a:solidFill>
          <a:schemeClr val="tx1"/>
        </a:solidFill>
        <a:latin typeface="Arial" charset="0"/>
        <a:ea typeface="+mn-ea"/>
        <a:cs typeface="+mn-cs"/>
      </a:defRPr>
    </a:lvl2pPr>
    <a:lvl3pPr marL="1083198" algn="l" rtl="0" fontAlgn="base">
      <a:spcBef>
        <a:spcPct val="0"/>
      </a:spcBef>
      <a:spcAft>
        <a:spcPct val="0"/>
      </a:spcAft>
      <a:defRPr sz="11300" kern="1200">
        <a:solidFill>
          <a:schemeClr val="tx1"/>
        </a:solidFill>
        <a:latin typeface="Arial" charset="0"/>
        <a:ea typeface="+mn-ea"/>
        <a:cs typeface="+mn-cs"/>
      </a:defRPr>
    </a:lvl3pPr>
    <a:lvl4pPr marL="1624797" algn="l" rtl="0" fontAlgn="base">
      <a:spcBef>
        <a:spcPct val="0"/>
      </a:spcBef>
      <a:spcAft>
        <a:spcPct val="0"/>
      </a:spcAft>
      <a:defRPr sz="11300" kern="1200">
        <a:solidFill>
          <a:schemeClr val="tx1"/>
        </a:solidFill>
        <a:latin typeface="Arial" charset="0"/>
        <a:ea typeface="+mn-ea"/>
        <a:cs typeface="+mn-cs"/>
      </a:defRPr>
    </a:lvl4pPr>
    <a:lvl5pPr marL="2166396" algn="l" rtl="0" fontAlgn="base">
      <a:spcBef>
        <a:spcPct val="0"/>
      </a:spcBef>
      <a:spcAft>
        <a:spcPct val="0"/>
      </a:spcAft>
      <a:defRPr sz="11300" kern="1200">
        <a:solidFill>
          <a:schemeClr val="tx1"/>
        </a:solidFill>
        <a:latin typeface="Arial" charset="0"/>
        <a:ea typeface="+mn-ea"/>
        <a:cs typeface="+mn-cs"/>
      </a:defRPr>
    </a:lvl5pPr>
    <a:lvl6pPr marL="2707996" algn="l" defTabSz="1083198" rtl="0" eaLnBrk="1" latinLnBrk="0" hangingPunct="1">
      <a:defRPr sz="11300" kern="1200">
        <a:solidFill>
          <a:schemeClr val="tx1"/>
        </a:solidFill>
        <a:latin typeface="Arial" charset="0"/>
        <a:ea typeface="+mn-ea"/>
        <a:cs typeface="+mn-cs"/>
      </a:defRPr>
    </a:lvl6pPr>
    <a:lvl7pPr marL="3249595" algn="l" defTabSz="1083198" rtl="0" eaLnBrk="1" latinLnBrk="0" hangingPunct="1">
      <a:defRPr sz="11300" kern="1200">
        <a:solidFill>
          <a:schemeClr val="tx1"/>
        </a:solidFill>
        <a:latin typeface="Arial" charset="0"/>
        <a:ea typeface="+mn-ea"/>
        <a:cs typeface="+mn-cs"/>
      </a:defRPr>
    </a:lvl7pPr>
    <a:lvl8pPr marL="3791194" algn="l" defTabSz="1083198" rtl="0" eaLnBrk="1" latinLnBrk="0" hangingPunct="1">
      <a:defRPr sz="11300" kern="1200">
        <a:solidFill>
          <a:schemeClr val="tx1"/>
        </a:solidFill>
        <a:latin typeface="Arial" charset="0"/>
        <a:ea typeface="+mn-ea"/>
        <a:cs typeface="+mn-cs"/>
      </a:defRPr>
    </a:lvl8pPr>
    <a:lvl9pPr marL="4332793" algn="l" defTabSz="1083198" rtl="0" eaLnBrk="1" latinLnBrk="0" hangingPunct="1">
      <a:defRPr sz="113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9092"/>
    <a:srgbClr val="717170"/>
    <a:srgbClr val="D9D9D9"/>
    <a:srgbClr val="A3A5B1"/>
    <a:srgbClr val="BAA7AC"/>
    <a:srgbClr val="D7C0C6"/>
    <a:srgbClr val="A9ACB5"/>
    <a:srgbClr val="292929"/>
    <a:srgbClr val="333333"/>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19" autoAdjust="0"/>
    <p:restoredTop sz="89979" autoAdjust="0"/>
  </p:normalViewPr>
  <p:slideViewPr>
    <p:cSldViewPr snapToGrid="0" showGuides="1">
      <p:cViewPr>
        <p:scale>
          <a:sx n="50" d="100"/>
          <a:sy n="50" d="100"/>
        </p:scale>
        <p:origin x="-72" y="-504"/>
      </p:cViewPr>
      <p:guideLst>
        <p:guide orient="horz" pos="19564"/>
        <p:guide orient="horz" pos="15336"/>
        <p:guide orient="horz" pos="11496"/>
        <p:guide orient="horz" pos="3863"/>
        <p:guide orient="horz" pos="7656"/>
        <p:guide pos="21454"/>
        <p:guide pos="10774"/>
        <p:guide pos="11038"/>
        <p:guide pos="21168"/>
        <p:guide pos="31584"/>
      </p:guideLst>
    </p:cSldViewPr>
  </p:slid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oleObject" Target="../embeddings/oleObject1.bin"/><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2800"/>
            </a:pPr>
            <a:r>
              <a:rPr lang="en-US" sz="2800"/>
              <a:t>Load</a:t>
            </a:r>
            <a:r>
              <a:rPr lang="en-US" sz="2800" baseline="0"/>
              <a:t> vs Displacement</a:t>
            </a:r>
            <a:endParaRPr lang="en-US" sz="2800"/>
          </a:p>
        </c:rich>
      </c:tx>
      <c:layout/>
      <c:overlay val="0"/>
    </c:title>
    <c:autoTitleDeleted val="0"/>
    <c:plotArea>
      <c:layout>
        <c:manualLayout>
          <c:layoutTarget val="inner"/>
          <c:xMode val="edge"/>
          <c:yMode val="edge"/>
          <c:x val="7.96162457322101E-2"/>
          <c:y val="0.15320994852084299"/>
          <c:w val="0.89136172360906696"/>
          <c:h val="0.59877929401163899"/>
        </c:manualLayout>
      </c:layout>
      <c:scatterChart>
        <c:scatterStyle val="smoothMarker"/>
        <c:varyColors val="0"/>
        <c:ser>
          <c:idx val="0"/>
          <c:order val="0"/>
          <c:tx>
            <c:v>210 s</c:v>
          </c:tx>
          <c:marker>
            <c:symbol val="none"/>
          </c:marker>
          <c:xVal>
            <c:numRef>
              <c:f>'Test 2'!$D$2:$D$303</c:f>
              <c:numCache>
                <c:formatCode>General</c:formatCode>
                <c:ptCount val="302"/>
                <c:pt idx="0">
                  <c:v>-1.03176242651939E-3</c:v>
                </c:pt>
                <c:pt idx="1">
                  <c:v>-8.6371308045387306E-3</c:v>
                </c:pt>
                <c:pt idx="2">
                  <c:v>-1.8509651396369901E-2</c:v>
                </c:pt>
                <c:pt idx="3">
                  <c:v>-2.8968073762321501E-2</c:v>
                </c:pt>
                <c:pt idx="4">
                  <c:v>-3.8315250902938802E-2</c:v>
                </c:pt>
                <c:pt idx="5">
                  <c:v>-4.8448172283267997E-2</c:v>
                </c:pt>
                <c:pt idx="6">
                  <c:v>-5.6670478575897201E-2</c:v>
                </c:pt>
                <c:pt idx="7">
                  <c:v>-6.8053929324245394E-2</c:v>
                </c:pt>
                <c:pt idx="8">
                  <c:v>-7.6989309869098702E-2</c:v>
                </c:pt>
                <c:pt idx="9">
                  <c:v>-8.6970835442161595E-2</c:v>
                </c:pt>
                <c:pt idx="10">
                  <c:v>-9.7623801420450199E-2</c:v>
                </c:pt>
                <c:pt idx="11">
                  <c:v>-0.10706938583579099</c:v>
                </c:pt>
                <c:pt idx="12">
                  <c:v>-0.11571787132587399</c:v>
                </c:pt>
                <c:pt idx="13">
                  <c:v>-0.12661231361675299</c:v>
                </c:pt>
                <c:pt idx="14">
                  <c:v>-0.136051085220766</c:v>
                </c:pt>
                <c:pt idx="15">
                  <c:v>-0.143809363364124</c:v>
                </c:pt>
                <c:pt idx="16">
                  <c:v>-0.154381332585525</c:v>
                </c:pt>
                <c:pt idx="17">
                  <c:v>-0.163802693671703</c:v>
                </c:pt>
                <c:pt idx="18">
                  <c:v>-0.17392955921974201</c:v>
                </c:pt>
                <c:pt idx="19">
                  <c:v>-0.18317303023238199</c:v>
                </c:pt>
                <c:pt idx="20">
                  <c:v>-0.192870688666821</c:v>
                </c:pt>
                <c:pt idx="21">
                  <c:v>-0.201768977238894</c:v>
                </c:pt>
                <c:pt idx="22">
                  <c:v>-0.211142648645782</c:v>
                </c:pt>
                <c:pt idx="23">
                  <c:v>-0.22152840102424601</c:v>
                </c:pt>
                <c:pt idx="24">
                  <c:v>-0.231272235179901</c:v>
                </c:pt>
                <c:pt idx="25">
                  <c:v>-0.238676247134256</c:v>
                </c:pt>
                <c:pt idx="26">
                  <c:v>-0.24805748833150901</c:v>
                </c:pt>
                <c:pt idx="27">
                  <c:v>-0.25765976740737001</c:v>
                </c:pt>
                <c:pt idx="28">
                  <c:v>-0.26778966087155298</c:v>
                </c:pt>
                <c:pt idx="29">
                  <c:v>-0.277616762721205</c:v>
                </c:pt>
                <c:pt idx="30">
                  <c:v>-0.28567101966776798</c:v>
                </c:pt>
                <c:pt idx="31">
                  <c:v>-0.29570023492011999</c:v>
                </c:pt>
                <c:pt idx="32">
                  <c:v>-0.30504514112362902</c:v>
                </c:pt>
                <c:pt idx="33">
                  <c:v>-0.31530296404495201</c:v>
                </c:pt>
                <c:pt idx="34">
                  <c:v>-0.324509343084812</c:v>
                </c:pt>
                <c:pt idx="35">
                  <c:v>-0.334484055846548</c:v>
                </c:pt>
                <c:pt idx="36">
                  <c:v>-0.34352087158227002</c:v>
                </c:pt>
                <c:pt idx="37">
                  <c:v>-0.352695457502604</c:v>
                </c:pt>
                <c:pt idx="38">
                  <c:v>-0.36294571063356401</c:v>
                </c:pt>
                <c:pt idx="39">
                  <c:v>-0.371501844681215</c:v>
                </c:pt>
                <c:pt idx="40">
                  <c:v>-0.38249923612103498</c:v>
                </c:pt>
                <c:pt idx="41">
                  <c:v>-0.39101676423783299</c:v>
                </c:pt>
                <c:pt idx="42">
                  <c:v>-0.40216706544299102</c:v>
                </c:pt>
                <c:pt idx="43">
                  <c:v>-0.41080495322656602</c:v>
                </c:pt>
                <c:pt idx="44">
                  <c:v>-0.42087958722109797</c:v>
                </c:pt>
                <c:pt idx="45">
                  <c:v>-0.430544695556974</c:v>
                </c:pt>
                <c:pt idx="46">
                  <c:v>-0.43934911872854199</c:v>
                </c:pt>
                <c:pt idx="47">
                  <c:v>-0.44930944888858798</c:v>
                </c:pt>
                <c:pt idx="48">
                  <c:v>-0.45971185480585097</c:v>
                </c:pt>
                <c:pt idx="49">
                  <c:v>-0.46896743748307201</c:v>
                </c:pt>
                <c:pt idx="50">
                  <c:v>-0.47857123051700601</c:v>
                </c:pt>
                <c:pt idx="51">
                  <c:v>-0.48798199389667501</c:v>
                </c:pt>
                <c:pt idx="52">
                  <c:v>-0.497878737817669</c:v>
                </c:pt>
                <c:pt idx="53">
                  <c:v>-0.50681184742541296</c:v>
                </c:pt>
                <c:pt idx="54">
                  <c:v>-0.51641639743838297</c:v>
                </c:pt>
                <c:pt idx="55">
                  <c:v>-0.52609437441787699</c:v>
                </c:pt>
                <c:pt idx="56">
                  <c:v>-0.535898009917402</c:v>
                </c:pt>
                <c:pt idx="57">
                  <c:v>-0.54543594577517496</c:v>
                </c:pt>
                <c:pt idx="58">
                  <c:v>-0.55640154409546805</c:v>
                </c:pt>
                <c:pt idx="59">
                  <c:v>-0.56497735959806406</c:v>
                </c:pt>
                <c:pt idx="60">
                  <c:v>-0.57517386721744501</c:v>
                </c:pt>
                <c:pt idx="61">
                  <c:v>-0.58495857824106201</c:v>
                </c:pt>
                <c:pt idx="62">
                  <c:v>-0.59404156969800004</c:v>
                </c:pt>
                <c:pt idx="63">
                  <c:v>-0.60425094596099804</c:v>
                </c:pt>
                <c:pt idx="64">
                  <c:v>-0.61430135662636798</c:v>
                </c:pt>
                <c:pt idx="65">
                  <c:v>-0.622652349355173</c:v>
                </c:pt>
                <c:pt idx="66">
                  <c:v>-0.63285642676491705</c:v>
                </c:pt>
                <c:pt idx="67">
                  <c:v>-0.642122607148647</c:v>
                </c:pt>
                <c:pt idx="68">
                  <c:v>-0.65150082042975399</c:v>
                </c:pt>
                <c:pt idx="69">
                  <c:v>-0.66024771319456099</c:v>
                </c:pt>
                <c:pt idx="70">
                  <c:v>-0.67182797849235498</c:v>
                </c:pt>
                <c:pt idx="71">
                  <c:v>-0.68082770225529698</c:v>
                </c:pt>
                <c:pt idx="72">
                  <c:v>-0.68946937493405303</c:v>
                </c:pt>
                <c:pt idx="73">
                  <c:v>-0.69946831102495199</c:v>
                </c:pt>
                <c:pt idx="74">
                  <c:v>-0.70997972192344705</c:v>
                </c:pt>
                <c:pt idx="75">
                  <c:v>-0.71978714231815299</c:v>
                </c:pt>
                <c:pt idx="76">
                  <c:v>-0.72855371653790502</c:v>
                </c:pt>
                <c:pt idx="77">
                  <c:v>-0.73940803893985796</c:v>
                </c:pt>
                <c:pt idx="78">
                  <c:v>-0.74763715804381403</c:v>
                </c:pt>
                <c:pt idx="79">
                  <c:v>-0.75730302335872601</c:v>
                </c:pt>
                <c:pt idx="80">
                  <c:v>-0.76837914061832402</c:v>
                </c:pt>
                <c:pt idx="81">
                  <c:v>-0.77678842073292698</c:v>
                </c:pt>
                <c:pt idx="82">
                  <c:v>-0.78618631546897899</c:v>
                </c:pt>
                <c:pt idx="83">
                  <c:v>-0.79699143423357</c:v>
                </c:pt>
                <c:pt idx="84">
                  <c:v>-0.80637191845178602</c:v>
                </c:pt>
                <c:pt idx="85">
                  <c:v>-0.81665472168130904</c:v>
                </c:pt>
                <c:pt idx="86">
                  <c:v>-0.82576042250933601</c:v>
                </c:pt>
                <c:pt idx="87">
                  <c:v>-0.83542780178232201</c:v>
                </c:pt>
                <c:pt idx="88">
                  <c:v>-0.84376895378365502</c:v>
                </c:pt>
                <c:pt idx="89">
                  <c:v>-0.85432805436143899</c:v>
                </c:pt>
                <c:pt idx="90">
                  <c:v>-0.86464492164759599</c:v>
                </c:pt>
                <c:pt idx="91">
                  <c:v>-0.873645402389574</c:v>
                </c:pt>
                <c:pt idx="92">
                  <c:v>-0.88256564335370102</c:v>
                </c:pt>
                <c:pt idx="93">
                  <c:v>-0.89234732646117199</c:v>
                </c:pt>
                <c:pt idx="94">
                  <c:v>-0.90216610154142396</c:v>
                </c:pt>
                <c:pt idx="95">
                  <c:v>-0.91250870611481705</c:v>
                </c:pt>
                <c:pt idx="96">
                  <c:v>-0.92250310033149696</c:v>
                </c:pt>
                <c:pt idx="97">
                  <c:v>-0.93137338067922604</c:v>
                </c:pt>
                <c:pt idx="98">
                  <c:v>-0.94203543040595095</c:v>
                </c:pt>
                <c:pt idx="99">
                  <c:v>-0.95146511826152802</c:v>
                </c:pt>
                <c:pt idx="100">
                  <c:v>-0.96124150251574503</c:v>
                </c:pt>
                <c:pt idx="101">
                  <c:v>-0.96956448702020603</c:v>
                </c:pt>
                <c:pt idx="102">
                  <c:v>-0.97987984034829101</c:v>
                </c:pt>
                <c:pt idx="103">
                  <c:v>-0.989176299893475</c:v>
                </c:pt>
                <c:pt idx="104">
                  <c:v>-0.99918583369088199</c:v>
                </c:pt>
                <c:pt idx="105">
                  <c:v>-1.00926728049674</c:v>
                </c:pt>
                <c:pt idx="106">
                  <c:v>-1.01861218670025</c:v>
                </c:pt>
                <c:pt idx="107">
                  <c:v>-1.0280259779960601</c:v>
                </c:pt>
                <c:pt idx="108">
                  <c:v>-1.0370915589351699</c:v>
                </c:pt>
                <c:pt idx="109">
                  <c:v>-1.0463721219205899</c:v>
                </c:pt>
                <c:pt idx="110">
                  <c:v>-1.0569274376031901</c:v>
                </c:pt>
                <c:pt idx="111">
                  <c:v>-1.0666432635345</c:v>
                </c:pt>
                <c:pt idx="112">
                  <c:v>-1.0759805999476399</c:v>
                </c:pt>
                <c:pt idx="113">
                  <c:v>-1.0851968197149799</c:v>
                </c:pt>
                <c:pt idx="114">
                  <c:v>-1.0956408594792399</c:v>
                </c:pt>
                <c:pt idx="115">
                  <c:v>-1.10418715279942</c:v>
                </c:pt>
                <c:pt idx="116">
                  <c:v>-1.11526781193323</c:v>
                </c:pt>
                <c:pt idx="117">
                  <c:v>-1.1245771401220299</c:v>
                </c:pt>
                <c:pt idx="118">
                  <c:v>-1.1334814845264001</c:v>
                </c:pt>
                <c:pt idx="119">
                  <c:v>-1.1435909395566</c:v>
                </c:pt>
                <c:pt idx="120">
                  <c:v>-1.1525876354033899</c:v>
                </c:pt>
                <c:pt idx="121">
                  <c:v>-1.1626221495089999</c:v>
                </c:pt>
                <c:pt idx="122">
                  <c:v>-1.17254008884301</c:v>
                </c:pt>
                <c:pt idx="123">
                  <c:v>-1.1826116949214001</c:v>
                </c:pt>
                <c:pt idx="124">
                  <c:v>-1.1910194610779301</c:v>
                </c:pt>
                <c:pt idx="125">
                  <c:v>-1.2025868577321099</c:v>
                </c:pt>
                <c:pt idx="126">
                  <c:v>-1.2109537470206699</c:v>
                </c:pt>
                <c:pt idx="127">
                  <c:v>-1.22065216243415</c:v>
                </c:pt>
                <c:pt idx="128">
                  <c:v>-1.22990320323715</c:v>
                </c:pt>
                <c:pt idx="129">
                  <c:v>-1.2390550797863999</c:v>
                </c:pt>
                <c:pt idx="130">
                  <c:v>-1.2493378830159201</c:v>
                </c:pt>
                <c:pt idx="131">
                  <c:v>-1.2579666870510591</c:v>
                </c:pt>
                <c:pt idx="132">
                  <c:v>-1.26786343097205</c:v>
                </c:pt>
                <c:pt idx="133">
                  <c:v>-1.27824161356015</c:v>
                </c:pt>
                <c:pt idx="134">
                  <c:v>-1.2875047660277401</c:v>
                </c:pt>
                <c:pt idx="135">
                  <c:v>-1.2969321829462099</c:v>
                </c:pt>
                <c:pt idx="136">
                  <c:v>-1.3066510367936599</c:v>
                </c:pt>
                <c:pt idx="137">
                  <c:v>-1.3166295344505801</c:v>
                </c:pt>
                <c:pt idx="138">
                  <c:v>-1.3254354715802199</c:v>
                </c:pt>
                <c:pt idx="139">
                  <c:v>-1.33483790819049</c:v>
                </c:pt>
                <c:pt idx="140">
                  <c:v>-1.3454038215796</c:v>
                </c:pt>
                <c:pt idx="141">
                  <c:v>-1.3545004386591899</c:v>
                </c:pt>
                <c:pt idx="142">
                  <c:v>-1.36303007844057</c:v>
                </c:pt>
                <c:pt idx="143">
                  <c:v>-1.3735853941231699</c:v>
                </c:pt>
                <c:pt idx="144">
                  <c:v>-1.3824132836448699</c:v>
                </c:pt>
                <c:pt idx="145">
                  <c:v>-1.39179225390501</c:v>
                </c:pt>
                <c:pt idx="146">
                  <c:v>-1.4018752146689399</c:v>
                </c:pt>
                <c:pt idx="147">
                  <c:v>-1.4120951886384501</c:v>
                </c:pt>
                <c:pt idx="148">
                  <c:v>-1.4207701683948</c:v>
                </c:pt>
                <c:pt idx="149">
                  <c:v>-1.4308644838442801</c:v>
                </c:pt>
                <c:pt idx="150">
                  <c:v>-1.44061891570644</c:v>
                </c:pt>
                <c:pt idx="151">
                  <c:v>-1.4496481616518</c:v>
                </c:pt>
                <c:pt idx="152">
                  <c:v>-1.45897035848422</c:v>
                </c:pt>
                <c:pt idx="153">
                  <c:v>-1.46738493745208</c:v>
                </c:pt>
                <c:pt idx="154">
                  <c:v>-1.47783049117441</c:v>
                </c:pt>
                <c:pt idx="155">
                  <c:v>-1.4871352774889901</c:v>
                </c:pt>
                <c:pt idx="156">
                  <c:v>-1.49797143239408</c:v>
                </c:pt>
                <c:pt idx="157">
                  <c:v>-1.5069416339746</c:v>
                </c:pt>
                <c:pt idx="158">
                  <c:v>-1.5173092188561901</c:v>
                </c:pt>
                <c:pt idx="159">
                  <c:v>-1.5269114979320499</c:v>
                </c:pt>
                <c:pt idx="160">
                  <c:v>-1.5355895056045501</c:v>
                </c:pt>
                <c:pt idx="161">
                  <c:v>-1.5446301062354599</c:v>
                </c:pt>
                <c:pt idx="162">
                  <c:v>-1.55325588235445</c:v>
                </c:pt>
                <c:pt idx="163">
                  <c:v>-1.56422223765378</c:v>
                </c:pt>
                <c:pt idx="164">
                  <c:v>-1.57406826397934</c:v>
                </c:pt>
                <c:pt idx="165">
                  <c:v>-1.5822254700748399</c:v>
                </c:pt>
                <c:pt idx="166">
                  <c:v>-1.5927512635750301</c:v>
                </c:pt>
                <c:pt idx="167">
                  <c:v>-1.6022248562147099</c:v>
                </c:pt>
                <c:pt idx="168">
                  <c:v>-1.6112843813215301</c:v>
                </c:pt>
                <c:pt idx="169">
                  <c:v>-1.6207382925062701</c:v>
                </c:pt>
                <c:pt idx="170">
                  <c:v>-1.6307130052679999</c:v>
                </c:pt>
                <c:pt idx="171">
                  <c:v>-1.6399057586852099</c:v>
                </c:pt>
                <c:pt idx="172">
                  <c:v>-1.64960568805675</c:v>
                </c:pt>
                <c:pt idx="173">
                  <c:v>-1.6584578009076101</c:v>
                </c:pt>
                <c:pt idx="174">
                  <c:v>-1.66744314206886</c:v>
                </c:pt>
                <c:pt idx="175">
                  <c:v>-1.6788644417690299</c:v>
                </c:pt>
                <c:pt idx="176">
                  <c:v>-1.6878384282447301</c:v>
                </c:pt>
                <c:pt idx="177">
                  <c:v>-1.69559443545098</c:v>
                </c:pt>
                <c:pt idx="178">
                  <c:v>-1.7054934503090899</c:v>
                </c:pt>
                <c:pt idx="179">
                  <c:v>-1.7149874813827499</c:v>
                </c:pt>
                <c:pt idx="180">
                  <c:v>-1.7256200089270599</c:v>
                </c:pt>
                <c:pt idx="181">
                  <c:v>-1.73437144356608</c:v>
                </c:pt>
                <c:pt idx="182">
                  <c:v>-1.74282235752769</c:v>
                </c:pt>
                <c:pt idx="183">
                  <c:v>-1.7524738402409099</c:v>
                </c:pt>
                <c:pt idx="184">
                  <c:v>-1.76259162204051</c:v>
                </c:pt>
                <c:pt idx="185">
                  <c:v>-1.77128098439856</c:v>
                </c:pt>
                <c:pt idx="186">
                  <c:v>-1.78085222733393</c:v>
                </c:pt>
                <c:pt idx="187">
                  <c:v>-1.7899420316021899</c:v>
                </c:pt>
                <c:pt idx="188">
                  <c:v>-1.80097348709865</c:v>
                </c:pt>
                <c:pt idx="189">
                  <c:v>-1.81029265601492</c:v>
                </c:pt>
                <c:pt idx="190">
                  <c:v>-1.82001226684141</c:v>
                </c:pt>
                <c:pt idx="191">
                  <c:v>-1.8292277296297099</c:v>
                </c:pt>
                <c:pt idx="192">
                  <c:v>-1.83727820168109</c:v>
                </c:pt>
                <c:pt idx="193">
                  <c:v>-1.8469811589687799</c:v>
                </c:pt>
                <c:pt idx="194">
                  <c:v>-1.8559392488847299</c:v>
                </c:pt>
                <c:pt idx="195">
                  <c:v>-1.86459681812325</c:v>
                </c:pt>
                <c:pt idx="196">
                  <c:v>-1.87463890201921</c:v>
                </c:pt>
                <c:pt idx="197">
                  <c:v>-1.88382030075088</c:v>
                </c:pt>
                <c:pt idx="198">
                  <c:v>-1.8932144105917501</c:v>
                </c:pt>
                <c:pt idx="199">
                  <c:v>-1.90273417895265</c:v>
                </c:pt>
                <c:pt idx="200">
                  <c:v>-1.9118686449840501</c:v>
                </c:pt>
                <c:pt idx="201">
                  <c:v>-1.9223490197420601</c:v>
                </c:pt>
                <c:pt idx="202">
                  <c:v>-1.93127683049655</c:v>
                </c:pt>
                <c:pt idx="203">
                  <c:v>-1.9408026546897399</c:v>
                </c:pt>
                <c:pt idx="204">
                  <c:v>-1.95004612570238</c:v>
                </c:pt>
                <c:pt idx="205">
                  <c:v>-1.95907234373159</c:v>
                </c:pt>
                <c:pt idx="206">
                  <c:v>-1.96864888552022</c:v>
                </c:pt>
                <c:pt idx="207">
                  <c:v>-1.97734127579441</c:v>
                </c:pt>
                <c:pt idx="208">
                  <c:v>-1.9877588212924</c:v>
                </c:pt>
                <c:pt idx="209">
                  <c:v>-1.99665635288544</c:v>
                </c:pt>
                <c:pt idx="210">
                  <c:v>-2.00544790741339</c:v>
                </c:pt>
                <c:pt idx="211">
                  <c:v>-2.01401463916755</c:v>
                </c:pt>
                <c:pt idx="212">
                  <c:v>-2.0244677626802399</c:v>
                </c:pt>
                <c:pt idx="213">
                  <c:v>-2.033845975961349</c:v>
                </c:pt>
                <c:pt idx="214">
                  <c:v>-2.04277227275777</c:v>
                </c:pt>
                <c:pt idx="215">
                  <c:v>-2.050809119186499</c:v>
                </c:pt>
                <c:pt idx="216">
                  <c:v>-2.0607247875833998</c:v>
                </c:pt>
                <c:pt idx="217">
                  <c:v>-2.0700484983738892</c:v>
                </c:pt>
                <c:pt idx="218">
                  <c:v>-2.0800012587435699</c:v>
                </c:pt>
                <c:pt idx="219">
                  <c:v>-2.0892485146513891</c:v>
                </c:pt>
                <c:pt idx="220">
                  <c:v>-2.0970181474802998</c:v>
                </c:pt>
                <c:pt idx="221">
                  <c:v>-2.1080972926560402</c:v>
                </c:pt>
                <c:pt idx="222">
                  <c:v>-2.1166723511795991</c:v>
                </c:pt>
                <c:pt idx="223">
                  <c:v>-2.1247720268683401</c:v>
                </c:pt>
                <c:pt idx="224">
                  <c:v>-2.1339450988305999</c:v>
                </c:pt>
                <c:pt idx="225">
                  <c:v>-2.1437555471414602</c:v>
                </c:pt>
                <c:pt idx="226">
                  <c:v>-2.1533706948609401</c:v>
                </c:pt>
                <c:pt idx="227">
                  <c:v>-2.1600237836112499</c:v>
                </c:pt>
                <c:pt idx="228">
                  <c:v>-2.17175922961149</c:v>
                </c:pt>
                <c:pt idx="229">
                  <c:v>-2.1834606115551001</c:v>
                </c:pt>
                <c:pt idx="230">
                  <c:v>-2.1900856920810701</c:v>
                </c:pt>
                <c:pt idx="231">
                  <c:v>-2.19843971272602</c:v>
                </c:pt>
                <c:pt idx="232">
                  <c:v>-2.2081275304329901</c:v>
                </c:pt>
                <c:pt idx="233">
                  <c:v>-2.21847694781771</c:v>
                </c:pt>
                <c:pt idx="234">
                  <c:v>-2.22709515414634</c:v>
                </c:pt>
                <c:pt idx="235">
                  <c:v>-2.2354446329170701</c:v>
                </c:pt>
                <c:pt idx="236">
                  <c:v>-2.2441468639187301</c:v>
                </c:pt>
                <c:pt idx="237">
                  <c:v>-2.25231920959496</c:v>
                </c:pt>
                <c:pt idx="238">
                  <c:v>-2.2622326070547598</c:v>
                </c:pt>
                <c:pt idx="239">
                  <c:v>-2.2710559547022302</c:v>
                </c:pt>
                <c:pt idx="240">
                  <c:v>-2.281156325984</c:v>
                </c:pt>
                <c:pt idx="241">
                  <c:v>-2.2901189577741601</c:v>
                </c:pt>
                <c:pt idx="242">
                  <c:v>-2.2987833398240101</c:v>
                </c:pt>
                <c:pt idx="243">
                  <c:v>-2.308664944164279</c:v>
                </c:pt>
                <c:pt idx="244">
                  <c:v>-2.3172982900736301</c:v>
                </c:pt>
                <c:pt idx="245">
                  <c:v>-2.3262874161300702</c:v>
                </c:pt>
                <c:pt idx="246">
                  <c:v>-2.3349661807816</c:v>
                </c:pt>
                <c:pt idx="247">
                  <c:v>-2.3438341901922199</c:v>
                </c:pt>
                <c:pt idx="248">
                  <c:v>-2.3518680087047992</c:v>
                </c:pt>
                <c:pt idx="249">
                  <c:v>-2.3618306098019599</c:v>
                </c:pt>
                <c:pt idx="250">
                  <c:v>-2.3715116146975999</c:v>
                </c:pt>
                <c:pt idx="251">
                  <c:v>-2.37937662688508</c:v>
                </c:pt>
                <c:pt idx="252">
                  <c:v>-2.3889887466884101</c:v>
                </c:pt>
                <c:pt idx="253">
                  <c:v>-2.3985471209801701</c:v>
                </c:pt>
                <c:pt idx="254">
                  <c:v>-2.40629328745894</c:v>
                </c:pt>
                <c:pt idx="255">
                  <c:v>-2.4162604304303188</c:v>
                </c:pt>
                <c:pt idx="256">
                  <c:v>-2.4244221784000399</c:v>
                </c:pt>
                <c:pt idx="257">
                  <c:v>-2.4337822241842701</c:v>
                </c:pt>
                <c:pt idx="258">
                  <c:v>-2.441825126445289</c:v>
                </c:pt>
                <c:pt idx="259">
                  <c:v>-2.45095505060248</c:v>
                </c:pt>
                <c:pt idx="260">
                  <c:v>-2.4595232963147202</c:v>
                </c:pt>
                <c:pt idx="261">
                  <c:v>-2.46897947843657</c:v>
                </c:pt>
                <c:pt idx="262">
                  <c:v>-2.4769285152970801</c:v>
                </c:pt>
                <c:pt idx="263">
                  <c:v>-2.4856103078647598</c:v>
                </c:pt>
                <c:pt idx="264">
                  <c:v>-2.493952973824169</c:v>
                </c:pt>
                <c:pt idx="265">
                  <c:v>-2.5034621444785601</c:v>
                </c:pt>
                <c:pt idx="266">
                  <c:v>-2.5123543772183399</c:v>
                </c:pt>
                <c:pt idx="267">
                  <c:v>-2.51997034330287</c:v>
                </c:pt>
                <c:pt idx="268">
                  <c:v>-2.52986405930772</c:v>
                </c:pt>
                <c:pt idx="269">
                  <c:v>-2.5390333463747998</c:v>
                </c:pt>
                <c:pt idx="270">
                  <c:v>-2.54699373792086</c:v>
                </c:pt>
                <c:pt idx="271">
                  <c:v>-2.5556066453962289</c:v>
                </c:pt>
                <c:pt idx="272">
                  <c:v>-2.5640075987414401</c:v>
                </c:pt>
                <c:pt idx="273">
                  <c:v>-2.5725326966486</c:v>
                </c:pt>
                <c:pt idx="274">
                  <c:v>-2.5811054842350489</c:v>
                </c:pt>
                <c:pt idx="275">
                  <c:v>-2.5900809846688291</c:v>
                </c:pt>
                <c:pt idx="276">
                  <c:v>-2.599620434484669</c:v>
                </c:pt>
                <c:pt idx="277">
                  <c:v>-2.606854883134889</c:v>
                </c:pt>
                <c:pt idx="278">
                  <c:v>-2.6151627280586198</c:v>
                </c:pt>
                <c:pt idx="279">
                  <c:v>-2.6233592970640198</c:v>
                </c:pt>
                <c:pt idx="280">
                  <c:v>-2.632290892713689</c:v>
                </c:pt>
                <c:pt idx="281">
                  <c:v>-2.6411498183758702</c:v>
                </c:pt>
                <c:pt idx="282">
                  <c:v>-2.651189631334729</c:v>
                </c:pt>
                <c:pt idx="283">
                  <c:v>-2.6689021838058502</c:v>
                </c:pt>
                <c:pt idx="284">
                  <c:v>-2.7235068665915998</c:v>
                </c:pt>
                <c:pt idx="285">
                  <c:v>-2.76353137615857</c:v>
                </c:pt>
                <c:pt idx="286">
                  <c:v>-2.7652451766968191</c:v>
                </c:pt>
                <c:pt idx="287">
                  <c:v>-2.7791501246151902</c:v>
                </c:pt>
                <c:pt idx="288">
                  <c:v>-2.7914775282218498</c:v>
                </c:pt>
                <c:pt idx="289">
                  <c:v>-2.801554433153489</c:v>
                </c:pt>
                <c:pt idx="290">
                  <c:v>-2.8104224425641089</c:v>
                </c:pt>
                <c:pt idx="291">
                  <c:v>-2.8195728051552789</c:v>
                </c:pt>
                <c:pt idx="292">
                  <c:v>-2.8303612703810699</c:v>
                </c:pt>
                <c:pt idx="293">
                  <c:v>-2.839676654402159</c:v>
                </c:pt>
                <c:pt idx="294">
                  <c:v>-2.8480162924454202</c:v>
                </c:pt>
                <c:pt idx="295">
                  <c:v>-2.856889600709299</c:v>
                </c:pt>
                <c:pt idx="296">
                  <c:v>-2.866568334667829</c:v>
                </c:pt>
                <c:pt idx="297">
                  <c:v>-2.8764597797355691</c:v>
                </c:pt>
                <c:pt idx="298">
                  <c:v>-2.8852399795779702</c:v>
                </c:pt>
                <c:pt idx="299">
                  <c:v>-2.8947264408612701</c:v>
                </c:pt>
                <c:pt idx="300">
                  <c:v>-2.9025869111745402</c:v>
                </c:pt>
                <c:pt idx="301">
                  <c:v>-2.8238883426413999</c:v>
                </c:pt>
              </c:numCache>
            </c:numRef>
          </c:xVal>
          <c:yVal>
            <c:numRef>
              <c:f>'Test 2'!$E$2:$E$303</c:f>
              <c:numCache>
                <c:formatCode>General</c:formatCode>
                <c:ptCount val="302"/>
                <c:pt idx="0">
                  <c:v>-0.36157570375506698</c:v>
                </c:pt>
                <c:pt idx="1">
                  <c:v>-0.42408090790557601</c:v>
                </c:pt>
                <c:pt idx="2">
                  <c:v>-0.43117322693431898</c:v>
                </c:pt>
                <c:pt idx="3">
                  <c:v>-0.57182650711181704</c:v>
                </c:pt>
                <c:pt idx="4">
                  <c:v>-0.56294453748703699</c:v>
                </c:pt>
                <c:pt idx="5">
                  <c:v>-0.67098640680339905</c:v>
                </c:pt>
                <c:pt idx="6">
                  <c:v>-0.84511278146234703</c:v>
                </c:pt>
                <c:pt idx="7">
                  <c:v>-0.978143475767832</c:v>
                </c:pt>
                <c:pt idx="8">
                  <c:v>-1.34024944636617</c:v>
                </c:pt>
                <c:pt idx="9">
                  <c:v>-1.9513156998800001</c:v>
                </c:pt>
                <c:pt idx="10">
                  <c:v>-3.0043593672597901</c:v>
                </c:pt>
                <c:pt idx="11">
                  <c:v>-4.5701710720821502</c:v>
                </c:pt>
                <c:pt idx="12">
                  <c:v>-6.3323803589808092</c:v>
                </c:pt>
                <c:pt idx="13">
                  <c:v>-8.00623393311953</c:v>
                </c:pt>
                <c:pt idx="14">
                  <c:v>-9.5862965593547802</c:v>
                </c:pt>
                <c:pt idx="15">
                  <c:v>-11.241922210756099</c:v>
                </c:pt>
                <c:pt idx="16">
                  <c:v>-13.6667662016766</c:v>
                </c:pt>
                <c:pt idx="17">
                  <c:v>-16.220663885578102</c:v>
                </c:pt>
                <c:pt idx="18">
                  <c:v>-18.925621336456299</c:v>
                </c:pt>
                <c:pt idx="19">
                  <c:v>-21.5666816327204</c:v>
                </c:pt>
                <c:pt idx="20">
                  <c:v>-24.3358013716344</c:v>
                </c:pt>
                <c:pt idx="21">
                  <c:v>-27.123944433550601</c:v>
                </c:pt>
                <c:pt idx="22">
                  <c:v>-30.053403609198401</c:v>
                </c:pt>
                <c:pt idx="23">
                  <c:v>-32.597756489921103</c:v>
                </c:pt>
                <c:pt idx="24">
                  <c:v>-35.4321653339127</c:v>
                </c:pt>
                <c:pt idx="25">
                  <c:v>-37.822343129954398</c:v>
                </c:pt>
                <c:pt idx="26">
                  <c:v>-40.652443555844393</c:v>
                </c:pt>
                <c:pt idx="27">
                  <c:v>-42.972824978640688</c:v>
                </c:pt>
                <c:pt idx="28">
                  <c:v>-45.957829606121088</c:v>
                </c:pt>
                <c:pt idx="29">
                  <c:v>-48.013939290902499</c:v>
                </c:pt>
                <c:pt idx="30">
                  <c:v>-50.3855577474298</c:v>
                </c:pt>
                <c:pt idx="31">
                  <c:v>-52.640782631859203</c:v>
                </c:pt>
                <c:pt idx="32">
                  <c:v>-54.802614268517488</c:v>
                </c:pt>
                <c:pt idx="33">
                  <c:v>-56.628455576608701</c:v>
                </c:pt>
                <c:pt idx="34">
                  <c:v>-58.952747717374088</c:v>
                </c:pt>
                <c:pt idx="35">
                  <c:v>-60.794563314118697</c:v>
                </c:pt>
                <c:pt idx="36">
                  <c:v>-61.931654276156898</c:v>
                </c:pt>
                <c:pt idx="37">
                  <c:v>-63.910808985308591</c:v>
                </c:pt>
                <c:pt idx="38">
                  <c:v>-65.585590526422976</c:v>
                </c:pt>
                <c:pt idx="39">
                  <c:v>-67.09976749738189</c:v>
                </c:pt>
                <c:pt idx="40">
                  <c:v>-68.45572609897998</c:v>
                </c:pt>
                <c:pt idx="41">
                  <c:v>-70.186583358770292</c:v>
                </c:pt>
                <c:pt idx="42">
                  <c:v>-71.860436932908968</c:v>
                </c:pt>
                <c:pt idx="43">
                  <c:v>-72.741607859713696</c:v>
                </c:pt>
                <c:pt idx="44">
                  <c:v>-74.029162038529876</c:v>
                </c:pt>
                <c:pt idx="45">
                  <c:v>-75.586025490372094</c:v>
                </c:pt>
                <c:pt idx="46">
                  <c:v>-76.162955815850268</c:v>
                </c:pt>
                <c:pt idx="47">
                  <c:v>-77.898784327296283</c:v>
                </c:pt>
                <c:pt idx="48">
                  <c:v>-78.941222657810698</c:v>
                </c:pt>
                <c:pt idx="49">
                  <c:v>-79.949259926867896</c:v>
                </c:pt>
                <c:pt idx="50">
                  <c:v>-81.033257921223594</c:v>
                </c:pt>
                <c:pt idx="51">
                  <c:v>-82.280180403174199</c:v>
                </c:pt>
                <c:pt idx="52">
                  <c:v>-83.037666588786095</c:v>
                </c:pt>
                <c:pt idx="53">
                  <c:v>-84.283661103760892</c:v>
                </c:pt>
                <c:pt idx="54">
                  <c:v>-85.417040197896199</c:v>
                </c:pt>
                <c:pt idx="55">
                  <c:v>-86.477507601081683</c:v>
                </c:pt>
                <c:pt idx="56">
                  <c:v>-87.274498666517303</c:v>
                </c:pt>
                <c:pt idx="57">
                  <c:v>-88.094755189701303</c:v>
                </c:pt>
                <c:pt idx="58">
                  <c:v>-89.259154894167906</c:v>
                </c:pt>
                <c:pt idx="59">
                  <c:v>-90.317103529847998</c:v>
                </c:pt>
                <c:pt idx="60">
                  <c:v>-91.189326203672479</c:v>
                </c:pt>
                <c:pt idx="61">
                  <c:v>-92.088592486503885</c:v>
                </c:pt>
                <c:pt idx="62">
                  <c:v>-92.954982225052404</c:v>
                </c:pt>
                <c:pt idx="63">
                  <c:v>-93.894813921394004</c:v>
                </c:pt>
                <c:pt idx="64">
                  <c:v>-94.748410972348694</c:v>
                </c:pt>
                <c:pt idx="65">
                  <c:v>-95.308107625420689</c:v>
                </c:pt>
                <c:pt idx="66">
                  <c:v>-96.567557661543503</c:v>
                </c:pt>
                <c:pt idx="67">
                  <c:v>-97.007546574747195</c:v>
                </c:pt>
                <c:pt idx="68">
                  <c:v>-98.169029811575783</c:v>
                </c:pt>
                <c:pt idx="69">
                  <c:v>-98.856388207165168</c:v>
                </c:pt>
                <c:pt idx="70">
                  <c:v>-100.24184290191999</c:v>
                </c:pt>
                <c:pt idx="71">
                  <c:v>-100.650678638082</c:v>
                </c:pt>
                <c:pt idx="72">
                  <c:v>-101.916359309613</c:v>
                </c:pt>
                <c:pt idx="73">
                  <c:v>-102.237833583346</c:v>
                </c:pt>
                <c:pt idx="74">
                  <c:v>-103.305260738849</c:v>
                </c:pt>
                <c:pt idx="75">
                  <c:v>-104.055455755366</c:v>
                </c:pt>
                <c:pt idx="76">
                  <c:v>-104.94928680305399</c:v>
                </c:pt>
                <c:pt idx="77">
                  <c:v>-106.107721005534</c:v>
                </c:pt>
                <c:pt idx="78">
                  <c:v>-106.49242960032601</c:v>
                </c:pt>
                <c:pt idx="79">
                  <c:v>-107.825122744176</c:v>
                </c:pt>
                <c:pt idx="80">
                  <c:v>-109.052027652793</c:v>
                </c:pt>
                <c:pt idx="81">
                  <c:v>-109.81885979151799</c:v>
                </c:pt>
                <c:pt idx="82">
                  <c:v>-110.405467486886</c:v>
                </c:pt>
                <c:pt idx="83">
                  <c:v>-111.59817018411201</c:v>
                </c:pt>
                <c:pt idx="84">
                  <c:v>-112.451767235066</c:v>
                </c:pt>
                <c:pt idx="85">
                  <c:v>-113.200172600987</c:v>
                </c:pt>
                <c:pt idx="86">
                  <c:v>-113.702003884788</c:v>
                </c:pt>
                <c:pt idx="87">
                  <c:v>-114.93547084559</c:v>
                </c:pt>
                <c:pt idx="88">
                  <c:v>-115.267749306254</c:v>
                </c:pt>
                <c:pt idx="89">
                  <c:v>-116.448454716152</c:v>
                </c:pt>
                <c:pt idx="90">
                  <c:v>-117.520389139823</c:v>
                </c:pt>
                <c:pt idx="91">
                  <c:v>-118.431387576562</c:v>
                </c:pt>
                <c:pt idx="92">
                  <c:v>-119.563308436878</c:v>
                </c:pt>
                <c:pt idx="93">
                  <c:v>-120.585066360505</c:v>
                </c:pt>
                <c:pt idx="94">
                  <c:v>-121.661044068856</c:v>
                </c:pt>
                <c:pt idx="95">
                  <c:v>-122.655957233542</c:v>
                </c:pt>
                <c:pt idx="96">
                  <c:v>-123.533548859155</c:v>
                </c:pt>
                <c:pt idx="97">
                  <c:v>-124.327424606886</c:v>
                </c:pt>
                <c:pt idx="98">
                  <c:v>-125.550021097402</c:v>
                </c:pt>
                <c:pt idx="99">
                  <c:v>-126.00088048089199</c:v>
                </c:pt>
                <c:pt idx="100">
                  <c:v>-127.04431306173799</c:v>
                </c:pt>
                <c:pt idx="101">
                  <c:v>-128.27817772267301</c:v>
                </c:pt>
                <c:pt idx="102">
                  <c:v>-129.26169015022899</c:v>
                </c:pt>
                <c:pt idx="103">
                  <c:v>-130.29630704480499</c:v>
                </c:pt>
                <c:pt idx="104">
                  <c:v>-131.180328155892</c:v>
                </c:pt>
                <c:pt idx="105">
                  <c:v>-132.37316341982901</c:v>
                </c:pt>
                <c:pt idx="106">
                  <c:v>-133.49785939440599</c:v>
                </c:pt>
                <c:pt idx="107">
                  <c:v>-134.63229902222801</c:v>
                </c:pt>
                <c:pt idx="108">
                  <c:v>-135.50684161349201</c:v>
                </c:pt>
                <c:pt idx="109">
                  <c:v>-135.73008395450901</c:v>
                </c:pt>
                <c:pt idx="110">
                  <c:v>-137.74291060820801</c:v>
                </c:pt>
                <c:pt idx="111">
                  <c:v>-138.75644939576401</c:v>
                </c:pt>
                <c:pt idx="112">
                  <c:v>-139.87988598658799</c:v>
                </c:pt>
                <c:pt idx="113">
                  <c:v>-141.05383049423401</c:v>
                </c:pt>
                <c:pt idx="114">
                  <c:v>-142.139485572475</c:v>
                </c:pt>
                <c:pt idx="115">
                  <c:v>-142.953378893539</c:v>
                </c:pt>
                <c:pt idx="116">
                  <c:v>-144.29004903871299</c:v>
                </c:pt>
                <c:pt idx="117">
                  <c:v>-145.811583462123</c:v>
                </c:pt>
                <c:pt idx="118">
                  <c:v>-146.613280645792</c:v>
                </c:pt>
                <c:pt idx="119">
                  <c:v>-148.21236659503001</c:v>
                </c:pt>
                <c:pt idx="120">
                  <c:v>-148.80573519264999</c:v>
                </c:pt>
                <c:pt idx="121">
                  <c:v>-150.18058455053901</c:v>
                </c:pt>
                <c:pt idx="122">
                  <c:v>-151.660758160173</c:v>
                </c:pt>
                <c:pt idx="123">
                  <c:v>-153.28456780097801</c:v>
                </c:pt>
                <c:pt idx="124">
                  <c:v>-154.32044407930701</c:v>
                </c:pt>
                <c:pt idx="125">
                  <c:v>-156.29495895357999</c:v>
                </c:pt>
                <c:pt idx="126">
                  <c:v>-157.05622329045099</c:v>
                </c:pt>
                <c:pt idx="127">
                  <c:v>-158.42146156180601</c:v>
                </c:pt>
                <c:pt idx="128">
                  <c:v>-159.24125410150191</c:v>
                </c:pt>
                <c:pt idx="129">
                  <c:v>-160.92723752968101</c:v>
                </c:pt>
                <c:pt idx="130">
                  <c:v>-162.20465035511901</c:v>
                </c:pt>
                <c:pt idx="131">
                  <c:v>-163.09284731759701</c:v>
                </c:pt>
                <c:pt idx="132">
                  <c:v>-164.905034254474</c:v>
                </c:pt>
                <c:pt idx="133">
                  <c:v>-166.437041448038</c:v>
                </c:pt>
                <c:pt idx="134">
                  <c:v>-167.94843451807</c:v>
                </c:pt>
                <c:pt idx="135">
                  <c:v>-168.88342752946599</c:v>
                </c:pt>
                <c:pt idx="136">
                  <c:v>-170.72166382501899</c:v>
                </c:pt>
                <c:pt idx="137">
                  <c:v>-171.83979774740999</c:v>
                </c:pt>
                <c:pt idx="138">
                  <c:v>-174.20246795095699</c:v>
                </c:pt>
                <c:pt idx="139">
                  <c:v>-174.88657846213201</c:v>
                </c:pt>
                <c:pt idx="140">
                  <c:v>-177.093217647046</c:v>
                </c:pt>
                <c:pt idx="141">
                  <c:v>-178.16873137191001</c:v>
                </c:pt>
                <c:pt idx="142">
                  <c:v>-179.23702021103401</c:v>
                </c:pt>
                <c:pt idx="143">
                  <c:v>-181.02726735727001</c:v>
                </c:pt>
                <c:pt idx="144">
                  <c:v>-182.47164795498401</c:v>
                </c:pt>
                <c:pt idx="145">
                  <c:v>-183.41472753574001</c:v>
                </c:pt>
                <c:pt idx="146">
                  <c:v>-185.13451547517701</c:v>
                </c:pt>
                <c:pt idx="147">
                  <c:v>-187.83609247493001</c:v>
                </c:pt>
                <c:pt idx="148">
                  <c:v>-189.049343012332</c:v>
                </c:pt>
                <c:pt idx="149">
                  <c:v>-190.83163615591999</c:v>
                </c:pt>
                <c:pt idx="150">
                  <c:v>-192.62963845473899</c:v>
                </c:pt>
                <c:pt idx="151">
                  <c:v>-194.47297856865799</c:v>
                </c:pt>
                <c:pt idx="152">
                  <c:v>-196.02984202050101</c:v>
                </c:pt>
                <c:pt idx="153">
                  <c:v>-196.90677081255899</c:v>
                </c:pt>
                <c:pt idx="154">
                  <c:v>-199.84504567447601</c:v>
                </c:pt>
                <c:pt idx="155">
                  <c:v>-201.361277429453</c:v>
                </c:pt>
                <c:pt idx="156">
                  <c:v>-204.09526699</c:v>
                </c:pt>
                <c:pt idx="157">
                  <c:v>-205.222879432215</c:v>
                </c:pt>
                <c:pt idx="158">
                  <c:v>-207.115666929269</c:v>
                </c:pt>
                <c:pt idx="159">
                  <c:v>-208.7099141935619</c:v>
                </c:pt>
                <c:pt idx="160">
                  <c:v>-210.40762977564799</c:v>
                </c:pt>
                <c:pt idx="161">
                  <c:v>-212.81371557698699</c:v>
                </c:pt>
                <c:pt idx="162">
                  <c:v>-214.68966710176801</c:v>
                </c:pt>
                <c:pt idx="163">
                  <c:v>-216.68254246548901</c:v>
                </c:pt>
                <c:pt idx="164">
                  <c:v>-218.94108151768901</c:v>
                </c:pt>
                <c:pt idx="165">
                  <c:v>-220.76851362631001</c:v>
                </c:pt>
                <c:pt idx="166">
                  <c:v>-222.63306441396</c:v>
                </c:pt>
                <c:pt idx="167">
                  <c:v>-225.12432432700001</c:v>
                </c:pt>
                <c:pt idx="168">
                  <c:v>-227.21655844047899</c:v>
                </c:pt>
                <c:pt idx="169">
                  <c:v>-229.51599432296601</c:v>
                </c:pt>
                <c:pt idx="170">
                  <c:v>-231.31664795600199</c:v>
                </c:pt>
                <c:pt idx="171">
                  <c:v>-233.59745821561901</c:v>
                </c:pt>
                <c:pt idx="172">
                  <c:v>-235.590466146051</c:v>
                </c:pt>
                <c:pt idx="173">
                  <c:v>-237.61707973767599</c:v>
                </c:pt>
                <c:pt idx="174">
                  <c:v>-239.75723671711501</c:v>
                </c:pt>
                <c:pt idx="175">
                  <c:v>-243.2936525782419</c:v>
                </c:pt>
                <c:pt idx="176">
                  <c:v>-245.188627426024</c:v>
                </c:pt>
                <c:pt idx="177">
                  <c:v>-247.60916299884289</c:v>
                </c:pt>
                <c:pt idx="178">
                  <c:v>-250.368870501289</c:v>
                </c:pt>
                <c:pt idx="179">
                  <c:v>-252.51552324955901</c:v>
                </c:pt>
                <c:pt idx="180">
                  <c:v>-255.49502635854</c:v>
                </c:pt>
                <c:pt idx="181">
                  <c:v>-257.23529585479793</c:v>
                </c:pt>
                <c:pt idx="182">
                  <c:v>-259.53797962170108</c:v>
                </c:pt>
                <c:pt idx="183">
                  <c:v>-262.990083054747</c:v>
                </c:pt>
                <c:pt idx="184">
                  <c:v>-264.85025914094001</c:v>
                </c:pt>
                <c:pt idx="185">
                  <c:v>-267.841096703696</c:v>
                </c:pt>
                <c:pt idx="186">
                  <c:v>-270.26434989408699</c:v>
                </c:pt>
                <c:pt idx="187">
                  <c:v>-273.05202897251502</c:v>
                </c:pt>
                <c:pt idx="188">
                  <c:v>-276.3311328479449</c:v>
                </c:pt>
                <c:pt idx="189">
                  <c:v>-278.27913438005402</c:v>
                </c:pt>
                <c:pt idx="190">
                  <c:v>-281.579846629347</c:v>
                </c:pt>
                <c:pt idx="191">
                  <c:v>-284.18365567987098</c:v>
                </c:pt>
                <c:pt idx="192">
                  <c:v>-286.79415934929187</c:v>
                </c:pt>
                <c:pt idx="193">
                  <c:v>-289.59589049906702</c:v>
                </c:pt>
                <c:pt idx="194">
                  <c:v>-293.054423417588</c:v>
                </c:pt>
                <c:pt idx="195">
                  <c:v>-295.96890255491292</c:v>
                </c:pt>
                <c:pt idx="196">
                  <c:v>-299.04332342883993</c:v>
                </c:pt>
                <c:pt idx="197">
                  <c:v>-302.404618664976</c:v>
                </c:pt>
                <c:pt idx="198">
                  <c:v>-306.06809971842102</c:v>
                </c:pt>
                <c:pt idx="199">
                  <c:v>-308.89110782528292</c:v>
                </c:pt>
                <c:pt idx="200">
                  <c:v>-311.88413273876802</c:v>
                </c:pt>
                <c:pt idx="201">
                  <c:v>-315.84847394241302</c:v>
                </c:pt>
                <c:pt idx="202">
                  <c:v>-319.48020526861688</c:v>
                </c:pt>
                <c:pt idx="203">
                  <c:v>-322.30997427773002</c:v>
                </c:pt>
                <c:pt idx="204">
                  <c:v>-325.377965666183</c:v>
                </c:pt>
                <c:pt idx="205">
                  <c:v>-329.67922516537101</c:v>
                </c:pt>
                <c:pt idx="206">
                  <c:v>-333.22531839638691</c:v>
                </c:pt>
                <c:pt idx="207">
                  <c:v>-336.62764302952201</c:v>
                </c:pt>
                <c:pt idx="208">
                  <c:v>-340.88124479617102</c:v>
                </c:pt>
                <c:pt idx="209">
                  <c:v>-344.70175111857992</c:v>
                </c:pt>
                <c:pt idx="210">
                  <c:v>-348.20131343409889</c:v>
                </c:pt>
                <c:pt idx="211">
                  <c:v>-351.77014185602002</c:v>
                </c:pt>
                <c:pt idx="212">
                  <c:v>-355.63989671149699</c:v>
                </c:pt>
                <c:pt idx="213">
                  <c:v>-358.64392466198001</c:v>
                </c:pt>
                <c:pt idx="214">
                  <c:v>-363.42600362130389</c:v>
                </c:pt>
                <c:pt idx="215">
                  <c:v>-366.61701691739489</c:v>
                </c:pt>
                <c:pt idx="216">
                  <c:v>-371.457292662768</c:v>
                </c:pt>
                <c:pt idx="217">
                  <c:v>-374.90230377678603</c:v>
                </c:pt>
                <c:pt idx="218">
                  <c:v>-380.00943631103502</c:v>
                </c:pt>
                <c:pt idx="219">
                  <c:v>-384.58590430188099</c:v>
                </c:pt>
                <c:pt idx="220">
                  <c:v>-387.89271461987101</c:v>
                </c:pt>
                <c:pt idx="221">
                  <c:v>-393.48557158255602</c:v>
                </c:pt>
                <c:pt idx="222">
                  <c:v>-398.41466702417608</c:v>
                </c:pt>
                <c:pt idx="223">
                  <c:v>-401.95022120168193</c:v>
                </c:pt>
                <c:pt idx="224">
                  <c:v>-406.70823930299292</c:v>
                </c:pt>
                <c:pt idx="225">
                  <c:v>-410.70671643467392</c:v>
                </c:pt>
                <c:pt idx="226">
                  <c:v>-415.46804870375502</c:v>
                </c:pt>
                <c:pt idx="227">
                  <c:v>-410.5437256637241</c:v>
                </c:pt>
                <c:pt idx="228">
                  <c:v>-412.70449676669602</c:v>
                </c:pt>
                <c:pt idx="229">
                  <c:v>-417.77272097131993</c:v>
                </c:pt>
                <c:pt idx="230">
                  <c:v>-421.73752615845302</c:v>
                </c:pt>
                <c:pt idx="231">
                  <c:v>-428.17668900299799</c:v>
                </c:pt>
                <c:pt idx="232">
                  <c:v>-431.74598140840698</c:v>
                </c:pt>
                <c:pt idx="233">
                  <c:v>-437.782472868843</c:v>
                </c:pt>
                <c:pt idx="234">
                  <c:v>-442.73151960044203</c:v>
                </c:pt>
                <c:pt idx="235">
                  <c:v>-447.57278959614598</c:v>
                </c:pt>
                <c:pt idx="236">
                  <c:v>-452.71511859211688</c:v>
                </c:pt>
                <c:pt idx="237">
                  <c:v>-457.37444077722398</c:v>
                </c:pt>
                <c:pt idx="238">
                  <c:v>-463.84203918123899</c:v>
                </c:pt>
                <c:pt idx="239">
                  <c:v>-468.74647721464697</c:v>
                </c:pt>
                <c:pt idx="240">
                  <c:v>-474.36843257035702</c:v>
                </c:pt>
                <c:pt idx="241">
                  <c:v>-481.20244536307098</c:v>
                </c:pt>
                <c:pt idx="242">
                  <c:v>-485.809204847339</c:v>
                </c:pt>
                <c:pt idx="243">
                  <c:v>-492.33526517082402</c:v>
                </c:pt>
                <c:pt idx="244">
                  <c:v>-497.7310617178789</c:v>
                </c:pt>
                <c:pt idx="245">
                  <c:v>-501.95622792505799</c:v>
                </c:pt>
                <c:pt idx="246">
                  <c:v>-509.62998454744701</c:v>
                </c:pt>
                <c:pt idx="247">
                  <c:v>-515.2169422915</c:v>
                </c:pt>
                <c:pt idx="248">
                  <c:v>-521.50139978451989</c:v>
                </c:pt>
                <c:pt idx="249">
                  <c:v>-527.711686202838</c:v>
                </c:pt>
                <c:pt idx="250">
                  <c:v>-535.85936881639998</c:v>
                </c:pt>
                <c:pt idx="251">
                  <c:v>-540.20894888168198</c:v>
                </c:pt>
                <c:pt idx="252">
                  <c:v>-548.71648383175807</c:v>
                </c:pt>
                <c:pt idx="253">
                  <c:v>-555.038060003807</c:v>
                </c:pt>
                <c:pt idx="254">
                  <c:v>-561.95326990689807</c:v>
                </c:pt>
                <c:pt idx="255">
                  <c:v>-568.78091949749307</c:v>
                </c:pt>
                <c:pt idx="256">
                  <c:v>-576.47867069454003</c:v>
                </c:pt>
                <c:pt idx="257">
                  <c:v>-584.10476958439006</c:v>
                </c:pt>
                <c:pt idx="258">
                  <c:v>-591.30466649896186</c:v>
                </c:pt>
                <c:pt idx="259">
                  <c:v>-598.39685296099401</c:v>
                </c:pt>
                <c:pt idx="260">
                  <c:v>-605.48499613834599</c:v>
                </c:pt>
                <c:pt idx="261">
                  <c:v>-613.97039244771599</c:v>
                </c:pt>
                <c:pt idx="262">
                  <c:v>-620.96262360979085</c:v>
                </c:pt>
                <c:pt idx="263">
                  <c:v>-628.87466889487484</c:v>
                </c:pt>
                <c:pt idx="264">
                  <c:v>-636.81302867205602</c:v>
                </c:pt>
                <c:pt idx="265">
                  <c:v>-645.72157792235498</c:v>
                </c:pt>
                <c:pt idx="266">
                  <c:v>-654.70085151287617</c:v>
                </c:pt>
                <c:pt idx="267">
                  <c:v>-661.89617487592386</c:v>
                </c:pt>
                <c:pt idx="268">
                  <c:v>-671.40942717761902</c:v>
                </c:pt>
                <c:pt idx="269">
                  <c:v>-680.71136814226998</c:v>
                </c:pt>
                <c:pt idx="270">
                  <c:v>-688.37233207706504</c:v>
                </c:pt>
                <c:pt idx="271">
                  <c:v>-696.617384939722</c:v>
                </c:pt>
                <c:pt idx="272">
                  <c:v>-706.6542094657899</c:v>
                </c:pt>
                <c:pt idx="273">
                  <c:v>-716.51869726779603</c:v>
                </c:pt>
                <c:pt idx="274">
                  <c:v>-725.68986117222596</c:v>
                </c:pt>
                <c:pt idx="275">
                  <c:v>-735.99930913908997</c:v>
                </c:pt>
                <c:pt idx="276">
                  <c:v>-745.92484391142807</c:v>
                </c:pt>
                <c:pt idx="277">
                  <c:v>-752.81241365531298</c:v>
                </c:pt>
                <c:pt idx="278">
                  <c:v>-763.527184340502</c:v>
                </c:pt>
                <c:pt idx="279">
                  <c:v>-772.17305265331697</c:v>
                </c:pt>
                <c:pt idx="280">
                  <c:v>-782.6228224835819</c:v>
                </c:pt>
                <c:pt idx="281">
                  <c:v>-790.02249743135599</c:v>
                </c:pt>
                <c:pt idx="282">
                  <c:v>-793.01817367905699</c:v>
                </c:pt>
                <c:pt idx="283">
                  <c:v>-745.07794147936897</c:v>
                </c:pt>
                <c:pt idx="284">
                  <c:v>-528.93076967551701</c:v>
                </c:pt>
                <c:pt idx="285">
                  <c:v>-105.32895786283601</c:v>
                </c:pt>
                <c:pt idx="286">
                  <c:v>-109.788700864807</c:v>
                </c:pt>
                <c:pt idx="287">
                  <c:v>-111.105618570069</c:v>
                </c:pt>
                <c:pt idx="288">
                  <c:v>-110.545921916997</c:v>
                </c:pt>
                <c:pt idx="289">
                  <c:v>-110.459090721411</c:v>
                </c:pt>
                <c:pt idx="290">
                  <c:v>-109.05905368846599</c:v>
                </c:pt>
                <c:pt idx="291">
                  <c:v>-108.387669581531</c:v>
                </c:pt>
                <c:pt idx="292">
                  <c:v>-107.329522095784</c:v>
                </c:pt>
                <c:pt idx="293">
                  <c:v>-106.820200792823</c:v>
                </c:pt>
                <c:pt idx="294">
                  <c:v>-105.302577087383</c:v>
                </c:pt>
                <c:pt idx="295">
                  <c:v>-104.933246231045</c:v>
                </c:pt>
                <c:pt idx="296">
                  <c:v>-105.694046584427</c:v>
                </c:pt>
                <c:pt idx="297">
                  <c:v>-106.061455223458</c:v>
                </c:pt>
                <c:pt idx="298">
                  <c:v>-105.739251832816</c:v>
                </c:pt>
                <c:pt idx="299">
                  <c:v>-102.362313724803</c:v>
                </c:pt>
                <c:pt idx="300">
                  <c:v>-96.92588548088348</c:v>
                </c:pt>
                <c:pt idx="301">
                  <c:v>-50.525349343986903</c:v>
                </c:pt>
              </c:numCache>
            </c:numRef>
          </c:yVal>
          <c:smooth val="1"/>
        </c:ser>
        <c:ser>
          <c:idx val="1"/>
          <c:order val="1"/>
          <c:tx>
            <c:v>180 s</c:v>
          </c:tx>
          <c:marker>
            <c:symbol val="none"/>
          </c:marker>
          <c:xVal>
            <c:numRef>
              <c:f>'Test 8'!$D$2:$D$403</c:f>
              <c:numCache>
                <c:formatCode>General</c:formatCode>
                <c:ptCount val="402"/>
                <c:pt idx="0">
                  <c:v>-8.0239777851104702E-4</c:v>
                </c:pt>
                <c:pt idx="1">
                  <c:v>-8.7771719262599909E-3</c:v>
                </c:pt>
                <c:pt idx="2">
                  <c:v>-2.0050860714340198E-2</c:v>
                </c:pt>
                <c:pt idx="3">
                  <c:v>-2.98249740314484E-2</c:v>
                </c:pt>
                <c:pt idx="4">
                  <c:v>-3.9842077619218798E-2</c:v>
                </c:pt>
                <c:pt idx="5">
                  <c:v>-4.9081763736677199E-2</c:v>
                </c:pt>
                <c:pt idx="6">
                  <c:v>-5.8307824231481599E-2</c:v>
                </c:pt>
                <c:pt idx="7">
                  <c:v>-6.8288592825508102E-2</c:v>
                </c:pt>
                <c:pt idx="8">
                  <c:v>-7.8150515710830704E-2</c:v>
                </c:pt>
                <c:pt idx="9">
                  <c:v>-8.8449215500116293E-2</c:v>
                </c:pt>
                <c:pt idx="10">
                  <c:v>-9.7324794701099407E-2</c:v>
                </c:pt>
                <c:pt idx="11">
                  <c:v>-0.10748118243155499</c:v>
                </c:pt>
                <c:pt idx="12">
                  <c:v>-0.11567548049984</c:v>
                </c:pt>
                <c:pt idx="13">
                  <c:v>-0.12730722037210501</c:v>
                </c:pt>
                <c:pt idx="14">
                  <c:v>-0.135529526664734</c:v>
                </c:pt>
                <c:pt idx="15">
                  <c:v>-0.14547774516019801</c:v>
                </c:pt>
                <c:pt idx="16">
                  <c:v>-0.15506185673918699</c:v>
                </c:pt>
                <c:pt idx="17">
                  <c:v>-0.163892774177027</c:v>
                </c:pt>
                <c:pt idx="18">
                  <c:v>-0.173186205806065</c:v>
                </c:pt>
                <c:pt idx="19">
                  <c:v>-0.181781702763605</c:v>
                </c:pt>
                <c:pt idx="20">
                  <c:v>-0.19246267696623801</c:v>
                </c:pt>
                <c:pt idx="21">
                  <c:v>-0.20277575935721401</c:v>
                </c:pt>
                <c:pt idx="22">
                  <c:v>-0.21256576923408499</c:v>
                </c:pt>
                <c:pt idx="23">
                  <c:v>-0.22263283343825299</c:v>
                </c:pt>
                <c:pt idx="24">
                  <c:v>-0.232109453994083</c:v>
                </c:pt>
                <c:pt idx="25">
                  <c:v>-0.24270564654464699</c:v>
                </c:pt>
                <c:pt idx="26">
                  <c:v>-0.25115277561106703</c:v>
                </c:pt>
                <c:pt idx="27">
                  <c:v>-0.26002608387494103</c:v>
                </c:pt>
                <c:pt idx="28">
                  <c:v>-0.26914919522080399</c:v>
                </c:pt>
                <c:pt idx="29">
                  <c:v>-0.279597776859283</c:v>
                </c:pt>
                <c:pt idx="30">
                  <c:v>-0.28886698515915898</c:v>
                </c:pt>
                <c:pt idx="31">
                  <c:v>-0.29776603071026803</c:v>
                </c:pt>
                <c:pt idx="32">
                  <c:v>-0.307860346159744</c:v>
                </c:pt>
                <c:pt idx="33">
                  <c:v>-0.316385444066906</c:v>
                </c:pt>
                <c:pt idx="34">
                  <c:v>-0.32794754186782799</c:v>
                </c:pt>
                <c:pt idx="35">
                  <c:v>-0.33713651038985298</c:v>
                </c:pt>
                <c:pt idx="36">
                  <c:v>-0.34554351956734702</c:v>
                </c:pt>
                <c:pt idx="37">
                  <c:v>-0.355656002513695</c:v>
                </c:pt>
                <c:pt idx="38">
                  <c:v>-0.36524995482015599</c:v>
                </c:pt>
                <c:pt idx="39">
                  <c:v>-0.374466931566525</c:v>
                </c:pt>
                <c:pt idx="40">
                  <c:v>-0.38374598059387199</c:v>
                </c:pt>
                <c:pt idx="41">
                  <c:v>-0.39363136982932101</c:v>
                </c:pt>
                <c:pt idx="42">
                  <c:v>-0.40361440936045601</c:v>
                </c:pt>
                <c:pt idx="43">
                  <c:v>-0.41167547911834701</c:v>
                </c:pt>
                <c:pt idx="44">
                  <c:v>-0.42311418933634798</c:v>
                </c:pt>
                <c:pt idx="45">
                  <c:v>-0.43207757810554498</c:v>
                </c:pt>
                <c:pt idx="46">
                  <c:v>-0.44192587536821398</c:v>
                </c:pt>
                <c:pt idx="47">
                  <c:v>-0.45078328707232501</c:v>
                </c:pt>
                <c:pt idx="48">
                  <c:v>-0.460608117984867</c:v>
                </c:pt>
                <c:pt idx="49">
                  <c:v>-0.47006051521153402</c:v>
                </c:pt>
                <c:pt idx="50">
                  <c:v>-0.48076646972236597</c:v>
                </c:pt>
                <c:pt idx="51">
                  <c:v>-0.490494407318258</c:v>
                </c:pt>
                <c:pt idx="52">
                  <c:v>-0.50050394111566499</c:v>
                </c:pt>
                <c:pt idx="53">
                  <c:v>-0.50895107018208496</c:v>
                </c:pt>
                <c:pt idx="54">
                  <c:v>-0.51829446242752097</c:v>
                </c:pt>
                <c:pt idx="55">
                  <c:v>-0.527991363882923</c:v>
                </c:pt>
                <c:pt idx="56">
                  <c:v>-0.53847249561996502</c:v>
                </c:pt>
                <c:pt idx="57">
                  <c:v>-0.54854561565642401</c:v>
                </c:pt>
                <c:pt idx="58">
                  <c:v>-0.55748856599163998</c:v>
                </c:pt>
                <c:pt idx="59">
                  <c:v>-0.56781451702623398</c:v>
                </c:pt>
                <c:pt idx="60">
                  <c:v>-0.57712838708925296</c:v>
                </c:pt>
                <c:pt idx="61">
                  <c:v>-0.58622727510595296</c:v>
                </c:pt>
                <c:pt idx="62">
                  <c:v>-0.59642226876726101</c:v>
                </c:pt>
                <c:pt idx="63">
                  <c:v>-0.60547195314660096</c:v>
                </c:pt>
                <c:pt idx="64">
                  <c:v>-0.61594854300942403</c:v>
                </c:pt>
                <c:pt idx="65">
                  <c:v>-0.62506711248107005</c:v>
                </c:pt>
                <c:pt idx="66">
                  <c:v>-0.63506226367678598</c:v>
                </c:pt>
                <c:pt idx="67">
                  <c:v>-0.64494613895416297</c:v>
                </c:pt>
                <c:pt idx="68">
                  <c:v>-0.65463017176594696</c:v>
                </c:pt>
                <c:pt idx="69">
                  <c:v>-0.66423245084180804</c:v>
                </c:pt>
                <c:pt idx="70">
                  <c:v>-0.67343731592359501</c:v>
                </c:pt>
                <c:pt idx="71">
                  <c:v>-0.68395402567534402</c:v>
                </c:pt>
                <c:pt idx="72">
                  <c:v>-0.69356008964638705</c:v>
                </c:pt>
                <c:pt idx="73">
                  <c:v>-0.70273770348286602</c:v>
                </c:pt>
                <c:pt idx="74">
                  <c:v>-0.71210304812035596</c:v>
                </c:pt>
                <c:pt idx="75">
                  <c:v>-0.72307091737775797</c:v>
                </c:pt>
                <c:pt idx="76">
                  <c:v>-0.73097832039127397</c:v>
                </c:pt>
                <c:pt idx="77">
                  <c:v>-0.74097574252409903</c:v>
                </c:pt>
                <c:pt idx="78">
                  <c:v>-0.75202309458031702</c:v>
                </c:pt>
                <c:pt idx="79">
                  <c:v>-0.76027719399247196</c:v>
                </c:pt>
                <c:pt idx="80">
                  <c:v>-0.76985524973916997</c:v>
                </c:pt>
                <c:pt idx="81">
                  <c:v>-0.77904270430312195</c:v>
                </c:pt>
                <c:pt idx="82">
                  <c:v>-0.78942618574447598</c:v>
                </c:pt>
                <c:pt idx="83">
                  <c:v>-0.79871431852025998</c:v>
                </c:pt>
                <c:pt idx="84">
                  <c:v>-0.81008338666691804</c:v>
                </c:pt>
                <c:pt idx="85">
                  <c:v>-0.81893171462259295</c:v>
                </c:pt>
                <c:pt idx="86">
                  <c:v>-0.82891626811180097</c:v>
                </c:pt>
                <c:pt idx="87">
                  <c:v>-0.83796746644921305</c:v>
                </c:pt>
                <c:pt idx="88">
                  <c:v>-0.84879605156393001</c:v>
                </c:pt>
                <c:pt idx="89">
                  <c:v>-0.85695704255461702</c:v>
                </c:pt>
                <c:pt idx="90">
                  <c:v>-0.86693175531635303</c:v>
                </c:pt>
                <c:pt idx="91">
                  <c:v>-0.87596251521978397</c:v>
                </c:pt>
                <c:pt idx="92">
                  <c:v>-0.88759047019686699</c:v>
                </c:pt>
                <c:pt idx="93">
                  <c:v>-0.89518978274259597</c:v>
                </c:pt>
                <c:pt idx="94">
                  <c:v>-0.905599758450222</c:v>
                </c:pt>
                <c:pt idx="95">
                  <c:v>-0.914869723729134</c:v>
                </c:pt>
                <c:pt idx="96">
                  <c:v>-0.92515252695865602</c:v>
                </c:pt>
                <c:pt idx="97">
                  <c:v>-0.93386384170875503</c:v>
                </c:pt>
                <c:pt idx="98">
                  <c:v>-0.94392106518545105</c:v>
                </c:pt>
                <c:pt idx="99">
                  <c:v>-0.95553766547699004</c:v>
                </c:pt>
                <c:pt idx="100">
                  <c:v>-0.96377662530841801</c:v>
                </c:pt>
                <c:pt idx="101">
                  <c:v>-0.97319571545748695</c:v>
                </c:pt>
                <c:pt idx="102">
                  <c:v>-0.98321130508718502</c:v>
                </c:pt>
                <c:pt idx="103">
                  <c:v>-0.99196425368428198</c:v>
                </c:pt>
                <c:pt idx="104">
                  <c:v>-1.0019223129072199</c:v>
                </c:pt>
                <c:pt idx="105">
                  <c:v>-1.0120590191827299</c:v>
                </c:pt>
                <c:pt idx="106">
                  <c:v>-1.0215757596274899</c:v>
                </c:pt>
                <c:pt idx="107">
                  <c:v>-1.03170868100781</c:v>
                </c:pt>
                <c:pt idx="108">
                  <c:v>-1.0402262091246099</c:v>
                </c:pt>
                <c:pt idx="109">
                  <c:v>-1.0505203670396801</c:v>
                </c:pt>
                <c:pt idx="110">
                  <c:v>-1.06057683353734</c:v>
                </c:pt>
                <c:pt idx="111">
                  <c:v>-1.0695659595937701</c:v>
                </c:pt>
                <c:pt idx="112">
                  <c:v>-1.07986541636209</c:v>
                </c:pt>
                <c:pt idx="113">
                  <c:v>-1.08914295143137</c:v>
                </c:pt>
                <c:pt idx="114">
                  <c:v>-1.0972131049377001</c:v>
                </c:pt>
                <c:pt idx="115">
                  <c:v>-1.1060985248661499</c:v>
                </c:pt>
                <c:pt idx="116">
                  <c:v>-1.1169180262324301</c:v>
                </c:pt>
                <c:pt idx="117">
                  <c:v>-1.1260449224734801</c:v>
                </c:pt>
                <c:pt idx="118">
                  <c:v>-1.1367039442840601</c:v>
                </c:pt>
                <c:pt idx="119">
                  <c:v>-1.1466302103874699</c:v>
                </c:pt>
                <c:pt idx="120">
                  <c:v>-1.1561991823857301</c:v>
                </c:pt>
                <c:pt idx="121">
                  <c:v>-1.16654481487527</c:v>
                </c:pt>
                <c:pt idx="122">
                  <c:v>-1.1749351705139599</c:v>
                </c:pt>
                <c:pt idx="123">
                  <c:v>-1.18543144183173</c:v>
                </c:pt>
                <c:pt idx="124">
                  <c:v>-1.19547049781156</c:v>
                </c:pt>
                <c:pt idx="125">
                  <c:v>-1.20365419817333</c:v>
                </c:pt>
                <c:pt idx="126">
                  <c:v>-1.2132776726622101</c:v>
                </c:pt>
                <c:pt idx="127">
                  <c:v>-1.22310780242801</c:v>
                </c:pt>
                <c:pt idx="128">
                  <c:v>-1.2329977335376701</c:v>
                </c:pt>
                <c:pt idx="129">
                  <c:v>-1.24219275789199</c:v>
                </c:pt>
                <c:pt idx="130">
                  <c:v>-1.25305540706334</c:v>
                </c:pt>
                <c:pt idx="131">
                  <c:v>-1.2620574017633901</c:v>
                </c:pt>
                <c:pt idx="132">
                  <c:v>-1.27099353928728</c:v>
                </c:pt>
                <c:pt idx="133">
                  <c:v>-1.2807903619754799</c:v>
                </c:pt>
                <c:pt idx="134">
                  <c:v>-1.2907673456743201</c:v>
                </c:pt>
                <c:pt idx="135">
                  <c:v>-1.3002818151819699</c:v>
                </c:pt>
                <c:pt idx="136">
                  <c:v>-1.309324686749979</c:v>
                </c:pt>
                <c:pt idx="137">
                  <c:v>-1.31896859967284</c:v>
                </c:pt>
                <c:pt idx="138">
                  <c:v>-1.3288592877615499</c:v>
                </c:pt>
                <c:pt idx="139">
                  <c:v>-1.33779239736929</c:v>
                </c:pt>
                <c:pt idx="140">
                  <c:v>-1.3472758307364501</c:v>
                </c:pt>
                <c:pt idx="141">
                  <c:v>-1.35786293953857</c:v>
                </c:pt>
                <c:pt idx="142">
                  <c:v>-1.36676122811065</c:v>
                </c:pt>
                <c:pt idx="143">
                  <c:v>-1.37645358769183</c:v>
                </c:pt>
                <c:pt idx="144">
                  <c:v>-1.3852776923183401</c:v>
                </c:pt>
                <c:pt idx="145">
                  <c:v>-1.3951676234280099</c:v>
                </c:pt>
                <c:pt idx="146">
                  <c:v>-1.40467755106144</c:v>
                </c:pt>
                <c:pt idx="147">
                  <c:v>-1.41413297620425</c:v>
                </c:pt>
                <c:pt idx="148">
                  <c:v>-1.4235929432212799</c:v>
                </c:pt>
                <c:pt idx="149">
                  <c:v>-1.4328159757999399</c:v>
                </c:pt>
                <c:pt idx="150">
                  <c:v>-1.4423963024837501</c:v>
                </c:pt>
                <c:pt idx="151">
                  <c:v>-1.45311361168013</c:v>
                </c:pt>
                <c:pt idx="152">
                  <c:v>-1.46242369684796</c:v>
                </c:pt>
                <c:pt idx="153">
                  <c:v>-1.4713764879106499</c:v>
                </c:pt>
                <c:pt idx="154">
                  <c:v>-1.4824601749606101</c:v>
                </c:pt>
                <c:pt idx="155">
                  <c:v>-1.4902668997623001</c:v>
                </c:pt>
                <c:pt idx="156">
                  <c:v>-1.5007798246188599</c:v>
                </c:pt>
                <c:pt idx="157">
                  <c:v>-1.5105933008458601</c:v>
                </c:pt>
                <c:pt idx="158">
                  <c:v>-1.51855596332903</c:v>
                </c:pt>
                <c:pt idx="159">
                  <c:v>-1.5292210409719</c:v>
                </c:pt>
                <c:pt idx="160">
                  <c:v>-1.5385969833158999</c:v>
                </c:pt>
                <c:pt idx="161">
                  <c:v>-1.5475157103219499</c:v>
                </c:pt>
                <c:pt idx="162">
                  <c:v>-1.55753432786779</c:v>
                </c:pt>
                <c:pt idx="163">
                  <c:v>-1.56721154786825</c:v>
                </c:pt>
                <c:pt idx="164">
                  <c:v>-1.5764368513840199</c:v>
                </c:pt>
                <c:pt idx="165">
                  <c:v>-1.5864350304958801</c:v>
                </c:pt>
                <c:pt idx="166">
                  <c:v>-1.59611603539152</c:v>
                </c:pt>
                <c:pt idx="167">
                  <c:v>-1.6050271926072099</c:v>
                </c:pt>
                <c:pt idx="168">
                  <c:v>-1.6138899031645799</c:v>
                </c:pt>
                <c:pt idx="169">
                  <c:v>-1.62358150576673</c:v>
                </c:pt>
                <c:pt idx="170">
                  <c:v>-1.63387187878661</c:v>
                </c:pt>
                <c:pt idx="171">
                  <c:v>-1.6442409776262801</c:v>
                </c:pt>
                <c:pt idx="172">
                  <c:v>-1.65267599502811</c:v>
                </c:pt>
                <c:pt idx="173">
                  <c:v>-1.66120639178853</c:v>
                </c:pt>
                <c:pt idx="174">
                  <c:v>-1.6726958196019699</c:v>
                </c:pt>
                <c:pt idx="175">
                  <c:v>-1.68217546807394</c:v>
                </c:pt>
                <c:pt idx="176">
                  <c:v>-1.69103136581998</c:v>
                </c:pt>
                <c:pt idx="177">
                  <c:v>-1.69956024862232</c:v>
                </c:pt>
                <c:pt idx="178">
                  <c:v>-1.7088400546287099</c:v>
                </c:pt>
                <c:pt idx="179">
                  <c:v>-1.7191826592021</c:v>
                </c:pt>
                <c:pt idx="180">
                  <c:v>-1.7286509529885301</c:v>
                </c:pt>
                <c:pt idx="181">
                  <c:v>-1.73817904811883</c:v>
                </c:pt>
                <c:pt idx="182">
                  <c:v>-1.74715833344779</c:v>
                </c:pt>
                <c:pt idx="183">
                  <c:v>-1.7565804515129999</c:v>
                </c:pt>
                <c:pt idx="184">
                  <c:v>-1.7654461899865199</c:v>
                </c:pt>
                <c:pt idx="185">
                  <c:v>-1.7747683868189299</c:v>
                </c:pt>
                <c:pt idx="186">
                  <c:v>-1.7841087511482201</c:v>
                </c:pt>
                <c:pt idx="187">
                  <c:v>-1.7937072453289</c:v>
                </c:pt>
                <c:pt idx="188">
                  <c:v>-1.8028311136538</c:v>
                </c:pt>
                <c:pt idx="189">
                  <c:v>-1.81231681795807</c:v>
                </c:pt>
                <c:pt idx="190">
                  <c:v>-1.82176088841534</c:v>
                </c:pt>
                <c:pt idx="191">
                  <c:v>-1.8313351592668501</c:v>
                </c:pt>
                <c:pt idx="192">
                  <c:v>-1.84146883762622</c:v>
                </c:pt>
                <c:pt idx="193">
                  <c:v>-1.8503429028691301</c:v>
                </c:pt>
                <c:pt idx="194">
                  <c:v>-1.85923740654602</c:v>
                </c:pt>
                <c:pt idx="195">
                  <c:v>-1.8692060634754699</c:v>
                </c:pt>
                <c:pt idx="196">
                  <c:v>-1.87861001404381</c:v>
                </c:pt>
                <c:pt idx="197">
                  <c:v>-1.8889806268415501</c:v>
                </c:pt>
                <c:pt idx="198">
                  <c:v>-1.89808557069054</c:v>
                </c:pt>
                <c:pt idx="199">
                  <c:v>-1.90731617305956</c:v>
                </c:pt>
                <c:pt idx="200">
                  <c:v>-1.9162341430865799</c:v>
                </c:pt>
                <c:pt idx="201">
                  <c:v>-1.9258220395607499</c:v>
                </c:pt>
                <c:pt idx="202">
                  <c:v>-1.93551212820482</c:v>
                </c:pt>
                <c:pt idx="203">
                  <c:v>-1.94535134171906</c:v>
                </c:pt>
                <c:pt idx="204">
                  <c:v>-1.9543154874672899</c:v>
                </c:pt>
                <c:pt idx="205">
                  <c:v>-1.96353246421366</c:v>
                </c:pt>
                <c:pt idx="206">
                  <c:v>-1.97173887394652</c:v>
                </c:pt>
                <c:pt idx="207">
                  <c:v>-1.9802056844678899</c:v>
                </c:pt>
                <c:pt idx="208">
                  <c:v>-1.99070044182758</c:v>
                </c:pt>
                <c:pt idx="209">
                  <c:v>-1.99895681217685</c:v>
                </c:pt>
                <c:pt idx="210">
                  <c:v>-2.00782406460843</c:v>
                </c:pt>
                <c:pt idx="211">
                  <c:v>-2.0187185068993099</c:v>
                </c:pt>
                <c:pt idx="212">
                  <c:v>-2.028679594038389</c:v>
                </c:pt>
                <c:pt idx="213">
                  <c:v>-2.0368443699242591</c:v>
                </c:pt>
                <c:pt idx="214">
                  <c:v>-2.0465488411700199</c:v>
                </c:pt>
                <c:pt idx="215">
                  <c:v>-2.0558165355118301</c:v>
                </c:pt>
                <c:pt idx="216">
                  <c:v>-2.0654763449944502</c:v>
                </c:pt>
                <c:pt idx="217">
                  <c:v>-2.0741884167235889</c:v>
                </c:pt>
                <c:pt idx="218">
                  <c:v>-2.0840586663783101</c:v>
                </c:pt>
                <c:pt idx="219">
                  <c:v>-2.0927154786377891</c:v>
                </c:pt>
                <c:pt idx="220">
                  <c:v>-2.1019339693422299</c:v>
                </c:pt>
                <c:pt idx="221">
                  <c:v>-2.1118829448167289</c:v>
                </c:pt>
                <c:pt idx="222">
                  <c:v>-2.12093868502836</c:v>
                </c:pt>
                <c:pt idx="223">
                  <c:v>-2.129478165537209</c:v>
                </c:pt>
                <c:pt idx="224">
                  <c:v>-2.1379283225197798</c:v>
                </c:pt>
                <c:pt idx="225">
                  <c:v>-2.1467743795383498</c:v>
                </c:pt>
                <c:pt idx="226">
                  <c:v>-2.1576377856887299</c:v>
                </c:pt>
                <c:pt idx="227">
                  <c:v>-2.1672521764291801</c:v>
                </c:pt>
                <c:pt idx="228">
                  <c:v>-2.1752814530675399</c:v>
                </c:pt>
                <c:pt idx="229">
                  <c:v>-2.18453854970284</c:v>
                </c:pt>
                <c:pt idx="230">
                  <c:v>-2.1941272031560399</c:v>
                </c:pt>
                <c:pt idx="231">
                  <c:v>-2.2024948494236498</c:v>
                </c:pt>
                <c:pt idx="232">
                  <c:v>-2.21218418108869</c:v>
                </c:pt>
                <c:pt idx="233">
                  <c:v>-2.2208228258512999</c:v>
                </c:pt>
                <c:pt idx="234">
                  <c:v>-2.2307377372691599</c:v>
                </c:pt>
                <c:pt idx="235">
                  <c:v>-2.2402991394770599</c:v>
                </c:pt>
                <c:pt idx="236">
                  <c:v>-2.2490838811936902</c:v>
                </c:pt>
                <c:pt idx="237">
                  <c:v>-2.258662693919419</c:v>
                </c:pt>
                <c:pt idx="238">
                  <c:v>-2.26720671630249</c:v>
                </c:pt>
                <c:pt idx="239">
                  <c:v>-2.2779013161277799</c:v>
                </c:pt>
                <c:pt idx="240">
                  <c:v>-2.2853310653693701</c:v>
                </c:pt>
                <c:pt idx="241">
                  <c:v>-2.294443579008719</c:v>
                </c:pt>
                <c:pt idx="242">
                  <c:v>-2.30315640771689</c:v>
                </c:pt>
                <c:pt idx="243">
                  <c:v>-2.3130145457070399</c:v>
                </c:pt>
                <c:pt idx="244">
                  <c:v>-2.3219991298892491</c:v>
                </c:pt>
                <c:pt idx="245">
                  <c:v>-2.3304091669828901</c:v>
                </c:pt>
                <c:pt idx="246">
                  <c:v>-2.338989524359699</c:v>
                </c:pt>
                <c:pt idx="247">
                  <c:v>-2.3490702141865301</c:v>
                </c:pt>
                <c:pt idx="248">
                  <c:v>-2.3580858345092288</c:v>
                </c:pt>
                <c:pt idx="249">
                  <c:v>-2.3667047978169</c:v>
                </c:pt>
                <c:pt idx="250">
                  <c:v>-2.375763565944669</c:v>
                </c:pt>
                <c:pt idx="251">
                  <c:v>-2.385805649840639</c:v>
                </c:pt>
                <c:pt idx="252">
                  <c:v>-2.3929000573691401</c:v>
                </c:pt>
                <c:pt idx="253">
                  <c:v>-2.4026756846443189</c:v>
                </c:pt>
                <c:pt idx="254">
                  <c:v>-2.41180106692729</c:v>
                </c:pt>
                <c:pt idx="255">
                  <c:v>-2.4203776394089198</c:v>
                </c:pt>
                <c:pt idx="256">
                  <c:v>-2.4291843335176</c:v>
                </c:pt>
                <c:pt idx="257">
                  <c:v>-2.4383558915217902</c:v>
                </c:pt>
                <c:pt idx="258">
                  <c:v>-2.4472746185278398</c:v>
                </c:pt>
                <c:pt idx="259">
                  <c:v>-2.45726068597512</c:v>
                </c:pt>
                <c:pt idx="260">
                  <c:v>-2.4651173713932</c:v>
                </c:pt>
                <c:pt idx="261">
                  <c:v>-2.47386275019994</c:v>
                </c:pt>
                <c:pt idx="262">
                  <c:v>-2.48291016364217</c:v>
                </c:pt>
                <c:pt idx="263">
                  <c:v>-2.4913580496876202</c:v>
                </c:pt>
                <c:pt idx="264">
                  <c:v>-2.5009845520926501</c:v>
                </c:pt>
                <c:pt idx="265">
                  <c:v>-2.5093317599262699</c:v>
                </c:pt>
                <c:pt idx="266">
                  <c:v>-2.5181104458106001</c:v>
                </c:pt>
                <c:pt idx="267">
                  <c:v>-2.52760447688427</c:v>
                </c:pt>
                <c:pt idx="268">
                  <c:v>-2.535678415285779</c:v>
                </c:pt>
                <c:pt idx="269">
                  <c:v>-2.5458809787374501</c:v>
                </c:pt>
                <c:pt idx="270">
                  <c:v>-2.5537671863379501</c:v>
                </c:pt>
                <c:pt idx="271">
                  <c:v>-2.5615019981311802</c:v>
                </c:pt>
                <c:pt idx="272">
                  <c:v>-2.57181508052216</c:v>
                </c:pt>
                <c:pt idx="273">
                  <c:v>-2.58048476142526</c:v>
                </c:pt>
                <c:pt idx="274">
                  <c:v>-2.59019983037753</c:v>
                </c:pt>
                <c:pt idx="275">
                  <c:v>-2.599915656308839</c:v>
                </c:pt>
                <c:pt idx="276">
                  <c:v>-2.6106458341488392</c:v>
                </c:pt>
                <c:pt idx="277">
                  <c:v>-2.6224236709751101</c:v>
                </c:pt>
                <c:pt idx="278">
                  <c:v>-2.64005371273127</c:v>
                </c:pt>
                <c:pt idx="279">
                  <c:v>-2.6458604989189598</c:v>
                </c:pt>
                <c:pt idx="280">
                  <c:v>-2.6574952667073699</c:v>
                </c:pt>
                <c:pt idx="281">
                  <c:v>-2.6670596968314202</c:v>
                </c:pt>
                <c:pt idx="282">
                  <c:v>-2.6774961668053199</c:v>
                </c:pt>
                <c:pt idx="283">
                  <c:v>-2.6891475881325202</c:v>
                </c:pt>
                <c:pt idx="284">
                  <c:v>-2.7012857469800999</c:v>
                </c:pt>
                <c:pt idx="285">
                  <c:v>-2.7139946680210598</c:v>
                </c:pt>
                <c:pt idx="286">
                  <c:v>-2.811553369244379</c:v>
                </c:pt>
                <c:pt idx="287">
                  <c:v>-2.7830515945684402</c:v>
                </c:pt>
                <c:pt idx="288">
                  <c:v>-2.8135427101518591</c:v>
                </c:pt>
                <c:pt idx="289">
                  <c:v>-2.81415737712936</c:v>
                </c:pt>
                <c:pt idx="290">
                  <c:v>-2.8243538847487502</c:v>
                </c:pt>
                <c:pt idx="291">
                  <c:v>-2.8316784139042892</c:v>
                </c:pt>
                <c:pt idx="292">
                  <c:v>-2.843045968092869</c:v>
                </c:pt>
                <c:pt idx="293">
                  <c:v>-2.8532318780057402</c:v>
                </c:pt>
                <c:pt idx="294">
                  <c:v>-2.8611127867529902</c:v>
                </c:pt>
                <c:pt idx="295">
                  <c:v>-2.8723569533586488</c:v>
                </c:pt>
                <c:pt idx="296">
                  <c:v>-2.8821931389567399</c:v>
                </c:pt>
                <c:pt idx="297">
                  <c:v>-2.8913435015479099</c:v>
                </c:pt>
                <c:pt idx="298">
                  <c:v>-2.899811069048309</c:v>
                </c:pt>
                <c:pt idx="299">
                  <c:v>-2.9098372563845198</c:v>
                </c:pt>
                <c:pt idx="300">
                  <c:v>-2.9197514108233502</c:v>
                </c:pt>
                <c:pt idx="301">
                  <c:v>-2.93136346924067</c:v>
                </c:pt>
                <c:pt idx="302">
                  <c:v>-2.9389923039688091</c:v>
                </c:pt>
                <c:pt idx="303">
                  <c:v>-2.950930620350789</c:v>
                </c:pt>
                <c:pt idx="304">
                  <c:v>-2.959087826446289</c:v>
                </c:pt>
                <c:pt idx="305">
                  <c:v>-2.9697006725356601</c:v>
                </c:pt>
                <c:pt idx="306">
                  <c:v>-2.9783135800110299</c:v>
                </c:pt>
                <c:pt idx="307">
                  <c:v>-2.98984085677629</c:v>
                </c:pt>
                <c:pt idx="308">
                  <c:v>-2.9997845333975302</c:v>
                </c:pt>
                <c:pt idx="309">
                  <c:v>-3.009457211523769</c:v>
                </c:pt>
                <c:pt idx="310">
                  <c:v>-3.0182260566806298</c:v>
                </c:pt>
                <c:pt idx="311">
                  <c:v>-3.0279078185553101</c:v>
                </c:pt>
                <c:pt idx="312">
                  <c:v>-3.0366925602719301</c:v>
                </c:pt>
                <c:pt idx="313">
                  <c:v>-3.0450367401894098</c:v>
                </c:pt>
                <c:pt idx="314">
                  <c:v>-3.057200636324219</c:v>
                </c:pt>
                <c:pt idx="315">
                  <c:v>-3.0651875221365499</c:v>
                </c:pt>
                <c:pt idx="316">
                  <c:v>-3.0756716817897289</c:v>
                </c:pt>
                <c:pt idx="317">
                  <c:v>-3.08565472132087</c:v>
                </c:pt>
                <c:pt idx="318">
                  <c:v>-3.0952168805078002</c:v>
                </c:pt>
                <c:pt idx="319">
                  <c:v>-3.1060045887545602</c:v>
                </c:pt>
                <c:pt idx="320">
                  <c:v>-3.1151208872890899</c:v>
                </c:pt>
                <c:pt idx="321">
                  <c:v>-3.1261432590371099</c:v>
                </c:pt>
                <c:pt idx="322">
                  <c:v>-3.1353897579658998</c:v>
                </c:pt>
                <c:pt idx="323">
                  <c:v>-3.14388911858582</c:v>
                </c:pt>
                <c:pt idx="324">
                  <c:v>-3.1542097707671601</c:v>
                </c:pt>
                <c:pt idx="325">
                  <c:v>-3.1637159135054098</c:v>
                </c:pt>
                <c:pt idx="326">
                  <c:v>-3.1719314069867099</c:v>
                </c:pt>
                <c:pt idx="327">
                  <c:v>-3.1821824170967101</c:v>
                </c:pt>
                <c:pt idx="328">
                  <c:v>-3.1912237747066499</c:v>
                </c:pt>
                <c:pt idx="329">
                  <c:v>-3.2014520754455602</c:v>
                </c:pt>
                <c:pt idx="330">
                  <c:v>-3.2118287440755799</c:v>
                </c:pt>
                <c:pt idx="331">
                  <c:v>-3.2226815525194601</c:v>
                </c:pt>
                <c:pt idx="332">
                  <c:v>-3.2304913052372899</c:v>
                </c:pt>
                <c:pt idx="333">
                  <c:v>-3.2409376159386598</c:v>
                </c:pt>
                <c:pt idx="334">
                  <c:v>-3.2515133700552501</c:v>
                </c:pt>
                <c:pt idx="335">
                  <c:v>-3.259430613796229</c:v>
                </c:pt>
                <c:pt idx="336">
                  <c:v>-3.2699389967785799</c:v>
                </c:pt>
                <c:pt idx="337">
                  <c:v>-3.2798228720559601</c:v>
                </c:pt>
                <c:pt idx="338">
                  <c:v>-3.2891269013915099</c:v>
                </c:pt>
                <c:pt idx="339">
                  <c:v>-3.2979608467454899</c:v>
                </c:pt>
                <c:pt idx="340">
                  <c:v>-3.3078719732681789</c:v>
                </c:pt>
                <c:pt idx="341">
                  <c:v>-3.318295574598459</c:v>
                </c:pt>
                <c:pt idx="342">
                  <c:v>-3.32711135245557</c:v>
                </c:pt>
                <c:pt idx="343">
                  <c:v>-3.3375440375342791</c:v>
                </c:pt>
                <c:pt idx="344">
                  <c:v>-3.3466777465866602</c:v>
                </c:pt>
                <c:pt idx="345">
                  <c:v>-3.3562187103605789</c:v>
                </c:pt>
                <c:pt idx="346">
                  <c:v>-3.3673932348948998</c:v>
                </c:pt>
                <c:pt idx="347">
                  <c:v>-3.376411126154709</c:v>
                </c:pt>
                <c:pt idx="348">
                  <c:v>-3.38574013579845</c:v>
                </c:pt>
                <c:pt idx="349">
                  <c:v>-3.394935917131809</c:v>
                </c:pt>
                <c:pt idx="350">
                  <c:v>-3.405018120916699</c:v>
                </c:pt>
                <c:pt idx="351">
                  <c:v>-3.4142214720404098</c:v>
                </c:pt>
                <c:pt idx="352">
                  <c:v>-3.4235482107470498</c:v>
                </c:pt>
                <c:pt idx="353">
                  <c:v>-3.4339740830144398</c:v>
                </c:pt>
                <c:pt idx="354">
                  <c:v>-3.44341058368135</c:v>
                </c:pt>
                <c:pt idx="355">
                  <c:v>-3.452285405903289</c:v>
                </c:pt>
                <c:pt idx="356">
                  <c:v>-3.4629398858396501</c:v>
                </c:pt>
                <c:pt idx="357">
                  <c:v>-3.4728926462093401</c:v>
                </c:pt>
                <c:pt idx="358">
                  <c:v>-3.4816418099112489</c:v>
                </c:pt>
                <c:pt idx="359">
                  <c:v>-3.4937943513605099</c:v>
                </c:pt>
                <c:pt idx="360">
                  <c:v>-3.5022535920915101</c:v>
                </c:pt>
                <c:pt idx="361">
                  <c:v>-3.5132396288457901</c:v>
                </c:pt>
                <c:pt idx="362">
                  <c:v>-3.522032697331809</c:v>
                </c:pt>
                <c:pt idx="363">
                  <c:v>-3.53123983335071</c:v>
                </c:pt>
                <c:pt idx="364">
                  <c:v>-3.5421198930398901</c:v>
                </c:pt>
                <c:pt idx="365">
                  <c:v>-3.5514723690337688</c:v>
                </c:pt>
                <c:pt idx="366">
                  <c:v>-3.5608195461743799</c:v>
                </c:pt>
                <c:pt idx="367">
                  <c:v>-3.57155880776281</c:v>
                </c:pt>
                <c:pt idx="368">
                  <c:v>-3.5798628677913702</c:v>
                </c:pt>
                <c:pt idx="369">
                  <c:v>-3.5888641055123802</c:v>
                </c:pt>
                <c:pt idx="370">
                  <c:v>-3.6009265664563199</c:v>
                </c:pt>
                <c:pt idx="371">
                  <c:v>-3.6103918323266</c:v>
                </c:pt>
                <c:pt idx="372">
                  <c:v>-3.6194172933767801</c:v>
                </c:pt>
                <c:pt idx="373">
                  <c:v>-3.6295948765202501</c:v>
                </c:pt>
                <c:pt idx="374">
                  <c:v>-3.6379617658088201</c:v>
                </c:pt>
                <c:pt idx="375">
                  <c:v>-3.64866166448736</c:v>
                </c:pt>
                <c:pt idx="376">
                  <c:v>-3.6587098042156199</c:v>
                </c:pt>
                <c:pt idx="377">
                  <c:v>-3.66711832735119</c:v>
                </c:pt>
                <c:pt idx="378">
                  <c:v>-3.67726865924935</c:v>
                </c:pt>
                <c:pt idx="379">
                  <c:v>-3.6877096710974699</c:v>
                </c:pt>
                <c:pt idx="380">
                  <c:v>-3.69705760521712</c:v>
                </c:pt>
                <c:pt idx="381">
                  <c:v>-3.7061239431352599</c:v>
                </c:pt>
                <c:pt idx="382">
                  <c:v>-3.7157655851210101</c:v>
                </c:pt>
                <c:pt idx="383">
                  <c:v>-3.7245586536070299</c:v>
                </c:pt>
                <c:pt idx="384">
                  <c:v>-3.7335939553846802</c:v>
                </c:pt>
                <c:pt idx="385">
                  <c:v>-3.7451954160955001</c:v>
                </c:pt>
                <c:pt idx="386">
                  <c:v>-3.754410121904749</c:v>
                </c:pt>
                <c:pt idx="387">
                  <c:v>-3.7635392890829098</c:v>
                </c:pt>
                <c:pt idx="388">
                  <c:v>-3.7712453356727589</c:v>
                </c:pt>
                <c:pt idx="389">
                  <c:v>-3.7756002360687702</c:v>
                </c:pt>
                <c:pt idx="390">
                  <c:v>-3.7773844356574098</c:v>
                </c:pt>
                <c:pt idx="391">
                  <c:v>-3.779505490917209</c:v>
                </c:pt>
                <c:pt idx="392">
                  <c:v>-3.78153419473457</c:v>
                </c:pt>
                <c:pt idx="393">
                  <c:v>-3.7841556131373899</c:v>
                </c:pt>
                <c:pt idx="394">
                  <c:v>-3.78608363874292</c:v>
                </c:pt>
                <c:pt idx="395">
                  <c:v>-3.78813732286849</c:v>
                </c:pt>
                <c:pt idx="396">
                  <c:v>-3.7899525585976099</c:v>
                </c:pt>
                <c:pt idx="397">
                  <c:v>-3.7919706647084701</c:v>
                </c:pt>
                <c:pt idx="398">
                  <c:v>-3.7944558268847501</c:v>
                </c:pt>
                <c:pt idx="399">
                  <c:v>-3.7955504185712798</c:v>
                </c:pt>
                <c:pt idx="400">
                  <c:v>-3.7983232327813599</c:v>
                </c:pt>
                <c:pt idx="401">
                  <c:v>-3.7991263875389101</c:v>
                </c:pt>
              </c:numCache>
            </c:numRef>
          </c:xVal>
          <c:yVal>
            <c:numRef>
              <c:f>'Test 8'!$E$2:$E$403</c:f>
              <c:numCache>
                <c:formatCode>General</c:formatCode>
                <c:ptCount val="402"/>
                <c:pt idx="0">
                  <c:v>-0.99822733245670203</c:v>
                </c:pt>
                <c:pt idx="1">
                  <c:v>-1.1542583510890401</c:v>
                </c:pt>
                <c:pt idx="2">
                  <c:v>-1.3543015177128399</c:v>
                </c:pt>
                <c:pt idx="3">
                  <c:v>-1.55825540230575</c:v>
                </c:pt>
                <c:pt idx="4">
                  <c:v>-1.7423905636314301</c:v>
                </c:pt>
                <c:pt idx="5">
                  <c:v>-2.1233210071658699</c:v>
                </c:pt>
                <c:pt idx="6">
                  <c:v>-2.5165138714509401</c:v>
                </c:pt>
                <c:pt idx="7">
                  <c:v>-2.9108998361333698</c:v>
                </c:pt>
                <c:pt idx="8">
                  <c:v>-3.4679451549890201</c:v>
                </c:pt>
                <c:pt idx="9">
                  <c:v>-4.1033373999378897</c:v>
                </c:pt>
                <c:pt idx="10">
                  <c:v>-4.7364760108028596</c:v>
                </c:pt>
                <c:pt idx="11">
                  <c:v>-5.4950890134567096</c:v>
                </c:pt>
                <c:pt idx="12">
                  <c:v>-6.4058886001291899</c:v>
                </c:pt>
                <c:pt idx="13">
                  <c:v>-7.5961388132052088</c:v>
                </c:pt>
                <c:pt idx="14">
                  <c:v>-8.6516349647351305</c:v>
                </c:pt>
                <c:pt idx="15">
                  <c:v>-9.9086988000632399</c:v>
                </c:pt>
                <c:pt idx="16">
                  <c:v>-11.2148786017493</c:v>
                </c:pt>
                <c:pt idx="17">
                  <c:v>-12.514894051382299</c:v>
                </c:pt>
                <c:pt idx="18">
                  <c:v>-14.0520713466681</c:v>
                </c:pt>
                <c:pt idx="19">
                  <c:v>-15.6097964821305</c:v>
                </c:pt>
                <c:pt idx="20">
                  <c:v>-17.400375045144202</c:v>
                </c:pt>
                <c:pt idx="21">
                  <c:v>-19.1527743954423</c:v>
                </c:pt>
                <c:pt idx="22">
                  <c:v>-20.774794385651401</c:v>
                </c:pt>
                <c:pt idx="23">
                  <c:v>-22.559142313256601</c:v>
                </c:pt>
                <c:pt idx="24">
                  <c:v>-24.562556730487891</c:v>
                </c:pt>
                <c:pt idx="25">
                  <c:v>-26.499223808822499</c:v>
                </c:pt>
                <c:pt idx="26">
                  <c:v>-28.302131075942199</c:v>
                </c:pt>
                <c:pt idx="27">
                  <c:v>-30.033054619087899</c:v>
                </c:pt>
                <c:pt idx="28">
                  <c:v>-32.084988452478491</c:v>
                </c:pt>
                <c:pt idx="29">
                  <c:v>-34.147262489312887</c:v>
                </c:pt>
                <c:pt idx="30">
                  <c:v>-36.256200008355002</c:v>
                </c:pt>
                <c:pt idx="31">
                  <c:v>-38.056522224613801</c:v>
                </c:pt>
                <c:pt idx="32">
                  <c:v>-40.112764476105902</c:v>
                </c:pt>
                <c:pt idx="33">
                  <c:v>-42.026166096692087</c:v>
                </c:pt>
                <c:pt idx="34">
                  <c:v>-44.029713080634203</c:v>
                </c:pt>
                <c:pt idx="35">
                  <c:v>-45.853565888063088</c:v>
                </c:pt>
                <c:pt idx="36">
                  <c:v>-47.483407314210289</c:v>
                </c:pt>
                <c:pt idx="37">
                  <c:v>-49.130150995986902</c:v>
                </c:pt>
                <c:pt idx="38">
                  <c:v>-51.141718265933498</c:v>
                </c:pt>
                <c:pt idx="39">
                  <c:v>-52.8653506399842</c:v>
                </c:pt>
                <c:pt idx="40">
                  <c:v>-54.244309565909099</c:v>
                </c:pt>
                <c:pt idx="41">
                  <c:v>-55.690612380929402</c:v>
                </c:pt>
                <c:pt idx="42">
                  <c:v>-57.080110360364301</c:v>
                </c:pt>
                <c:pt idx="43">
                  <c:v>-58.206662268892487</c:v>
                </c:pt>
                <c:pt idx="44">
                  <c:v>-59.792690397114498</c:v>
                </c:pt>
                <c:pt idx="45">
                  <c:v>-61.204791000743803</c:v>
                </c:pt>
                <c:pt idx="46">
                  <c:v>-62.540268045520598</c:v>
                </c:pt>
                <c:pt idx="47">
                  <c:v>-63.887543527560091</c:v>
                </c:pt>
                <c:pt idx="48">
                  <c:v>-65.095358829819389</c:v>
                </c:pt>
                <c:pt idx="49">
                  <c:v>-66.260885351328</c:v>
                </c:pt>
                <c:pt idx="50">
                  <c:v>-67.17141980457879</c:v>
                </c:pt>
                <c:pt idx="51">
                  <c:v>-68.412443067897996</c:v>
                </c:pt>
                <c:pt idx="52">
                  <c:v>-69.539790376691073</c:v>
                </c:pt>
                <c:pt idx="53">
                  <c:v>-70.657858015726873</c:v>
                </c:pt>
                <c:pt idx="54">
                  <c:v>-71.541680276747996</c:v>
                </c:pt>
                <c:pt idx="55">
                  <c:v>-72.413505250440096</c:v>
                </c:pt>
                <c:pt idx="56">
                  <c:v>-73.529518105458266</c:v>
                </c:pt>
                <c:pt idx="57">
                  <c:v>-74.50746273115989</c:v>
                </c:pt>
                <c:pt idx="58">
                  <c:v>-75.416472667236306</c:v>
                </c:pt>
                <c:pt idx="59">
                  <c:v>-76.485490623269598</c:v>
                </c:pt>
                <c:pt idx="60">
                  <c:v>-77.347240526939601</c:v>
                </c:pt>
                <c:pt idx="61">
                  <c:v>-78.120303301072582</c:v>
                </c:pt>
                <c:pt idx="62">
                  <c:v>-79.017448516530777</c:v>
                </c:pt>
                <c:pt idx="63">
                  <c:v>-80.030457037243693</c:v>
                </c:pt>
                <c:pt idx="64">
                  <c:v>-81.014300881576702</c:v>
                </c:pt>
                <c:pt idx="65">
                  <c:v>-81.761181730323202</c:v>
                </c:pt>
                <c:pt idx="66">
                  <c:v>-82.564072014390092</c:v>
                </c:pt>
                <c:pt idx="67">
                  <c:v>-83.462675463667395</c:v>
                </c:pt>
                <c:pt idx="68">
                  <c:v>-84.411455412989099</c:v>
                </c:pt>
                <c:pt idx="69">
                  <c:v>-85.304955043899881</c:v>
                </c:pt>
                <c:pt idx="70">
                  <c:v>-86.086966071012995</c:v>
                </c:pt>
                <c:pt idx="71">
                  <c:v>-87.089302971505091</c:v>
                </c:pt>
                <c:pt idx="72">
                  <c:v>-87.838304887624574</c:v>
                </c:pt>
                <c:pt idx="73">
                  <c:v>-88.8183042973439</c:v>
                </c:pt>
                <c:pt idx="74">
                  <c:v>-89.638892237304987</c:v>
                </c:pt>
                <c:pt idx="75">
                  <c:v>-90.471676314661266</c:v>
                </c:pt>
                <c:pt idx="76">
                  <c:v>-91.23638738601278</c:v>
                </c:pt>
                <c:pt idx="77">
                  <c:v>-91.983268234759279</c:v>
                </c:pt>
                <c:pt idx="78">
                  <c:v>-92.888301169511166</c:v>
                </c:pt>
                <c:pt idx="79">
                  <c:v>-93.453035357594175</c:v>
                </c:pt>
                <c:pt idx="80">
                  <c:v>-94.307626658880096</c:v>
                </c:pt>
                <c:pt idx="81">
                  <c:v>-95.290807669659003</c:v>
                </c:pt>
                <c:pt idx="82">
                  <c:v>-96.082893766794285</c:v>
                </c:pt>
                <c:pt idx="83">
                  <c:v>-96.798091171655287</c:v>
                </c:pt>
                <c:pt idx="84">
                  <c:v>-98.032022115945779</c:v>
                </c:pt>
                <c:pt idx="85">
                  <c:v>-98.641828985706795</c:v>
                </c:pt>
                <c:pt idx="86">
                  <c:v>-99.463808876131466</c:v>
                </c:pt>
                <c:pt idx="87">
                  <c:v>-100.199885537946</c:v>
                </c:pt>
                <c:pt idx="88">
                  <c:v>-101.466560459809</c:v>
                </c:pt>
                <c:pt idx="89">
                  <c:v>-102.011144507848</c:v>
                </c:pt>
                <c:pt idx="90">
                  <c:v>-102.962840924807</c:v>
                </c:pt>
                <c:pt idx="91">
                  <c:v>-103.82260232781501</c:v>
                </c:pt>
                <c:pt idx="92">
                  <c:v>-104.945574935151</c:v>
                </c:pt>
                <c:pt idx="93">
                  <c:v>-105.579111246148</c:v>
                </c:pt>
                <c:pt idx="94">
                  <c:v>-106.370070526242</c:v>
                </c:pt>
                <c:pt idx="95">
                  <c:v>-107.527311628324</c:v>
                </c:pt>
                <c:pt idx="96">
                  <c:v>-108.429361812083</c:v>
                </c:pt>
                <c:pt idx="97">
                  <c:v>-109.337510064539</c:v>
                </c:pt>
                <c:pt idx="98">
                  <c:v>-109.844246316639</c:v>
                </c:pt>
                <c:pt idx="99">
                  <c:v>-111.314609989673</c:v>
                </c:pt>
                <c:pt idx="100">
                  <c:v>-111.727223877093</c:v>
                </c:pt>
                <c:pt idx="101">
                  <c:v>-112.829118377409</c:v>
                </c:pt>
                <c:pt idx="102">
                  <c:v>-113.801230067834</c:v>
                </c:pt>
                <c:pt idx="103">
                  <c:v>-114.469034873578</c:v>
                </c:pt>
                <c:pt idx="104">
                  <c:v>-115.554093401621</c:v>
                </c:pt>
                <c:pt idx="105">
                  <c:v>-116.76992898988399</c:v>
                </c:pt>
                <c:pt idx="106">
                  <c:v>-117.452316133818</c:v>
                </c:pt>
                <c:pt idx="107">
                  <c:v>-118.564153137445</c:v>
                </c:pt>
                <c:pt idx="108">
                  <c:v>-119.135051677582</c:v>
                </c:pt>
                <c:pt idx="109">
                  <c:v>-121.145359563775</c:v>
                </c:pt>
                <c:pt idx="110">
                  <c:v>-121.826155907179</c:v>
                </c:pt>
                <c:pt idx="111">
                  <c:v>-122.712894635838</c:v>
                </c:pt>
                <c:pt idx="112">
                  <c:v>-123.459908051296</c:v>
                </c:pt>
                <c:pt idx="113">
                  <c:v>-124.671567788169</c:v>
                </c:pt>
                <c:pt idx="114">
                  <c:v>-125.325386805921</c:v>
                </c:pt>
                <c:pt idx="115">
                  <c:v>-126.277083222881</c:v>
                </c:pt>
                <c:pt idx="116">
                  <c:v>-127.700849697062</c:v>
                </c:pt>
                <c:pt idx="117">
                  <c:v>-128.69901074616399</c:v>
                </c:pt>
                <c:pt idx="118">
                  <c:v>-129.95090447977</c:v>
                </c:pt>
                <c:pt idx="119">
                  <c:v>-131.48324309011099</c:v>
                </c:pt>
                <c:pt idx="120">
                  <c:v>-132.269893952102</c:v>
                </c:pt>
                <c:pt idx="121">
                  <c:v>-133.36529268358899</c:v>
                </c:pt>
                <c:pt idx="122">
                  <c:v>-134.189393641386</c:v>
                </c:pt>
                <c:pt idx="123">
                  <c:v>-135.59963831106401</c:v>
                </c:pt>
                <c:pt idx="124">
                  <c:v>-137.03705915646</c:v>
                </c:pt>
                <c:pt idx="125">
                  <c:v>-137.87335625165301</c:v>
                </c:pt>
                <c:pt idx="126">
                  <c:v>-138.88179122084199</c:v>
                </c:pt>
                <c:pt idx="127">
                  <c:v>-140.40816432919601</c:v>
                </c:pt>
                <c:pt idx="128">
                  <c:v>-141.39127905661999</c:v>
                </c:pt>
                <c:pt idx="129">
                  <c:v>-142.25150444311501</c:v>
                </c:pt>
                <c:pt idx="130">
                  <c:v>-144.01901639844701</c:v>
                </c:pt>
                <c:pt idx="131">
                  <c:v>-145.15809586114699</c:v>
                </c:pt>
                <c:pt idx="132">
                  <c:v>-146.185421586628</c:v>
                </c:pt>
                <c:pt idx="133">
                  <c:v>-147.72511764942001</c:v>
                </c:pt>
                <c:pt idx="134">
                  <c:v>-148.92922108377601</c:v>
                </c:pt>
                <c:pt idx="135">
                  <c:v>-150.034628601929</c:v>
                </c:pt>
                <c:pt idx="136">
                  <c:v>-151.37527574842699</c:v>
                </c:pt>
                <c:pt idx="137">
                  <c:v>-152.698954355941</c:v>
                </c:pt>
                <c:pt idx="138">
                  <c:v>-154.01706516160101</c:v>
                </c:pt>
                <c:pt idx="139">
                  <c:v>-155.15972392549401</c:v>
                </c:pt>
                <c:pt idx="140">
                  <c:v>-156.48525846695901</c:v>
                </c:pt>
                <c:pt idx="141">
                  <c:v>-157.78799153416401</c:v>
                </c:pt>
                <c:pt idx="142">
                  <c:v>-159.561667841548</c:v>
                </c:pt>
                <c:pt idx="143">
                  <c:v>-161.04329968500099</c:v>
                </c:pt>
                <c:pt idx="144">
                  <c:v>-162.42033639361901</c:v>
                </c:pt>
                <c:pt idx="145">
                  <c:v>-163.74991421976489</c:v>
                </c:pt>
                <c:pt idx="146">
                  <c:v>-165.44511103434499</c:v>
                </c:pt>
                <c:pt idx="147">
                  <c:v>-166.40761163823601</c:v>
                </c:pt>
                <c:pt idx="148">
                  <c:v>-168.68729508081199</c:v>
                </c:pt>
                <c:pt idx="149">
                  <c:v>-169.71740470722</c:v>
                </c:pt>
                <c:pt idx="150">
                  <c:v>-171.244042948996</c:v>
                </c:pt>
                <c:pt idx="151">
                  <c:v>-173.12814732649099</c:v>
                </c:pt>
                <c:pt idx="152">
                  <c:v>-174.20704150248099</c:v>
                </c:pt>
                <c:pt idx="153">
                  <c:v>-176.25426921763699</c:v>
                </c:pt>
                <c:pt idx="154">
                  <c:v>-177.77567107433589</c:v>
                </c:pt>
                <c:pt idx="155">
                  <c:v>-179.52263518948999</c:v>
                </c:pt>
                <c:pt idx="156">
                  <c:v>-181.31182180203999</c:v>
                </c:pt>
                <c:pt idx="157">
                  <c:v>-182.50585016637501</c:v>
                </c:pt>
                <c:pt idx="158">
                  <c:v>-184.08127295773099</c:v>
                </c:pt>
                <c:pt idx="159">
                  <c:v>-186.43260870750299</c:v>
                </c:pt>
                <c:pt idx="160">
                  <c:v>-187.72155483678301</c:v>
                </c:pt>
                <c:pt idx="161">
                  <c:v>-189.38785210840501</c:v>
                </c:pt>
                <c:pt idx="162">
                  <c:v>-191.37820870462099</c:v>
                </c:pt>
                <c:pt idx="163">
                  <c:v>-193.27318355240399</c:v>
                </c:pt>
                <c:pt idx="164">
                  <c:v>-194.435859889629</c:v>
                </c:pt>
                <c:pt idx="165">
                  <c:v>-196.464461981916</c:v>
                </c:pt>
                <c:pt idx="166">
                  <c:v>-198.48265758740399</c:v>
                </c:pt>
                <c:pt idx="167">
                  <c:v>-199.91755966529399</c:v>
                </c:pt>
                <c:pt idx="168">
                  <c:v>-202.41041037886399</c:v>
                </c:pt>
                <c:pt idx="169">
                  <c:v>-204.18461695309099</c:v>
                </c:pt>
                <c:pt idx="170">
                  <c:v>-205.52002771451299</c:v>
                </c:pt>
                <c:pt idx="171">
                  <c:v>-208.14372177166001</c:v>
                </c:pt>
                <c:pt idx="172">
                  <c:v>-210.50168585697301</c:v>
                </c:pt>
                <c:pt idx="173">
                  <c:v>-211.69425598748799</c:v>
                </c:pt>
                <c:pt idx="174">
                  <c:v>-214.09285176966699</c:v>
                </c:pt>
                <c:pt idx="175">
                  <c:v>-216.511266275113</c:v>
                </c:pt>
                <c:pt idx="176">
                  <c:v>-218.12983953084</c:v>
                </c:pt>
                <c:pt idx="177">
                  <c:v>-219.69048113394101</c:v>
                </c:pt>
                <c:pt idx="178">
                  <c:v>-222.127918962389</c:v>
                </c:pt>
                <c:pt idx="179">
                  <c:v>-224.693416233487</c:v>
                </c:pt>
                <c:pt idx="180">
                  <c:v>-226.96342230617299</c:v>
                </c:pt>
                <c:pt idx="181">
                  <c:v>-229.103844419034</c:v>
                </c:pt>
                <c:pt idx="182">
                  <c:v>-230.74747278310599</c:v>
                </c:pt>
                <c:pt idx="183">
                  <c:v>-233.12956400978791</c:v>
                </c:pt>
                <c:pt idx="184">
                  <c:v>-236.12517397413399</c:v>
                </c:pt>
                <c:pt idx="185">
                  <c:v>-237.70251898279699</c:v>
                </c:pt>
                <c:pt idx="186">
                  <c:v>-240.17548468974499</c:v>
                </c:pt>
                <c:pt idx="187">
                  <c:v>-243.08751134292001</c:v>
                </c:pt>
                <c:pt idx="188">
                  <c:v>-245.458334399183</c:v>
                </c:pt>
                <c:pt idx="189">
                  <c:v>-247.95264334657199</c:v>
                </c:pt>
                <c:pt idx="190">
                  <c:v>-250.379674688221</c:v>
                </c:pt>
                <c:pt idx="191">
                  <c:v>-253.15409709556701</c:v>
                </c:pt>
                <c:pt idx="192">
                  <c:v>-255.785347455231</c:v>
                </c:pt>
                <c:pt idx="193">
                  <c:v>-258.22861821895492</c:v>
                </c:pt>
                <c:pt idx="194">
                  <c:v>-260.84349658983302</c:v>
                </c:pt>
                <c:pt idx="195">
                  <c:v>-263.79714919020489</c:v>
                </c:pt>
                <c:pt idx="196">
                  <c:v>-266.65078020726497</c:v>
                </c:pt>
                <c:pt idx="197">
                  <c:v>-269.35752730873901</c:v>
                </c:pt>
                <c:pt idx="198">
                  <c:v>-272.59745772112188</c:v>
                </c:pt>
                <c:pt idx="199">
                  <c:v>-274.99147995177691</c:v>
                </c:pt>
                <c:pt idx="200">
                  <c:v>-277.840669984025</c:v>
                </c:pt>
                <c:pt idx="201">
                  <c:v>-281.40863672232592</c:v>
                </c:pt>
                <c:pt idx="202">
                  <c:v>-284.76144768897001</c:v>
                </c:pt>
                <c:pt idx="203">
                  <c:v>-287.458848837331</c:v>
                </c:pt>
                <c:pt idx="204">
                  <c:v>-290.66616783885308</c:v>
                </c:pt>
                <c:pt idx="205">
                  <c:v>-293.33811617873789</c:v>
                </c:pt>
                <c:pt idx="206">
                  <c:v>-294.22558402430599</c:v>
                </c:pt>
                <c:pt idx="207">
                  <c:v>-298.74922418089102</c:v>
                </c:pt>
                <c:pt idx="208">
                  <c:v>-302.05404599821901</c:v>
                </c:pt>
                <c:pt idx="209">
                  <c:v>-305.69008574252501</c:v>
                </c:pt>
                <c:pt idx="210">
                  <c:v>-308.35971416497</c:v>
                </c:pt>
                <c:pt idx="211">
                  <c:v>-312.96687134937099</c:v>
                </c:pt>
                <c:pt idx="212">
                  <c:v>-315.995888124842</c:v>
                </c:pt>
                <c:pt idx="213">
                  <c:v>-319.19187267258889</c:v>
                </c:pt>
                <c:pt idx="214">
                  <c:v>-322.80232704170697</c:v>
                </c:pt>
                <c:pt idx="215">
                  <c:v>-326.52685506548403</c:v>
                </c:pt>
                <c:pt idx="216">
                  <c:v>-330.53626895080703</c:v>
                </c:pt>
                <c:pt idx="217">
                  <c:v>-333.77951353096</c:v>
                </c:pt>
                <c:pt idx="218">
                  <c:v>-337.96139670705787</c:v>
                </c:pt>
                <c:pt idx="219">
                  <c:v>-341.44664181780797</c:v>
                </c:pt>
                <c:pt idx="220">
                  <c:v>-345.50430998587001</c:v>
                </c:pt>
                <c:pt idx="221">
                  <c:v>-349.002679200991</c:v>
                </c:pt>
                <c:pt idx="222">
                  <c:v>-352.77029140578401</c:v>
                </c:pt>
                <c:pt idx="223">
                  <c:v>-356.70016526461688</c:v>
                </c:pt>
                <c:pt idx="224">
                  <c:v>-360.81066126693901</c:v>
                </c:pt>
                <c:pt idx="225">
                  <c:v>-366.00740889769992</c:v>
                </c:pt>
                <c:pt idx="226">
                  <c:v>-370.83409655521501</c:v>
                </c:pt>
                <c:pt idx="227">
                  <c:v>-374.02351905077592</c:v>
                </c:pt>
                <c:pt idx="228">
                  <c:v>-378.25657297724888</c:v>
                </c:pt>
                <c:pt idx="229">
                  <c:v>-382.52005096385398</c:v>
                </c:pt>
                <c:pt idx="230">
                  <c:v>-386.96620587796599</c:v>
                </c:pt>
                <c:pt idx="231">
                  <c:v>-392.13266201530598</c:v>
                </c:pt>
                <c:pt idx="232">
                  <c:v>-396.4289502628389</c:v>
                </c:pt>
                <c:pt idx="233">
                  <c:v>-401.59832286781699</c:v>
                </c:pt>
                <c:pt idx="234">
                  <c:v>-406.01107097080302</c:v>
                </c:pt>
                <c:pt idx="235">
                  <c:v>-410.86612790443189</c:v>
                </c:pt>
                <c:pt idx="236">
                  <c:v>-416.93019324071793</c:v>
                </c:pt>
                <c:pt idx="237">
                  <c:v>-421.28500969107699</c:v>
                </c:pt>
                <c:pt idx="238">
                  <c:v>-425.790024224793</c:v>
                </c:pt>
                <c:pt idx="239">
                  <c:v>-432.05512697803391</c:v>
                </c:pt>
                <c:pt idx="240">
                  <c:v>-436.12598553382099</c:v>
                </c:pt>
                <c:pt idx="241">
                  <c:v>-441.85492222516001</c:v>
                </c:pt>
                <c:pt idx="242">
                  <c:v>-446.93567398395601</c:v>
                </c:pt>
                <c:pt idx="243">
                  <c:v>-452.87234271114602</c:v>
                </c:pt>
                <c:pt idx="244">
                  <c:v>-458.65132333581897</c:v>
                </c:pt>
                <c:pt idx="245">
                  <c:v>-463.91548113903201</c:v>
                </c:pt>
                <c:pt idx="246">
                  <c:v>-469.61565085412298</c:v>
                </c:pt>
                <c:pt idx="247">
                  <c:v>-474.7927786116839</c:v>
                </c:pt>
                <c:pt idx="248">
                  <c:v>-480.85604854770492</c:v>
                </c:pt>
                <c:pt idx="249">
                  <c:v>-486.64092839100908</c:v>
                </c:pt>
                <c:pt idx="250">
                  <c:v>-493.69811724138481</c:v>
                </c:pt>
                <c:pt idx="251">
                  <c:v>-499.852526791093</c:v>
                </c:pt>
                <c:pt idx="252">
                  <c:v>-505.47680206424201</c:v>
                </c:pt>
                <c:pt idx="253">
                  <c:v>-512.60458268812795</c:v>
                </c:pt>
                <c:pt idx="254">
                  <c:v>-520.12999716111199</c:v>
                </c:pt>
                <c:pt idx="255">
                  <c:v>-524.95184613368201</c:v>
                </c:pt>
                <c:pt idx="256">
                  <c:v>-530.08164757548002</c:v>
                </c:pt>
                <c:pt idx="257">
                  <c:v>-538.52210376988307</c:v>
                </c:pt>
                <c:pt idx="258">
                  <c:v>-545.97818585310904</c:v>
                </c:pt>
                <c:pt idx="259">
                  <c:v>-553.17616055037399</c:v>
                </c:pt>
                <c:pt idx="260">
                  <c:v>-559.38817033593205</c:v>
                </c:pt>
                <c:pt idx="261">
                  <c:v>-567.52359052874397</c:v>
                </c:pt>
                <c:pt idx="262">
                  <c:v>-574.39763846812502</c:v>
                </c:pt>
                <c:pt idx="263">
                  <c:v>-581.61715525589807</c:v>
                </c:pt>
                <c:pt idx="264">
                  <c:v>-589.85677288341185</c:v>
                </c:pt>
                <c:pt idx="265">
                  <c:v>-598.11905941847499</c:v>
                </c:pt>
                <c:pt idx="266">
                  <c:v>-605.08915193984399</c:v>
                </c:pt>
                <c:pt idx="267">
                  <c:v>-612.23741412055199</c:v>
                </c:pt>
                <c:pt idx="268">
                  <c:v>-619.44049263618308</c:v>
                </c:pt>
                <c:pt idx="269">
                  <c:v>-626.76758730978383</c:v>
                </c:pt>
                <c:pt idx="270">
                  <c:v>-635.24138403195695</c:v>
                </c:pt>
                <c:pt idx="271">
                  <c:v>-640.5896554131831</c:v>
                </c:pt>
                <c:pt idx="272">
                  <c:v>-648.98636459301599</c:v>
                </c:pt>
                <c:pt idx="273">
                  <c:v>-654.116630018303</c:v>
                </c:pt>
                <c:pt idx="274">
                  <c:v>-655.67263178652502</c:v>
                </c:pt>
                <c:pt idx="275">
                  <c:v>-658.17913687130897</c:v>
                </c:pt>
                <c:pt idx="276">
                  <c:v>-655.80400539694483</c:v>
                </c:pt>
                <c:pt idx="277">
                  <c:v>-644.19984464888</c:v>
                </c:pt>
                <c:pt idx="278">
                  <c:v>-587.58597141046096</c:v>
                </c:pt>
                <c:pt idx="279">
                  <c:v>-589.46643020340889</c:v>
                </c:pt>
                <c:pt idx="280">
                  <c:v>-589.47040720473399</c:v>
                </c:pt>
                <c:pt idx="281">
                  <c:v>-590.40937721745502</c:v>
                </c:pt>
                <c:pt idx="282">
                  <c:v>-589.63651329338802</c:v>
                </c:pt>
                <c:pt idx="283">
                  <c:v>-587.62030618856295</c:v>
                </c:pt>
                <c:pt idx="284">
                  <c:v>-573.875789610992</c:v>
                </c:pt>
                <c:pt idx="285">
                  <c:v>-386.96156604308788</c:v>
                </c:pt>
                <c:pt idx="286">
                  <c:v>-26.489546438932891</c:v>
                </c:pt>
                <c:pt idx="287">
                  <c:v>-29.1890023713121</c:v>
                </c:pt>
                <c:pt idx="288">
                  <c:v>-30.696219589953099</c:v>
                </c:pt>
                <c:pt idx="289">
                  <c:v>-31.42248631516739</c:v>
                </c:pt>
                <c:pt idx="290">
                  <c:v>-32.065898846120803</c:v>
                </c:pt>
                <c:pt idx="291">
                  <c:v>-32.6350077356608</c:v>
                </c:pt>
                <c:pt idx="292">
                  <c:v>-33.004537442065001</c:v>
                </c:pt>
                <c:pt idx="293">
                  <c:v>-33.596646655931899</c:v>
                </c:pt>
                <c:pt idx="294">
                  <c:v>-33.708864376638999</c:v>
                </c:pt>
                <c:pt idx="295">
                  <c:v>-33.983542601453102</c:v>
                </c:pt>
                <c:pt idx="296">
                  <c:v>-33.86264176118739</c:v>
                </c:pt>
                <c:pt idx="297">
                  <c:v>-33.4589761267478</c:v>
                </c:pt>
                <c:pt idx="298">
                  <c:v>-31.892899288503791</c:v>
                </c:pt>
                <c:pt idx="299">
                  <c:v>-29.6529858591738</c:v>
                </c:pt>
                <c:pt idx="300">
                  <c:v>-28.34554667373499</c:v>
                </c:pt>
                <c:pt idx="301">
                  <c:v>-26.092111439901601</c:v>
                </c:pt>
                <c:pt idx="302">
                  <c:v>-23.9263690852741</c:v>
                </c:pt>
                <c:pt idx="303">
                  <c:v>-19.592299325158201</c:v>
                </c:pt>
                <c:pt idx="304">
                  <c:v>-14.711922149762801</c:v>
                </c:pt>
                <c:pt idx="305">
                  <c:v>-10.7042316316798</c:v>
                </c:pt>
                <c:pt idx="306">
                  <c:v>-1.24201751365031</c:v>
                </c:pt>
                <c:pt idx="307">
                  <c:v>-1.2550753346658501</c:v>
                </c:pt>
                <c:pt idx="308">
                  <c:v>-1.2336658108687999</c:v>
                </c:pt>
                <c:pt idx="309">
                  <c:v>-1.19999386632112</c:v>
                </c:pt>
                <c:pt idx="310">
                  <c:v>-1.2001264330319401</c:v>
                </c:pt>
                <c:pt idx="311">
                  <c:v>-1.20456741784433</c:v>
                </c:pt>
                <c:pt idx="312">
                  <c:v>-1.25335196742522</c:v>
                </c:pt>
                <c:pt idx="313">
                  <c:v>-1.1921061470274801</c:v>
                </c:pt>
                <c:pt idx="314">
                  <c:v>-1.14610549837376</c:v>
                </c:pt>
                <c:pt idx="315">
                  <c:v>-1.22120454005194</c:v>
                </c:pt>
                <c:pt idx="316">
                  <c:v>-1.1299323596540101</c:v>
                </c:pt>
                <c:pt idx="317">
                  <c:v>-1.2130516873366599</c:v>
                </c:pt>
                <c:pt idx="318">
                  <c:v>-1.21610072168547</c:v>
                </c:pt>
                <c:pt idx="319">
                  <c:v>-1.1520710003605501</c:v>
                </c:pt>
                <c:pt idx="320">
                  <c:v>-1.25242400044949</c:v>
                </c:pt>
                <c:pt idx="321">
                  <c:v>-1.2052302513984201</c:v>
                </c:pt>
                <c:pt idx="322">
                  <c:v>-1.24314433069226</c:v>
                </c:pt>
                <c:pt idx="323">
                  <c:v>-1.1588981859676599</c:v>
                </c:pt>
                <c:pt idx="324">
                  <c:v>-1.2666086385069799</c:v>
                </c:pt>
                <c:pt idx="325">
                  <c:v>-1.2505680664980501</c:v>
                </c:pt>
                <c:pt idx="326">
                  <c:v>-1.1592958861001099</c:v>
                </c:pt>
                <c:pt idx="327">
                  <c:v>-1.15651198517294</c:v>
                </c:pt>
                <c:pt idx="328">
                  <c:v>-1.2072187520606901</c:v>
                </c:pt>
                <c:pt idx="329">
                  <c:v>-1.2415535301624501</c:v>
                </c:pt>
                <c:pt idx="330">
                  <c:v>-1.2479830156370999</c:v>
                </c:pt>
                <c:pt idx="331">
                  <c:v>-1.2105329198311301</c:v>
                </c:pt>
                <c:pt idx="332">
                  <c:v>-1.2166309885287401</c:v>
                </c:pt>
                <c:pt idx="333">
                  <c:v>-1.2285619925023199</c:v>
                </c:pt>
                <c:pt idx="334">
                  <c:v>-1.24672363188434</c:v>
                </c:pt>
                <c:pt idx="335">
                  <c:v>-1.19064791320848</c:v>
                </c:pt>
                <c:pt idx="336">
                  <c:v>-1.26694005528402</c:v>
                </c:pt>
                <c:pt idx="337">
                  <c:v>-1.26554810482044</c:v>
                </c:pt>
                <c:pt idx="338">
                  <c:v>-1.231279610074079</c:v>
                </c:pt>
                <c:pt idx="339">
                  <c:v>-1.2066222018620101</c:v>
                </c:pt>
                <c:pt idx="340">
                  <c:v>-1.1844172778000499</c:v>
                </c:pt>
                <c:pt idx="341">
                  <c:v>-1.25355081749144</c:v>
                </c:pt>
                <c:pt idx="342">
                  <c:v>-1.17374565757924</c:v>
                </c:pt>
                <c:pt idx="343">
                  <c:v>-1.25063434985346</c:v>
                </c:pt>
                <c:pt idx="344">
                  <c:v>-1.19316668071402</c:v>
                </c:pt>
                <c:pt idx="345">
                  <c:v>-1.21550417148679</c:v>
                </c:pt>
                <c:pt idx="346">
                  <c:v>-1.2668074885732099</c:v>
                </c:pt>
                <c:pt idx="347">
                  <c:v>-1.2097375195662201</c:v>
                </c:pt>
                <c:pt idx="348">
                  <c:v>-1.2203428564316301</c:v>
                </c:pt>
                <c:pt idx="349">
                  <c:v>-1.29418251435705</c:v>
                </c:pt>
                <c:pt idx="350">
                  <c:v>-1.2420837970057199</c:v>
                </c:pt>
                <c:pt idx="351">
                  <c:v>-1.2088095525905</c:v>
                </c:pt>
                <c:pt idx="352">
                  <c:v>-1.22299419064798</c:v>
                </c:pt>
                <c:pt idx="353">
                  <c:v>-1.2250489746656601</c:v>
                </c:pt>
                <c:pt idx="354">
                  <c:v>-1.2150401879989201</c:v>
                </c:pt>
                <c:pt idx="355">
                  <c:v>-1.20098811665226</c:v>
                </c:pt>
                <c:pt idx="356">
                  <c:v>-1.2215359568289901</c:v>
                </c:pt>
                <c:pt idx="357">
                  <c:v>-1.20198236698339</c:v>
                </c:pt>
                <c:pt idx="358">
                  <c:v>-1.24732018208302</c:v>
                </c:pt>
                <c:pt idx="359">
                  <c:v>-1.2558044515753399</c:v>
                </c:pt>
                <c:pt idx="360">
                  <c:v>-1.30266678384937</c:v>
                </c:pt>
                <c:pt idx="361">
                  <c:v>-1.24692248195056</c:v>
                </c:pt>
                <c:pt idx="362">
                  <c:v>-1.18885826261244</c:v>
                </c:pt>
                <c:pt idx="363">
                  <c:v>-1.27065192318692</c:v>
                </c:pt>
                <c:pt idx="364">
                  <c:v>-1.3093614027456599</c:v>
                </c:pt>
                <c:pt idx="365">
                  <c:v>-1.2331355440255301</c:v>
                </c:pt>
                <c:pt idx="366">
                  <c:v>-1.2962372983747199</c:v>
                </c:pt>
                <c:pt idx="367">
                  <c:v>-1.2687959892354701</c:v>
                </c:pt>
                <c:pt idx="368">
                  <c:v>-1.26866342252465</c:v>
                </c:pt>
                <c:pt idx="369">
                  <c:v>-1.3128744205823299</c:v>
                </c:pt>
                <c:pt idx="370">
                  <c:v>-1.25911861934578</c:v>
                </c:pt>
                <c:pt idx="371">
                  <c:v>-1.3058483849089999</c:v>
                </c:pt>
                <c:pt idx="372">
                  <c:v>-1.2887472792135199</c:v>
                </c:pt>
                <c:pt idx="373">
                  <c:v>-1.2915974634961001</c:v>
                </c:pt>
                <c:pt idx="374">
                  <c:v>-1.2989549159464799</c:v>
                </c:pt>
                <c:pt idx="375">
                  <c:v>-1.27535804142094</c:v>
                </c:pt>
                <c:pt idx="376">
                  <c:v>-1.2556718848645301</c:v>
                </c:pt>
                <c:pt idx="377">
                  <c:v>-1.33613987833082</c:v>
                </c:pt>
                <c:pt idx="378">
                  <c:v>-1.26886227259088</c:v>
                </c:pt>
                <c:pt idx="379">
                  <c:v>-1.3087648525469799</c:v>
                </c:pt>
                <c:pt idx="380">
                  <c:v>-1.2477841655708799</c:v>
                </c:pt>
                <c:pt idx="381">
                  <c:v>-1.2519600169616301</c:v>
                </c:pt>
                <c:pt idx="382">
                  <c:v>-1.2656143881758499</c:v>
                </c:pt>
                <c:pt idx="383">
                  <c:v>-1.31227787038365</c:v>
                </c:pt>
                <c:pt idx="384">
                  <c:v>-1.2611734033634601</c:v>
                </c:pt>
                <c:pt idx="385">
                  <c:v>-1.2793350427454699</c:v>
                </c:pt>
                <c:pt idx="386">
                  <c:v>-1.28245036044969</c:v>
                </c:pt>
                <c:pt idx="387">
                  <c:v>-1.2638910209352201</c:v>
                </c:pt>
                <c:pt idx="388">
                  <c:v>-1.3976508321501999</c:v>
                </c:pt>
                <c:pt idx="389">
                  <c:v>-1.58748636204104</c:v>
                </c:pt>
                <c:pt idx="390">
                  <c:v>-1.8512278332126999</c:v>
                </c:pt>
                <c:pt idx="391">
                  <c:v>-1.9732554905203199</c:v>
                </c:pt>
                <c:pt idx="392">
                  <c:v>-2.2684152721557602</c:v>
                </c:pt>
                <c:pt idx="393">
                  <c:v>-2.516248738029299</c:v>
                </c:pt>
                <c:pt idx="394">
                  <c:v>-2.74393206385857</c:v>
                </c:pt>
                <c:pt idx="395">
                  <c:v>-3.0177486050523701</c:v>
                </c:pt>
                <c:pt idx="396">
                  <c:v>-3.1872351448326999</c:v>
                </c:pt>
                <c:pt idx="397">
                  <c:v>-3.3960939977258691</c:v>
                </c:pt>
                <c:pt idx="398">
                  <c:v>-3.67189903958193</c:v>
                </c:pt>
                <c:pt idx="399">
                  <c:v>-3.8973287313273</c:v>
                </c:pt>
                <c:pt idx="400">
                  <c:v>-4.1519230994525502</c:v>
                </c:pt>
                <c:pt idx="401">
                  <c:v>-1.8082762189077899</c:v>
                </c:pt>
              </c:numCache>
            </c:numRef>
          </c:yVal>
          <c:smooth val="1"/>
        </c:ser>
        <c:ser>
          <c:idx val="2"/>
          <c:order val="2"/>
          <c:tx>
            <c:v>90 s</c:v>
          </c:tx>
          <c:marker>
            <c:symbol val="none"/>
          </c:marker>
          <c:xVal>
            <c:numRef>
              <c:f>'Test 11'!$D$2:$D$303</c:f>
              <c:numCache>
                <c:formatCode>General</c:formatCode>
                <c:ptCount val="302"/>
                <c:pt idx="0">
                  <c:v>7.6757674283981295E-4</c:v>
                </c:pt>
                <c:pt idx="1">
                  <c:v>-8.5818713348865504E-3</c:v>
                </c:pt>
                <c:pt idx="2">
                  <c:v>-1.8727661358833299E-2</c:v>
                </c:pt>
                <c:pt idx="3">
                  <c:v>-2.8681178707552001E-2</c:v>
                </c:pt>
                <c:pt idx="4">
                  <c:v>-3.8677843861341502E-2</c:v>
                </c:pt>
                <c:pt idx="5">
                  <c:v>-4.82770950210571E-2</c:v>
                </c:pt>
                <c:pt idx="6">
                  <c:v>-5.8992133280324897E-2</c:v>
                </c:pt>
                <c:pt idx="7">
                  <c:v>-6.7757193542003602E-2</c:v>
                </c:pt>
                <c:pt idx="8">
                  <c:v>-7.7485131137895596E-2</c:v>
                </c:pt>
                <c:pt idx="9">
                  <c:v>-8.82433172022343E-2</c:v>
                </c:pt>
                <c:pt idx="10">
                  <c:v>-9.5542109070539505E-2</c:v>
                </c:pt>
                <c:pt idx="11">
                  <c:v>-0.107285124861145</c:v>
                </c:pt>
                <c:pt idx="12">
                  <c:v>-0.116202337909126</c:v>
                </c:pt>
                <c:pt idx="13">
                  <c:v>-0.12621035774846101</c:v>
                </c:pt>
                <c:pt idx="14">
                  <c:v>-0.13678913978118901</c:v>
                </c:pt>
                <c:pt idx="15">
                  <c:v>-0.14617719378976801</c:v>
                </c:pt>
                <c:pt idx="16">
                  <c:v>-0.15556449081931101</c:v>
                </c:pt>
                <c:pt idx="17">
                  <c:v>-0.16704483488430999</c:v>
                </c:pt>
                <c:pt idx="18">
                  <c:v>-0.17445338871288299</c:v>
                </c:pt>
                <c:pt idx="19">
                  <c:v>-0.18598293641524299</c:v>
                </c:pt>
                <c:pt idx="20">
                  <c:v>-0.19513556994352299</c:v>
                </c:pt>
                <c:pt idx="21">
                  <c:v>-0.20461521841549901</c:v>
                </c:pt>
                <c:pt idx="22">
                  <c:v>-0.21519021555304499</c:v>
                </c:pt>
                <c:pt idx="23">
                  <c:v>-0.22407866339764601</c:v>
                </c:pt>
                <c:pt idx="24">
                  <c:v>-0.232761212944365</c:v>
                </c:pt>
                <c:pt idx="25">
                  <c:v>-0.24342780454530699</c:v>
                </c:pt>
                <c:pt idx="26">
                  <c:v>-0.25361901331143399</c:v>
                </c:pt>
                <c:pt idx="27">
                  <c:v>-0.26361794940233202</c:v>
                </c:pt>
                <c:pt idx="28">
                  <c:v>-0.27318616442155802</c:v>
                </c:pt>
                <c:pt idx="29">
                  <c:v>-0.28323808904499997</c:v>
                </c:pt>
                <c:pt idx="30">
                  <c:v>-0.29276088532204603</c:v>
                </c:pt>
                <c:pt idx="31">
                  <c:v>-0.30319659831690798</c:v>
                </c:pt>
                <c:pt idx="32">
                  <c:v>-0.31186022338771802</c:v>
                </c:pt>
                <c:pt idx="33">
                  <c:v>-0.32220282796111099</c:v>
                </c:pt>
                <c:pt idx="34">
                  <c:v>-0.33182251755480802</c:v>
                </c:pt>
                <c:pt idx="35">
                  <c:v>-0.34065116405553802</c:v>
                </c:pt>
                <c:pt idx="36">
                  <c:v>-0.350943808012533</c:v>
                </c:pt>
                <c:pt idx="37">
                  <c:v>-0.36102752575550101</c:v>
                </c:pt>
                <c:pt idx="38">
                  <c:v>-0.36997501796493498</c:v>
                </c:pt>
                <c:pt idx="39">
                  <c:v>-0.38115332739443802</c:v>
                </c:pt>
                <c:pt idx="40">
                  <c:v>-0.38964284728689202</c:v>
                </c:pt>
                <c:pt idx="41">
                  <c:v>-0.39907556305861502</c:v>
                </c:pt>
                <c:pt idx="42">
                  <c:v>-0.40749014202647199</c:v>
                </c:pt>
                <c:pt idx="43">
                  <c:v>-0.416580703273773</c:v>
                </c:pt>
                <c:pt idx="44">
                  <c:v>-0.42713601895637499</c:v>
                </c:pt>
                <c:pt idx="45">
                  <c:v>-0.43701762329664201</c:v>
                </c:pt>
                <c:pt idx="46">
                  <c:v>-0.44681823088002198</c:v>
                </c:pt>
                <c:pt idx="47">
                  <c:v>-0.45579978714609098</c:v>
                </c:pt>
                <c:pt idx="48">
                  <c:v>-0.46711435280213398</c:v>
                </c:pt>
                <c:pt idx="49">
                  <c:v>-0.475402516270924</c:v>
                </c:pt>
                <c:pt idx="50">
                  <c:v>-0.485435516418457</c:v>
                </c:pt>
                <c:pt idx="51">
                  <c:v>-0.49790598906297701</c:v>
                </c:pt>
                <c:pt idx="52">
                  <c:v>-0.50182638349213604</c:v>
                </c:pt>
                <c:pt idx="53">
                  <c:v>-0.51478662157316202</c:v>
                </c:pt>
                <c:pt idx="54">
                  <c:v>-0.52476284829297104</c:v>
                </c:pt>
                <c:pt idx="55">
                  <c:v>-0.534192536148548</c:v>
                </c:pt>
                <c:pt idx="56">
                  <c:v>-0.54366310087208702</c:v>
                </c:pt>
                <c:pt idx="57">
                  <c:v>-0.55245465540003802</c:v>
                </c:pt>
                <c:pt idx="58">
                  <c:v>-0.56531421526923198</c:v>
                </c:pt>
                <c:pt idx="59">
                  <c:v>-0.57274245055274997</c:v>
                </c:pt>
                <c:pt idx="60">
                  <c:v>-0.58391319019188903</c:v>
                </c:pt>
                <c:pt idx="61">
                  <c:v>-0.59171310218224504</c:v>
                </c:pt>
                <c:pt idx="62">
                  <c:v>-0.60180893158979398</c:v>
                </c:pt>
                <c:pt idx="63">
                  <c:v>-0.61103877697978004</c:v>
                </c:pt>
                <c:pt idx="64">
                  <c:v>-0.62008846135911899</c:v>
                </c:pt>
                <c:pt idx="65">
                  <c:v>-0.63108131092472097</c:v>
                </c:pt>
                <c:pt idx="66">
                  <c:v>-0.64088343246617296</c:v>
                </c:pt>
                <c:pt idx="67">
                  <c:v>-0.64933737434392003</c:v>
                </c:pt>
                <c:pt idx="68">
                  <c:v>-0.65980185254216195</c:v>
                </c:pt>
                <c:pt idx="69">
                  <c:v>-0.66968118594532</c:v>
                </c:pt>
                <c:pt idx="70">
                  <c:v>-0.68028192037010204</c:v>
                </c:pt>
                <c:pt idx="71">
                  <c:v>-0.688592036230946</c:v>
                </c:pt>
                <c:pt idx="72">
                  <c:v>-0.69809590803208299</c:v>
                </c:pt>
                <c:pt idx="73">
                  <c:v>-0.70888058836269396</c:v>
                </c:pt>
                <c:pt idx="74">
                  <c:v>-0.71880458352899501</c:v>
                </c:pt>
                <c:pt idx="75">
                  <c:v>-0.727685461583233</c:v>
                </c:pt>
                <c:pt idx="76">
                  <c:v>-0.73716056818098996</c:v>
                </c:pt>
                <c:pt idx="77">
                  <c:v>-0.74587793876338004</c:v>
                </c:pt>
                <c:pt idx="78">
                  <c:v>-0.75548551669249497</c:v>
                </c:pt>
                <c:pt idx="79">
                  <c:v>-0.76691817107820504</c:v>
                </c:pt>
                <c:pt idx="80">
                  <c:v>-0.77616391302795396</c:v>
                </c:pt>
                <c:pt idx="81">
                  <c:v>-0.78585400167202901</c:v>
                </c:pt>
                <c:pt idx="82">
                  <c:v>-0.79590819723257999</c:v>
                </c:pt>
                <c:pt idx="83">
                  <c:v>-0.80594422529625898</c:v>
                </c:pt>
                <c:pt idx="84">
                  <c:v>-0.81446856622438402</c:v>
                </c:pt>
                <c:pt idx="85">
                  <c:v>-0.82367570224328002</c:v>
                </c:pt>
                <c:pt idx="86">
                  <c:v>-0.83445281278352701</c:v>
                </c:pt>
                <c:pt idx="87">
                  <c:v>-0.84314066118349995</c:v>
                </c:pt>
                <c:pt idx="88">
                  <c:v>-0.85194357039699598</c:v>
                </c:pt>
                <c:pt idx="89">
                  <c:v>-0.86248374649887105</c:v>
                </c:pt>
                <c:pt idx="90">
                  <c:v>-0.87206028828749704</c:v>
                </c:pt>
                <c:pt idx="91">
                  <c:v>-0.882816203414726</c:v>
                </c:pt>
                <c:pt idx="92">
                  <c:v>-0.89002794269385299</c:v>
                </c:pt>
                <c:pt idx="93">
                  <c:v>-0.90088983488616903</c:v>
                </c:pt>
                <c:pt idx="94">
                  <c:v>-0.91200304411854705</c:v>
                </c:pt>
                <c:pt idx="95">
                  <c:v>-0.92041156725411399</c:v>
                </c:pt>
                <c:pt idx="96">
                  <c:v>-0.93018113869700403</c:v>
                </c:pt>
                <c:pt idx="97">
                  <c:v>-0.94090071883048998</c:v>
                </c:pt>
                <c:pt idx="98">
                  <c:v>-0.94917828459277198</c:v>
                </c:pt>
                <c:pt idx="99">
                  <c:v>-0.95895769676313403</c:v>
                </c:pt>
                <c:pt idx="100">
                  <c:v>-0.96841917773823705</c:v>
                </c:pt>
                <c:pt idx="101">
                  <c:v>-0.97841508591299098</c:v>
                </c:pt>
                <c:pt idx="102">
                  <c:v>-0.98801433707270603</c:v>
                </c:pt>
                <c:pt idx="103">
                  <c:v>-0.99790881005659104</c:v>
                </c:pt>
                <c:pt idx="104">
                  <c:v>-1.00765945702357</c:v>
                </c:pt>
                <c:pt idx="105">
                  <c:v>-1.01647372092261</c:v>
                </c:pt>
                <c:pt idx="106">
                  <c:v>-1.0271319857541601</c:v>
                </c:pt>
                <c:pt idx="107">
                  <c:v>-1.0369197246939199</c:v>
                </c:pt>
                <c:pt idx="108">
                  <c:v>-1.0456060591358201</c:v>
                </c:pt>
                <c:pt idx="109">
                  <c:v>-1.0555255124278999</c:v>
                </c:pt>
                <c:pt idx="110">
                  <c:v>-1.06428981571054</c:v>
                </c:pt>
                <c:pt idx="111">
                  <c:v>-1.0751312694688799</c:v>
                </c:pt>
                <c:pt idx="112">
                  <c:v>-1.0850968984821801</c:v>
                </c:pt>
                <c:pt idx="113">
                  <c:v>-1.0943918440692899</c:v>
                </c:pt>
                <c:pt idx="114">
                  <c:v>-1.1035490194717901</c:v>
                </c:pt>
                <c:pt idx="115">
                  <c:v>-1.1123405739997401</c:v>
                </c:pt>
                <c:pt idx="116">
                  <c:v>-1.1237194828738699</c:v>
                </c:pt>
                <c:pt idx="117">
                  <c:v>-1.1335443137864101</c:v>
                </c:pt>
                <c:pt idx="118">
                  <c:v>-1.14200279753838</c:v>
                </c:pt>
                <c:pt idx="119">
                  <c:v>-1.1512886593770499</c:v>
                </c:pt>
                <c:pt idx="120">
                  <c:v>-1.1623216288315801</c:v>
                </c:pt>
                <c:pt idx="121">
                  <c:v>-1.17097692713299</c:v>
                </c:pt>
                <c:pt idx="122">
                  <c:v>-1.18158901624331</c:v>
                </c:pt>
                <c:pt idx="123">
                  <c:v>-1.1905781422997499</c:v>
                </c:pt>
                <c:pt idx="124">
                  <c:v>-1.20114556964693</c:v>
                </c:pt>
                <c:pt idx="125">
                  <c:v>-1.21037314409981</c:v>
                </c:pt>
                <c:pt idx="126">
                  <c:v>-1.21989215548167</c:v>
                </c:pt>
                <c:pt idx="127">
                  <c:v>-1.22965642807131</c:v>
                </c:pt>
                <c:pt idx="128">
                  <c:v>-1.24012090626955</c:v>
                </c:pt>
                <c:pt idx="129">
                  <c:v>-1.2485680353359701</c:v>
                </c:pt>
                <c:pt idx="130">
                  <c:v>-1.25937466805863</c:v>
                </c:pt>
                <c:pt idx="131">
                  <c:v>-1.2680102849051</c:v>
                </c:pt>
                <c:pt idx="132">
                  <c:v>-1.27792746726007</c:v>
                </c:pt>
                <c:pt idx="133">
                  <c:v>-1.2874207413547001</c:v>
                </c:pt>
                <c:pt idx="134">
                  <c:v>-1.2974363309843999</c:v>
                </c:pt>
                <c:pt idx="135">
                  <c:v>-1.3069818366325401</c:v>
                </c:pt>
                <c:pt idx="136">
                  <c:v>-1.31555613817706</c:v>
                </c:pt>
                <c:pt idx="137">
                  <c:v>-1.3248245894979001</c:v>
                </c:pt>
                <c:pt idx="138">
                  <c:v>-1.3360551304809101</c:v>
                </c:pt>
                <c:pt idx="139">
                  <c:v>-1.3446385157738701</c:v>
                </c:pt>
                <c:pt idx="140">
                  <c:v>-1.35474115799274</c:v>
                </c:pt>
                <c:pt idx="141">
                  <c:v>-1.3647211696077299</c:v>
                </c:pt>
                <c:pt idx="142">
                  <c:v>-1.3737935633581599</c:v>
                </c:pt>
                <c:pt idx="143">
                  <c:v>-1.38364261759987</c:v>
                </c:pt>
                <c:pt idx="144">
                  <c:v>-1.39307154847641</c:v>
                </c:pt>
                <c:pt idx="145">
                  <c:v>-1.4026624728667301</c:v>
                </c:pt>
                <c:pt idx="146">
                  <c:v>-1.41252363877301</c:v>
                </c:pt>
                <c:pt idx="147">
                  <c:v>-1.42260130068369</c:v>
                </c:pt>
                <c:pt idx="148">
                  <c:v>-1.4315858848659</c:v>
                </c:pt>
                <c:pt idx="149">
                  <c:v>-1.4399845672739999</c:v>
                </c:pt>
                <c:pt idx="150">
                  <c:v>-1.4490334946743</c:v>
                </c:pt>
                <c:pt idx="151">
                  <c:v>-1.45701508163338</c:v>
                </c:pt>
                <c:pt idx="152">
                  <c:v>-1.4678777308047299</c:v>
                </c:pt>
                <c:pt idx="153">
                  <c:v>-1.47891599911251</c:v>
                </c:pt>
                <c:pt idx="154">
                  <c:v>-1.4888142569915801</c:v>
                </c:pt>
                <c:pt idx="155">
                  <c:v>-1.4983029892119899</c:v>
                </c:pt>
                <c:pt idx="156">
                  <c:v>-1.5083011683238501</c:v>
                </c:pt>
                <c:pt idx="157">
                  <c:v>-1.517161607944109</c:v>
                </c:pt>
                <c:pt idx="158">
                  <c:v>-1.52573288157248</c:v>
                </c:pt>
                <c:pt idx="159">
                  <c:v>-1.5359710230388599</c:v>
                </c:pt>
                <c:pt idx="160">
                  <c:v>-1.54497301773891</c:v>
                </c:pt>
                <c:pt idx="161">
                  <c:v>-1.5546759750266099</c:v>
                </c:pt>
                <c:pt idx="162">
                  <c:v>-1.5651730033234099</c:v>
                </c:pt>
                <c:pt idx="163">
                  <c:v>-1.5736110486413999</c:v>
                </c:pt>
                <c:pt idx="164">
                  <c:v>-1.58363269410338</c:v>
                </c:pt>
                <c:pt idx="165">
                  <c:v>-1.5922554423062301</c:v>
                </c:pt>
                <c:pt idx="166">
                  <c:v>-1.6026593621815699</c:v>
                </c:pt>
                <c:pt idx="167">
                  <c:v>-1.61199518463664</c:v>
                </c:pt>
                <c:pt idx="168">
                  <c:v>-1.62232567754545</c:v>
                </c:pt>
                <c:pt idx="169">
                  <c:v>-1.6314548447236099</c:v>
                </c:pt>
                <c:pt idx="170">
                  <c:v>-1.6400056799180001</c:v>
                </c:pt>
                <c:pt idx="171">
                  <c:v>-1.6507880893114999</c:v>
                </c:pt>
                <c:pt idx="172">
                  <c:v>-1.65881055313854</c:v>
                </c:pt>
                <c:pt idx="173">
                  <c:v>-1.6690948703261399</c:v>
                </c:pt>
                <c:pt idx="174">
                  <c:v>-1.6785752757771499</c:v>
                </c:pt>
                <c:pt idx="175">
                  <c:v>-1.6874001373826999</c:v>
                </c:pt>
                <c:pt idx="176">
                  <c:v>-1.69698424896169</c:v>
                </c:pt>
                <c:pt idx="177">
                  <c:v>-1.7062337758066199</c:v>
                </c:pt>
                <c:pt idx="178">
                  <c:v>-1.71601470193505</c:v>
                </c:pt>
                <c:pt idx="179">
                  <c:v>-1.72468438283815</c:v>
                </c:pt>
                <c:pt idx="180">
                  <c:v>-1.7353358348583701</c:v>
                </c:pt>
                <c:pt idx="181">
                  <c:v>-1.74389651078024</c:v>
                </c:pt>
                <c:pt idx="182">
                  <c:v>-1.75325352864833</c:v>
                </c:pt>
                <c:pt idx="183">
                  <c:v>-1.7628005482545399</c:v>
                </c:pt>
                <c:pt idx="184">
                  <c:v>-1.7734678968345201</c:v>
                </c:pt>
                <c:pt idx="185">
                  <c:v>-1.78075003516402</c:v>
                </c:pt>
                <c:pt idx="186">
                  <c:v>-1.79150140841703</c:v>
                </c:pt>
                <c:pt idx="187">
                  <c:v>-1.8013724150507899</c:v>
                </c:pt>
                <c:pt idx="188">
                  <c:v>-1.8131714472900899</c:v>
                </c:pt>
                <c:pt idx="189">
                  <c:v>-1.82271316804304</c:v>
                </c:pt>
                <c:pt idx="190">
                  <c:v>-1.8309385022518201</c:v>
                </c:pt>
                <c:pt idx="191">
                  <c:v>-1.83987312581763</c:v>
                </c:pt>
                <c:pt idx="192">
                  <c:v>-1.84801822024856</c:v>
                </c:pt>
                <c:pt idx="193">
                  <c:v>-1.85879457380977</c:v>
                </c:pt>
                <c:pt idx="194">
                  <c:v>-1.8677185996690799</c:v>
                </c:pt>
                <c:pt idx="195">
                  <c:v>-1.8770597209774</c:v>
                </c:pt>
                <c:pt idx="196">
                  <c:v>-1.8889329371622601</c:v>
                </c:pt>
                <c:pt idx="197">
                  <c:v>-1.8977918628244399</c:v>
                </c:pt>
                <c:pt idx="198">
                  <c:v>-1.9125098062278301</c:v>
                </c:pt>
                <c:pt idx="199">
                  <c:v>-1.9209327119650801</c:v>
                </c:pt>
                <c:pt idx="200">
                  <c:v>-1.9300747477868601</c:v>
                </c:pt>
                <c:pt idx="201">
                  <c:v>-1.93995408119001</c:v>
                </c:pt>
                <c:pt idx="202">
                  <c:v>-1.9491513764814401</c:v>
                </c:pt>
                <c:pt idx="203">
                  <c:v>-1.9592646164068199</c:v>
                </c:pt>
                <c:pt idx="204">
                  <c:v>-1.9682037818468601</c:v>
                </c:pt>
                <c:pt idx="205">
                  <c:v>-1.9775221937840901</c:v>
                </c:pt>
                <c:pt idx="206">
                  <c:v>-1.9879442811563</c:v>
                </c:pt>
                <c:pt idx="207">
                  <c:v>-1.99765935010858</c:v>
                </c:pt>
                <c:pt idx="208">
                  <c:v>-2.0099004581050899</c:v>
                </c:pt>
                <c:pt idx="209">
                  <c:v>-2.0249968910266398</c:v>
                </c:pt>
                <c:pt idx="210">
                  <c:v>-2.03161061686707</c:v>
                </c:pt>
                <c:pt idx="211">
                  <c:v>-2.0433165406848901</c:v>
                </c:pt>
                <c:pt idx="212">
                  <c:v>-2.050658480358269</c:v>
                </c:pt>
                <c:pt idx="213">
                  <c:v>-2.0599329875114001</c:v>
                </c:pt>
                <c:pt idx="214">
                  <c:v>-2.0761679169035889</c:v>
                </c:pt>
                <c:pt idx="215">
                  <c:v>-2.0924929268011101</c:v>
                </c:pt>
                <c:pt idx="216">
                  <c:v>-2.1036000802012</c:v>
                </c:pt>
                <c:pt idx="217">
                  <c:v>-2.1109140116502298</c:v>
                </c:pt>
                <c:pt idx="218">
                  <c:v>-2.119498910901259</c:v>
                </c:pt>
                <c:pt idx="219">
                  <c:v>-2.128615966414829</c:v>
                </c:pt>
                <c:pt idx="220">
                  <c:v>-2.1380774473899402</c:v>
                </c:pt>
                <c:pt idx="221">
                  <c:v>-2.14829666438041</c:v>
                </c:pt>
                <c:pt idx="222">
                  <c:v>-2.1594833005793101</c:v>
                </c:pt>
                <c:pt idx="223">
                  <c:v>-2.1673414999554601</c:v>
                </c:pt>
                <c:pt idx="224">
                  <c:v>-2.1769596755910889</c:v>
                </c:pt>
                <c:pt idx="225">
                  <c:v>-2.1871894902880702</c:v>
                </c:pt>
                <c:pt idx="226">
                  <c:v>-2.1968114508188701</c:v>
                </c:pt>
                <c:pt idx="227">
                  <c:v>-2.206606759549</c:v>
                </c:pt>
                <c:pt idx="228">
                  <c:v>-2.2170038666130099</c:v>
                </c:pt>
                <c:pt idx="229">
                  <c:v>-2.2247258097626199</c:v>
                </c:pt>
                <c:pt idx="230">
                  <c:v>-2.2367057599916</c:v>
                </c:pt>
                <c:pt idx="231">
                  <c:v>-2.2462535365768401</c:v>
                </c:pt>
                <c:pt idx="232">
                  <c:v>-2.2560306778101</c:v>
                </c:pt>
                <c:pt idx="233">
                  <c:v>-2.26398804144001</c:v>
                </c:pt>
                <c:pt idx="234">
                  <c:v>-2.2748877825841398</c:v>
                </c:pt>
                <c:pt idx="235">
                  <c:v>-2.28500632136278</c:v>
                </c:pt>
                <c:pt idx="236">
                  <c:v>-2.2949439421517401</c:v>
                </c:pt>
                <c:pt idx="237">
                  <c:v>-2.3048543116953901</c:v>
                </c:pt>
                <c:pt idx="238">
                  <c:v>-2.3132984128456591</c:v>
                </c:pt>
                <c:pt idx="239">
                  <c:v>-2.32299682825913</c:v>
                </c:pt>
                <c:pt idx="240">
                  <c:v>-2.3331668416122402</c:v>
                </c:pt>
                <c:pt idx="241">
                  <c:v>-2.34324677446003</c:v>
                </c:pt>
                <c:pt idx="242">
                  <c:v>-2.3515871694823298</c:v>
                </c:pt>
                <c:pt idx="243">
                  <c:v>-2.3626314936224002</c:v>
                </c:pt>
                <c:pt idx="244">
                  <c:v>-2.371760660800549</c:v>
                </c:pt>
                <c:pt idx="245">
                  <c:v>-2.382066173401169</c:v>
                </c:pt>
                <c:pt idx="246">
                  <c:v>-2.3913982109610599</c:v>
                </c:pt>
                <c:pt idx="247">
                  <c:v>-2.4015341602575302</c:v>
                </c:pt>
                <c:pt idx="248">
                  <c:v>-2.4113764016879098</c:v>
                </c:pt>
                <c:pt idx="249">
                  <c:v>-2.4205161665725701</c:v>
                </c:pt>
                <c:pt idx="250">
                  <c:v>-2.4304341059065799</c:v>
                </c:pt>
                <c:pt idx="251">
                  <c:v>-2.4401264654877699</c:v>
                </c:pt>
                <c:pt idx="252">
                  <c:v>-2.4496204965614301</c:v>
                </c:pt>
                <c:pt idx="253">
                  <c:v>-2.4598798334408292</c:v>
                </c:pt>
                <c:pt idx="254">
                  <c:v>-2.4687198346271</c:v>
                </c:pt>
                <c:pt idx="255">
                  <c:v>-2.478632475107859</c:v>
                </c:pt>
                <c:pt idx="256">
                  <c:v>-2.4884474652929298</c:v>
                </c:pt>
                <c:pt idx="257">
                  <c:v>-2.4985947692749502</c:v>
                </c:pt>
                <c:pt idx="258">
                  <c:v>-2.5076754897947788</c:v>
                </c:pt>
                <c:pt idx="259">
                  <c:v>-2.5172096407573701</c:v>
                </c:pt>
                <c:pt idx="260">
                  <c:v>-2.5278747184002399</c:v>
                </c:pt>
                <c:pt idx="261">
                  <c:v>-2.5377389122226699</c:v>
                </c:pt>
                <c:pt idx="262">
                  <c:v>-2.54764322593403</c:v>
                </c:pt>
                <c:pt idx="263">
                  <c:v>-2.5573817612364298</c:v>
                </c:pt>
                <c:pt idx="264">
                  <c:v>-2.56663431599751</c:v>
                </c:pt>
                <c:pt idx="265">
                  <c:v>-2.57716086647673</c:v>
                </c:pt>
                <c:pt idx="266">
                  <c:v>-2.5862378021013699</c:v>
                </c:pt>
                <c:pt idx="267">
                  <c:v>-2.5963843491043601</c:v>
                </c:pt>
                <c:pt idx="268">
                  <c:v>-2.6066754791032789</c:v>
                </c:pt>
                <c:pt idx="269">
                  <c:v>-2.61694087181497</c:v>
                </c:pt>
                <c:pt idx="270">
                  <c:v>-2.6259958550475599</c:v>
                </c:pt>
                <c:pt idx="271">
                  <c:v>-2.6360667041469101</c:v>
                </c:pt>
                <c:pt idx="272">
                  <c:v>-2.6456810948873501</c:v>
                </c:pt>
                <c:pt idx="273">
                  <c:v>-2.6555460456888191</c:v>
                </c:pt>
                <c:pt idx="274">
                  <c:v>-2.6631794222911802</c:v>
                </c:pt>
                <c:pt idx="275">
                  <c:v>-2.67412761009364</c:v>
                </c:pt>
                <c:pt idx="276">
                  <c:v>-2.6839009664317102</c:v>
                </c:pt>
                <c:pt idx="277">
                  <c:v>-2.6928378609346399</c:v>
                </c:pt>
                <c:pt idx="278">
                  <c:v>-2.70281711557059</c:v>
                </c:pt>
                <c:pt idx="279">
                  <c:v>-2.7122263649921901</c:v>
                </c:pt>
                <c:pt idx="280">
                  <c:v>-2.7233479009939701</c:v>
                </c:pt>
                <c:pt idx="281">
                  <c:v>-2.7311553827746891</c:v>
                </c:pt>
                <c:pt idx="282">
                  <c:v>-2.7427030979739202</c:v>
                </c:pt>
                <c:pt idx="283">
                  <c:v>-2.7518572454602701</c:v>
                </c:pt>
                <c:pt idx="284">
                  <c:v>-2.7612816344625899</c:v>
                </c:pt>
                <c:pt idx="285">
                  <c:v>-2.772495521906809</c:v>
                </c:pt>
                <c:pt idx="286">
                  <c:v>-2.7811947249923201</c:v>
                </c:pt>
                <c:pt idx="287">
                  <c:v>-2.7909794360159399</c:v>
                </c:pt>
                <c:pt idx="288">
                  <c:v>-2.8006483292469988</c:v>
                </c:pt>
                <c:pt idx="289">
                  <c:v>-2.8108569485309598</c:v>
                </c:pt>
                <c:pt idx="290">
                  <c:v>-2.82062500601578</c:v>
                </c:pt>
                <c:pt idx="291">
                  <c:v>-2.8303097958065999</c:v>
                </c:pt>
                <c:pt idx="292">
                  <c:v>-2.8404131950045102</c:v>
                </c:pt>
                <c:pt idx="293">
                  <c:v>-2.8497823245371801</c:v>
                </c:pt>
                <c:pt idx="294">
                  <c:v>-2.8605276419579</c:v>
                </c:pt>
                <c:pt idx="295">
                  <c:v>-2.87066889010763</c:v>
                </c:pt>
                <c:pt idx="296">
                  <c:v>-2.878446849705929</c:v>
                </c:pt>
                <c:pt idx="297">
                  <c:v>-2.8896100195547101</c:v>
                </c:pt>
                <c:pt idx="298">
                  <c:v>-2.8975454307925701</c:v>
                </c:pt>
                <c:pt idx="299">
                  <c:v>-2.907682137068079</c:v>
                </c:pt>
                <c:pt idx="300">
                  <c:v>-2.9166576375018591</c:v>
                </c:pt>
                <c:pt idx="301">
                  <c:v>-2.8314846272709802</c:v>
                </c:pt>
              </c:numCache>
            </c:numRef>
          </c:xVal>
          <c:yVal>
            <c:numRef>
              <c:f>'Test 11'!$E$2:$E$303</c:f>
              <c:numCache>
                <c:formatCode>General</c:formatCode>
                <c:ptCount val="302"/>
                <c:pt idx="0">
                  <c:v>-1.1298660762985999</c:v>
                </c:pt>
                <c:pt idx="1">
                  <c:v>-1.2525565671603101</c:v>
                </c:pt>
                <c:pt idx="2">
                  <c:v>-1.4590955026141701</c:v>
                </c:pt>
                <c:pt idx="3">
                  <c:v>-1.63182992680953</c:v>
                </c:pt>
                <c:pt idx="4">
                  <c:v>-1.79720689855452</c:v>
                </c:pt>
                <c:pt idx="5">
                  <c:v>-2.0668475883575601</c:v>
                </c:pt>
                <c:pt idx="6">
                  <c:v>-2.2948623309638689</c:v>
                </c:pt>
                <c:pt idx="7">
                  <c:v>-2.5407735795305699</c:v>
                </c:pt>
                <c:pt idx="8">
                  <c:v>-2.7883419119824802</c:v>
                </c:pt>
                <c:pt idx="9">
                  <c:v>-3.03915812884942</c:v>
                </c:pt>
                <c:pt idx="10">
                  <c:v>-3.2456970643032799</c:v>
                </c:pt>
                <c:pt idx="11">
                  <c:v>-3.5279978749894001</c:v>
                </c:pt>
                <c:pt idx="12">
                  <c:v>-3.84609169759629</c:v>
                </c:pt>
                <c:pt idx="13">
                  <c:v>-4.217941321439719</c:v>
                </c:pt>
                <c:pt idx="14">
                  <c:v>-4.57587144064731</c:v>
                </c:pt>
                <c:pt idx="15">
                  <c:v>-4.9546145334532588</c:v>
                </c:pt>
                <c:pt idx="16">
                  <c:v>-5.3281212411819094</c:v>
                </c:pt>
                <c:pt idx="17">
                  <c:v>-5.8008541319575491</c:v>
                </c:pt>
                <c:pt idx="18">
                  <c:v>-6.244090929576279</c:v>
                </c:pt>
                <c:pt idx="19">
                  <c:v>-6.635825560042349</c:v>
                </c:pt>
                <c:pt idx="20">
                  <c:v>-7.1096852678599483</c:v>
                </c:pt>
                <c:pt idx="21">
                  <c:v>-7.5484810806662797</c:v>
                </c:pt>
                <c:pt idx="22">
                  <c:v>-8.0403698611550674</c:v>
                </c:pt>
                <c:pt idx="23">
                  <c:v>-8.4135451521066802</c:v>
                </c:pt>
                <c:pt idx="24">
                  <c:v>-8.9603828342293692</c:v>
                </c:pt>
                <c:pt idx="25">
                  <c:v>-9.4415337111419397</c:v>
                </c:pt>
                <c:pt idx="26">
                  <c:v>-9.9491316468626216</c:v>
                </c:pt>
                <c:pt idx="27">
                  <c:v>-10.4625625178593</c:v>
                </c:pt>
                <c:pt idx="28">
                  <c:v>-10.8918798108421</c:v>
                </c:pt>
                <c:pt idx="29">
                  <c:v>-11.447798312655801</c:v>
                </c:pt>
                <c:pt idx="30">
                  <c:v>-11.8170628856383</c:v>
                </c:pt>
                <c:pt idx="31">
                  <c:v>-12.46253020060931</c:v>
                </c:pt>
                <c:pt idx="32">
                  <c:v>-12.8911846600381</c:v>
                </c:pt>
                <c:pt idx="33">
                  <c:v>-13.4441204108584</c:v>
                </c:pt>
                <c:pt idx="34">
                  <c:v>-13.981545856513099</c:v>
                </c:pt>
                <c:pt idx="35">
                  <c:v>-14.518109618547401</c:v>
                </c:pt>
                <c:pt idx="36">
                  <c:v>-15.0477799116192</c:v>
                </c:pt>
                <c:pt idx="37">
                  <c:v>-15.654935447163901</c:v>
                </c:pt>
                <c:pt idx="38">
                  <c:v>-16.091742759308001</c:v>
                </c:pt>
                <c:pt idx="39">
                  <c:v>-16.762066332557289</c:v>
                </c:pt>
                <c:pt idx="40">
                  <c:v>-17.208816148012701</c:v>
                </c:pt>
                <c:pt idx="41">
                  <c:v>-17.747434694064701</c:v>
                </c:pt>
                <c:pt idx="42">
                  <c:v>-18.214732349696799</c:v>
                </c:pt>
                <c:pt idx="43">
                  <c:v>-18.717359033761799</c:v>
                </c:pt>
                <c:pt idx="44">
                  <c:v>-19.220847401447202</c:v>
                </c:pt>
                <c:pt idx="45">
                  <c:v>-19.712736181935991</c:v>
                </c:pt>
                <c:pt idx="46">
                  <c:v>-20.261429798010099</c:v>
                </c:pt>
                <c:pt idx="47">
                  <c:v>-20.864409482164099</c:v>
                </c:pt>
                <c:pt idx="48">
                  <c:v>-21.3517909944851</c:v>
                </c:pt>
                <c:pt idx="49">
                  <c:v>-21.875495785570099</c:v>
                </c:pt>
                <c:pt idx="50">
                  <c:v>-22.434397038377199</c:v>
                </c:pt>
                <c:pt idx="51">
                  <c:v>-22.870806650388801</c:v>
                </c:pt>
                <c:pt idx="52">
                  <c:v>-23.431298703725702</c:v>
                </c:pt>
                <c:pt idx="53">
                  <c:v>-23.860881130130199</c:v>
                </c:pt>
                <c:pt idx="54">
                  <c:v>-24.386574421877501</c:v>
                </c:pt>
                <c:pt idx="55">
                  <c:v>-24.939377605987001</c:v>
                </c:pt>
                <c:pt idx="56">
                  <c:v>-25.379830502678509</c:v>
                </c:pt>
                <c:pt idx="57">
                  <c:v>-25.997392525022391</c:v>
                </c:pt>
                <c:pt idx="58">
                  <c:v>-26.620986332708501</c:v>
                </c:pt>
                <c:pt idx="59">
                  <c:v>-26.921647632842902</c:v>
                </c:pt>
                <c:pt idx="60">
                  <c:v>-27.567578931301799</c:v>
                </c:pt>
                <c:pt idx="61">
                  <c:v>-27.98755027117199</c:v>
                </c:pt>
                <c:pt idx="62">
                  <c:v>-28.6812718688806</c:v>
                </c:pt>
                <c:pt idx="63">
                  <c:v>-29.156788660583391</c:v>
                </c:pt>
                <c:pt idx="64">
                  <c:v>-29.443994439569799</c:v>
                </c:pt>
                <c:pt idx="65">
                  <c:v>-30.1158425299935</c:v>
                </c:pt>
                <c:pt idx="66">
                  <c:v>-30.594209505978899</c:v>
                </c:pt>
                <c:pt idx="67">
                  <c:v>-31.004702326025701</c:v>
                </c:pt>
                <c:pt idx="68">
                  <c:v>-31.7005449911074</c:v>
                </c:pt>
                <c:pt idx="69">
                  <c:v>-32.1797073673577</c:v>
                </c:pt>
                <c:pt idx="70">
                  <c:v>-32.850163507317788</c:v>
                </c:pt>
                <c:pt idx="71">
                  <c:v>-33.169185296900402</c:v>
                </c:pt>
                <c:pt idx="72">
                  <c:v>-33.82353458149619</c:v>
                </c:pt>
                <c:pt idx="73">
                  <c:v>-34.416969462471293</c:v>
                </c:pt>
                <c:pt idx="74">
                  <c:v>-35.071186180356293</c:v>
                </c:pt>
                <c:pt idx="75">
                  <c:v>-35.465704711749503</c:v>
                </c:pt>
                <c:pt idx="76">
                  <c:v>-36.052776390605402</c:v>
                </c:pt>
                <c:pt idx="77">
                  <c:v>-36.580126766237903</c:v>
                </c:pt>
                <c:pt idx="78">
                  <c:v>-37.153345223813297</c:v>
                </c:pt>
                <c:pt idx="79">
                  <c:v>-37.7023039733091</c:v>
                </c:pt>
                <c:pt idx="80">
                  <c:v>-38.376935964660007</c:v>
                </c:pt>
                <c:pt idx="81">
                  <c:v>-38.899779072124701</c:v>
                </c:pt>
                <c:pt idx="82">
                  <c:v>-39.408967808375102</c:v>
                </c:pt>
                <c:pt idx="83">
                  <c:v>-40.043564653059093</c:v>
                </c:pt>
                <c:pt idx="84">
                  <c:v>-40.491640135622703</c:v>
                </c:pt>
                <c:pt idx="85">
                  <c:v>-41.299170254568203</c:v>
                </c:pt>
                <c:pt idx="86">
                  <c:v>-41.843555452540798</c:v>
                </c:pt>
                <c:pt idx="87">
                  <c:v>-42.319403661020687</c:v>
                </c:pt>
                <c:pt idx="88">
                  <c:v>-42.872405695196392</c:v>
                </c:pt>
                <c:pt idx="89">
                  <c:v>-43.610404574318089</c:v>
                </c:pt>
                <c:pt idx="90">
                  <c:v>-44.234528648847402</c:v>
                </c:pt>
                <c:pt idx="91">
                  <c:v>-44.864353091942</c:v>
                </c:pt>
                <c:pt idx="92">
                  <c:v>-45.370492793843702</c:v>
                </c:pt>
                <c:pt idx="93">
                  <c:v>-46.2929582510681</c:v>
                </c:pt>
                <c:pt idx="94">
                  <c:v>-46.916088075266281</c:v>
                </c:pt>
                <c:pt idx="95">
                  <c:v>-47.512837124011902</c:v>
                </c:pt>
                <c:pt idx="96">
                  <c:v>-48.281856613464903</c:v>
                </c:pt>
                <c:pt idx="97">
                  <c:v>-48.844668584241077</c:v>
                </c:pt>
                <c:pt idx="98">
                  <c:v>-49.608650538683101</c:v>
                </c:pt>
                <c:pt idx="99">
                  <c:v>-50.236287631049088</c:v>
                </c:pt>
                <c:pt idx="100">
                  <c:v>-50.798701901692901</c:v>
                </c:pt>
                <c:pt idx="101">
                  <c:v>-51.776447677328292</c:v>
                </c:pt>
                <c:pt idx="102">
                  <c:v>-52.377703994241593</c:v>
                </c:pt>
                <c:pt idx="103">
                  <c:v>-53.045376233274503</c:v>
                </c:pt>
                <c:pt idx="104">
                  <c:v>-53.871465691734578</c:v>
                </c:pt>
                <c:pt idx="105">
                  <c:v>-54.537944830370201</c:v>
                </c:pt>
                <c:pt idx="106">
                  <c:v>-55.317437089977787</c:v>
                </c:pt>
                <c:pt idx="107">
                  <c:v>-56.2353952790344</c:v>
                </c:pt>
                <c:pt idx="108">
                  <c:v>-57.040274063763583</c:v>
                </c:pt>
                <c:pt idx="109">
                  <c:v>-57.654787051758689</c:v>
                </c:pt>
                <c:pt idx="110">
                  <c:v>-58.293427181122603</c:v>
                </c:pt>
                <c:pt idx="111">
                  <c:v>-59.363306820776202</c:v>
                </c:pt>
                <c:pt idx="112">
                  <c:v>-60.031111626520001</c:v>
                </c:pt>
                <c:pt idx="113">
                  <c:v>-61.024964257519692</c:v>
                </c:pt>
                <c:pt idx="114">
                  <c:v>-61.947429714744189</c:v>
                </c:pt>
                <c:pt idx="115">
                  <c:v>-62.646917964373401</c:v>
                </c:pt>
                <c:pt idx="116">
                  <c:v>-63.693465862923098</c:v>
                </c:pt>
                <c:pt idx="117">
                  <c:v>-64.501857665488899</c:v>
                </c:pt>
                <c:pt idx="118">
                  <c:v>-65.457862500550192</c:v>
                </c:pt>
                <c:pt idx="119">
                  <c:v>-66.374362455787889</c:v>
                </c:pt>
                <c:pt idx="120">
                  <c:v>-67.275219539149006</c:v>
                </c:pt>
                <c:pt idx="121">
                  <c:v>-68.197486146307199</c:v>
                </c:pt>
                <c:pt idx="122">
                  <c:v>-69.335902775453576</c:v>
                </c:pt>
                <c:pt idx="123">
                  <c:v>-70.165240118328569</c:v>
                </c:pt>
                <c:pt idx="124">
                  <c:v>-71.126547621822581</c:v>
                </c:pt>
                <c:pt idx="125">
                  <c:v>-72.097333645140097</c:v>
                </c:pt>
                <c:pt idx="126">
                  <c:v>-73.207248431460599</c:v>
                </c:pt>
                <c:pt idx="127">
                  <c:v>-74.23185653937</c:v>
                </c:pt>
                <c:pt idx="128">
                  <c:v>-75.260574215314804</c:v>
                </c:pt>
                <c:pt idx="129">
                  <c:v>-76.376719637043792</c:v>
                </c:pt>
                <c:pt idx="130">
                  <c:v>-77.567036133475185</c:v>
                </c:pt>
                <c:pt idx="131">
                  <c:v>-78.4751843859313</c:v>
                </c:pt>
                <c:pt idx="132">
                  <c:v>-80.059157730135681</c:v>
                </c:pt>
                <c:pt idx="133">
                  <c:v>-80.946095308861004</c:v>
                </c:pt>
                <c:pt idx="134">
                  <c:v>-82.083053704188302</c:v>
                </c:pt>
                <c:pt idx="135">
                  <c:v>-83.210997563180101</c:v>
                </c:pt>
                <c:pt idx="136">
                  <c:v>-84.549987625793506</c:v>
                </c:pt>
                <c:pt idx="137">
                  <c:v>-85.6406139556901</c:v>
                </c:pt>
                <c:pt idx="138">
                  <c:v>-86.948251991195093</c:v>
                </c:pt>
                <c:pt idx="139">
                  <c:v>-88.152819409039481</c:v>
                </c:pt>
                <c:pt idx="140">
                  <c:v>-89.447598473595207</c:v>
                </c:pt>
                <c:pt idx="141">
                  <c:v>-90.857644293206803</c:v>
                </c:pt>
                <c:pt idx="142">
                  <c:v>-91.9489334566575</c:v>
                </c:pt>
                <c:pt idx="143">
                  <c:v>-93.720753830090388</c:v>
                </c:pt>
                <c:pt idx="144">
                  <c:v>-94.706718741796479</c:v>
                </c:pt>
                <c:pt idx="145">
                  <c:v>-96.739430402118501</c:v>
                </c:pt>
                <c:pt idx="146">
                  <c:v>-97.584543183580891</c:v>
                </c:pt>
                <c:pt idx="147">
                  <c:v>-99.142400885754185</c:v>
                </c:pt>
                <c:pt idx="148">
                  <c:v>-100.567227893622</c:v>
                </c:pt>
                <c:pt idx="149">
                  <c:v>-102.25891169036601</c:v>
                </c:pt>
                <c:pt idx="150">
                  <c:v>-103.665908475629</c:v>
                </c:pt>
                <c:pt idx="151">
                  <c:v>-105.093187967646</c:v>
                </c:pt>
                <c:pt idx="152">
                  <c:v>-106.901596753265</c:v>
                </c:pt>
                <c:pt idx="153">
                  <c:v>-108.690319382327</c:v>
                </c:pt>
                <c:pt idx="154">
                  <c:v>-110.546783600617</c:v>
                </c:pt>
                <c:pt idx="155">
                  <c:v>-112.474171009195</c:v>
                </c:pt>
                <c:pt idx="156">
                  <c:v>-113.74382868204999</c:v>
                </c:pt>
                <c:pt idx="157">
                  <c:v>-115.421460407447</c:v>
                </c:pt>
                <c:pt idx="158">
                  <c:v>-116.994231864588</c:v>
                </c:pt>
                <c:pt idx="159">
                  <c:v>-119.030655392813</c:v>
                </c:pt>
                <c:pt idx="160">
                  <c:v>-120.810363485539</c:v>
                </c:pt>
                <c:pt idx="161">
                  <c:v>-123.268680570941</c:v>
                </c:pt>
                <c:pt idx="162">
                  <c:v>-124.95115098128301</c:v>
                </c:pt>
                <c:pt idx="163">
                  <c:v>-126.873500854849</c:v>
                </c:pt>
                <c:pt idx="164">
                  <c:v>-129.16266281724799</c:v>
                </c:pt>
                <c:pt idx="165">
                  <c:v>-131.073744520395</c:v>
                </c:pt>
                <c:pt idx="166">
                  <c:v>-133.40685234743</c:v>
                </c:pt>
                <c:pt idx="167">
                  <c:v>-135.15401531265101</c:v>
                </c:pt>
                <c:pt idx="168">
                  <c:v>-137.57561141915599</c:v>
                </c:pt>
                <c:pt idx="169">
                  <c:v>-139.70516306173101</c:v>
                </c:pt>
                <c:pt idx="170">
                  <c:v>-141.803031260419</c:v>
                </c:pt>
                <c:pt idx="171">
                  <c:v>-144.53092275226899</c:v>
                </c:pt>
                <c:pt idx="172">
                  <c:v>-146.414298012855</c:v>
                </c:pt>
                <c:pt idx="173">
                  <c:v>-149.21841536342501</c:v>
                </c:pt>
                <c:pt idx="174">
                  <c:v>-151.81407156123399</c:v>
                </c:pt>
                <c:pt idx="175">
                  <c:v>-153.999765205839</c:v>
                </c:pt>
                <c:pt idx="176">
                  <c:v>-156.80951664161901</c:v>
                </c:pt>
                <c:pt idx="177">
                  <c:v>-159.26412185911801</c:v>
                </c:pt>
                <c:pt idx="178">
                  <c:v>-161.71819680977401</c:v>
                </c:pt>
                <c:pt idx="179">
                  <c:v>-163.986479515219</c:v>
                </c:pt>
                <c:pt idx="180">
                  <c:v>-166.748175518327</c:v>
                </c:pt>
                <c:pt idx="181">
                  <c:v>-169.74053759825799</c:v>
                </c:pt>
                <c:pt idx="182">
                  <c:v>-172.244258782115</c:v>
                </c:pt>
                <c:pt idx="183">
                  <c:v>-175.17385052447301</c:v>
                </c:pt>
                <c:pt idx="184">
                  <c:v>-178.39674611451599</c:v>
                </c:pt>
                <c:pt idx="185">
                  <c:v>-180.71209000230101</c:v>
                </c:pt>
                <c:pt idx="186">
                  <c:v>-184.015586152521</c:v>
                </c:pt>
                <c:pt idx="187">
                  <c:v>-186.241845210637</c:v>
                </c:pt>
                <c:pt idx="188">
                  <c:v>-182.95339538209501</c:v>
                </c:pt>
                <c:pt idx="189">
                  <c:v>-183.63412544214299</c:v>
                </c:pt>
                <c:pt idx="190">
                  <c:v>-186.157864199334</c:v>
                </c:pt>
                <c:pt idx="191">
                  <c:v>-188.844129743987</c:v>
                </c:pt>
                <c:pt idx="192">
                  <c:v>-192.08638007380901</c:v>
                </c:pt>
                <c:pt idx="193">
                  <c:v>-195.048251810251</c:v>
                </c:pt>
                <c:pt idx="194">
                  <c:v>-197.33973369008999</c:v>
                </c:pt>
                <c:pt idx="195">
                  <c:v>-199.18373663756299</c:v>
                </c:pt>
                <c:pt idx="196">
                  <c:v>-199.621273066616</c:v>
                </c:pt>
                <c:pt idx="197">
                  <c:v>-194.56464844918901</c:v>
                </c:pt>
                <c:pt idx="198">
                  <c:v>-187.917024451884</c:v>
                </c:pt>
                <c:pt idx="199">
                  <c:v>-184.48778877645299</c:v>
                </c:pt>
                <c:pt idx="200">
                  <c:v>-184.495875345813</c:v>
                </c:pt>
                <c:pt idx="201">
                  <c:v>-185.23573015888601</c:v>
                </c:pt>
                <c:pt idx="202">
                  <c:v>-186.61369483447999</c:v>
                </c:pt>
                <c:pt idx="203">
                  <c:v>-187.96680325179599</c:v>
                </c:pt>
                <c:pt idx="204">
                  <c:v>-188.925989687917</c:v>
                </c:pt>
                <c:pt idx="205">
                  <c:v>-190.684487106912</c:v>
                </c:pt>
                <c:pt idx="206">
                  <c:v>-190.449446328633</c:v>
                </c:pt>
                <c:pt idx="207">
                  <c:v>-191.280308188682</c:v>
                </c:pt>
                <c:pt idx="208">
                  <c:v>-182.00985181785001</c:v>
                </c:pt>
                <c:pt idx="209">
                  <c:v>-150.49940749005501</c:v>
                </c:pt>
                <c:pt idx="210">
                  <c:v>-148.314177828938</c:v>
                </c:pt>
                <c:pt idx="211">
                  <c:v>-133.291651875729</c:v>
                </c:pt>
                <c:pt idx="212">
                  <c:v>-129.494278444358</c:v>
                </c:pt>
                <c:pt idx="213">
                  <c:v>-74.724076736635865</c:v>
                </c:pt>
                <c:pt idx="214">
                  <c:v>-11.727050088993201</c:v>
                </c:pt>
                <c:pt idx="215">
                  <c:v>-11.675481638485101</c:v>
                </c:pt>
                <c:pt idx="216">
                  <c:v>-11.697819129257899</c:v>
                </c:pt>
                <c:pt idx="217">
                  <c:v>-11.511496617203701</c:v>
                </c:pt>
                <c:pt idx="218">
                  <c:v>-11.6348499416195</c:v>
                </c:pt>
                <c:pt idx="219">
                  <c:v>-11.721946270626701</c:v>
                </c:pt>
                <c:pt idx="220">
                  <c:v>-11.775238088375399</c:v>
                </c:pt>
                <c:pt idx="221">
                  <c:v>-11.862135567316299</c:v>
                </c:pt>
                <c:pt idx="222">
                  <c:v>-11.9245744881114</c:v>
                </c:pt>
                <c:pt idx="223">
                  <c:v>-11.822696970848099</c:v>
                </c:pt>
                <c:pt idx="224">
                  <c:v>-11.765163018353199</c:v>
                </c:pt>
                <c:pt idx="225">
                  <c:v>-11.594615944886399</c:v>
                </c:pt>
                <c:pt idx="226">
                  <c:v>-11.3437997280194</c:v>
                </c:pt>
                <c:pt idx="227">
                  <c:v>-11.1777599227203</c:v>
                </c:pt>
                <c:pt idx="228">
                  <c:v>-10.990575727045901</c:v>
                </c:pt>
                <c:pt idx="229">
                  <c:v>-10.8219508708858</c:v>
                </c:pt>
                <c:pt idx="230">
                  <c:v>-10.7422782776845</c:v>
                </c:pt>
                <c:pt idx="231">
                  <c:v>-10.7247131885011</c:v>
                </c:pt>
                <c:pt idx="232">
                  <c:v>-10.6300605569773</c:v>
                </c:pt>
                <c:pt idx="233">
                  <c:v>-10.626348689074399</c:v>
                </c:pt>
                <c:pt idx="234">
                  <c:v>-10.7674659527398</c:v>
                </c:pt>
                <c:pt idx="235">
                  <c:v>-10.8827989911511</c:v>
                </c:pt>
                <c:pt idx="236">
                  <c:v>-11.0166250857215</c:v>
                </c:pt>
                <c:pt idx="237">
                  <c:v>-11.2207778203807</c:v>
                </c:pt>
                <c:pt idx="238">
                  <c:v>-11.163442717952</c:v>
                </c:pt>
                <c:pt idx="239">
                  <c:v>-11.3042948481958</c:v>
                </c:pt>
                <c:pt idx="240">
                  <c:v>-11.411475033891801</c:v>
                </c:pt>
                <c:pt idx="241">
                  <c:v>-11.6254377051515</c:v>
                </c:pt>
                <c:pt idx="242">
                  <c:v>-11.7336121411786</c:v>
                </c:pt>
                <c:pt idx="243">
                  <c:v>-11.7849154582651</c:v>
                </c:pt>
                <c:pt idx="244">
                  <c:v>-11.9172170356611</c:v>
                </c:pt>
                <c:pt idx="245">
                  <c:v>-12.0236018210922</c:v>
                </c:pt>
                <c:pt idx="246">
                  <c:v>-12.156897648819299</c:v>
                </c:pt>
                <c:pt idx="247">
                  <c:v>-12.1796328397245</c:v>
                </c:pt>
                <c:pt idx="248">
                  <c:v>-11.9886042094363</c:v>
                </c:pt>
                <c:pt idx="249">
                  <c:v>-11.875259671687299</c:v>
                </c:pt>
                <c:pt idx="250">
                  <c:v>-11.43288455768891</c:v>
                </c:pt>
                <c:pt idx="251">
                  <c:v>-11.1487278130513</c:v>
                </c:pt>
                <c:pt idx="252">
                  <c:v>-11.05559969870191</c:v>
                </c:pt>
                <c:pt idx="253">
                  <c:v>-10.9877255427633</c:v>
                </c:pt>
                <c:pt idx="254">
                  <c:v>-11.0702483202473</c:v>
                </c:pt>
                <c:pt idx="255">
                  <c:v>-10.844951195212699</c:v>
                </c:pt>
                <c:pt idx="256">
                  <c:v>-10.928335656317</c:v>
                </c:pt>
                <c:pt idx="257">
                  <c:v>-10.9746014383923</c:v>
                </c:pt>
                <c:pt idx="258">
                  <c:v>-10.842101010930101</c:v>
                </c:pt>
                <c:pt idx="259">
                  <c:v>-10.8206914871331</c:v>
                </c:pt>
                <c:pt idx="260">
                  <c:v>-10.5873740760941</c:v>
                </c:pt>
                <c:pt idx="261">
                  <c:v>-10.4316744742388</c:v>
                </c:pt>
                <c:pt idx="262">
                  <c:v>-10.4267032225831</c:v>
                </c:pt>
                <c:pt idx="263">
                  <c:v>-10.4930528613473</c:v>
                </c:pt>
                <c:pt idx="264">
                  <c:v>-10.5617224175509</c:v>
                </c:pt>
                <c:pt idx="265">
                  <c:v>-10.559269933400699</c:v>
                </c:pt>
                <c:pt idx="266">
                  <c:v>-10.6102418337101</c:v>
                </c:pt>
                <c:pt idx="267">
                  <c:v>-10.496565879184001</c:v>
                </c:pt>
                <c:pt idx="268">
                  <c:v>-10.4783379564466</c:v>
                </c:pt>
                <c:pt idx="269">
                  <c:v>-10.228118289778299</c:v>
                </c:pt>
                <c:pt idx="270">
                  <c:v>-9.9973859296002292</c:v>
                </c:pt>
                <c:pt idx="271">
                  <c:v>-9.7684432200182005</c:v>
                </c:pt>
                <c:pt idx="272">
                  <c:v>-9.9947345953838802</c:v>
                </c:pt>
                <c:pt idx="273">
                  <c:v>-9.7983370133075685</c:v>
                </c:pt>
                <c:pt idx="274">
                  <c:v>-9.83969782708267</c:v>
                </c:pt>
                <c:pt idx="275">
                  <c:v>-9.6033976650502577</c:v>
                </c:pt>
                <c:pt idx="276">
                  <c:v>-8.9583280502116978</c:v>
                </c:pt>
                <c:pt idx="277">
                  <c:v>-8.5889971938737979</c:v>
                </c:pt>
                <c:pt idx="278">
                  <c:v>-8.7091026338745685</c:v>
                </c:pt>
                <c:pt idx="279">
                  <c:v>-8.7079095334772099</c:v>
                </c:pt>
                <c:pt idx="280">
                  <c:v>-8.4150696692810794</c:v>
                </c:pt>
                <c:pt idx="281">
                  <c:v>-7.7568096667161699</c:v>
                </c:pt>
                <c:pt idx="282">
                  <c:v>-6.661941202073419</c:v>
                </c:pt>
                <c:pt idx="283">
                  <c:v>-6.6238282727133591</c:v>
                </c:pt>
                <c:pt idx="284">
                  <c:v>-6.6466960303293998</c:v>
                </c:pt>
                <c:pt idx="285">
                  <c:v>-6.6641948361573169</c:v>
                </c:pt>
                <c:pt idx="286">
                  <c:v>-6.6136869193358088</c:v>
                </c:pt>
                <c:pt idx="287">
                  <c:v>-6.7064836169081499</c:v>
                </c:pt>
                <c:pt idx="288">
                  <c:v>-6.7916577286084703</c:v>
                </c:pt>
                <c:pt idx="289">
                  <c:v>-6.7720378554074587</c:v>
                </c:pt>
                <c:pt idx="290">
                  <c:v>-6.8506499149223101</c:v>
                </c:pt>
                <c:pt idx="291">
                  <c:v>-6.6858032100206</c:v>
                </c:pt>
                <c:pt idx="292">
                  <c:v>-5.9921478956673804</c:v>
                </c:pt>
                <c:pt idx="293">
                  <c:v>-5.4860081937657004</c:v>
                </c:pt>
                <c:pt idx="294">
                  <c:v>-5.1415335957061004</c:v>
                </c:pt>
                <c:pt idx="295">
                  <c:v>-4.9652861536740698</c:v>
                </c:pt>
                <c:pt idx="296">
                  <c:v>-4.5406086955698202</c:v>
                </c:pt>
                <c:pt idx="297">
                  <c:v>-4.2407427957003598</c:v>
                </c:pt>
                <c:pt idx="298">
                  <c:v>-4.2011053491658892</c:v>
                </c:pt>
                <c:pt idx="299">
                  <c:v>-4.3296950586589791</c:v>
                </c:pt>
                <c:pt idx="300">
                  <c:v>-4.3624390362309287</c:v>
                </c:pt>
                <c:pt idx="301">
                  <c:v>-1.8161639382014401</c:v>
                </c:pt>
              </c:numCache>
            </c:numRef>
          </c:yVal>
          <c:smooth val="1"/>
        </c:ser>
        <c:dLbls>
          <c:showLegendKey val="0"/>
          <c:showVal val="0"/>
          <c:showCatName val="0"/>
          <c:showSerName val="0"/>
          <c:showPercent val="0"/>
          <c:showBubbleSize val="0"/>
        </c:dLbls>
        <c:axId val="108803968"/>
        <c:axId val="108806912"/>
      </c:scatterChart>
      <c:valAx>
        <c:axId val="108803968"/>
        <c:scaling>
          <c:orientation val="maxMin"/>
          <c:max val="0"/>
          <c:min val="-4.5"/>
        </c:scaling>
        <c:delete val="0"/>
        <c:axPos val="b"/>
        <c:title>
          <c:tx>
            <c:rich>
              <a:bodyPr/>
              <a:lstStyle/>
              <a:p>
                <a:pPr>
                  <a:defRPr sz="2000"/>
                </a:pPr>
                <a:r>
                  <a:rPr lang="en-US" sz="2000"/>
                  <a:t>Displacement [mm]</a:t>
                </a:r>
              </a:p>
            </c:rich>
          </c:tx>
          <c:layout>
            <c:manualLayout>
              <c:xMode val="edge"/>
              <c:yMode val="edge"/>
              <c:x val="0.42392031899284299"/>
              <c:y val="8.7460484720758694E-2"/>
            </c:manualLayout>
          </c:layout>
          <c:overlay val="0"/>
        </c:title>
        <c:numFmt formatCode="General" sourceLinked="1"/>
        <c:majorTickMark val="out"/>
        <c:minorTickMark val="none"/>
        <c:tickLblPos val="nextTo"/>
        <c:txPr>
          <a:bodyPr/>
          <a:lstStyle/>
          <a:p>
            <a:pPr>
              <a:defRPr sz="2200"/>
            </a:pPr>
            <a:endParaRPr lang="en-US"/>
          </a:p>
        </c:txPr>
        <c:crossAx val="108806912"/>
        <c:crosses val="autoZero"/>
        <c:crossBetween val="midCat"/>
        <c:majorUnit val="0.5"/>
        <c:minorUnit val="0.1"/>
      </c:valAx>
      <c:valAx>
        <c:axId val="108806912"/>
        <c:scaling>
          <c:orientation val="minMax"/>
        </c:scaling>
        <c:delete val="0"/>
        <c:axPos val="r"/>
        <c:majorGridlines>
          <c:spPr>
            <a:ln>
              <a:noFill/>
            </a:ln>
          </c:spPr>
        </c:majorGridlines>
        <c:title>
          <c:tx>
            <c:rich>
              <a:bodyPr rot="-5400000" vert="horz"/>
              <a:lstStyle/>
              <a:p>
                <a:pPr>
                  <a:defRPr sz="2400"/>
                </a:pPr>
                <a:r>
                  <a:rPr lang="en-US" sz="2400"/>
                  <a:t>Load [N]</a:t>
                </a:r>
              </a:p>
            </c:rich>
          </c:tx>
          <c:layout>
            <c:manualLayout>
              <c:xMode val="edge"/>
              <c:yMode val="edge"/>
              <c:x val="1.0807226621565601E-2"/>
              <c:y val="0.50458485102428596"/>
            </c:manualLayout>
          </c:layout>
          <c:overlay val="0"/>
        </c:title>
        <c:numFmt formatCode="General" sourceLinked="1"/>
        <c:majorTickMark val="out"/>
        <c:minorTickMark val="none"/>
        <c:tickLblPos val="nextTo"/>
        <c:txPr>
          <a:bodyPr/>
          <a:lstStyle/>
          <a:p>
            <a:pPr>
              <a:defRPr sz="2400"/>
            </a:pPr>
            <a:endParaRPr lang="en-US"/>
          </a:p>
        </c:txPr>
        <c:crossAx val="108803968"/>
        <c:crossesAt val="0"/>
        <c:crossBetween val="midCat"/>
      </c:valAx>
    </c:plotArea>
    <c:legend>
      <c:legendPos val="r"/>
      <c:layout>
        <c:manualLayout>
          <c:xMode val="edge"/>
          <c:yMode val="edge"/>
          <c:x val="0.74485350787277205"/>
          <c:y val="0.31289559673268602"/>
          <c:w val="0.18971260337107199"/>
          <c:h val="0.27921793754157898"/>
        </c:manualLayout>
      </c:layout>
      <c:overlay val="0"/>
      <c:txPr>
        <a:bodyPr/>
        <a:lstStyle/>
        <a:p>
          <a:pPr>
            <a:defRPr sz="2800"/>
          </a:pPr>
          <a:endParaRPr lang="en-US"/>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title>
      <c:tx>
        <c:rich>
          <a:bodyPr/>
          <a:lstStyle/>
          <a:p>
            <a:pPr>
              <a:defRPr sz="3200"/>
            </a:pPr>
            <a:r>
              <a:rPr lang="tr-TR" sz="3200" b="1" i="0" baseline="0" dirty="0">
                <a:effectLst/>
              </a:rPr>
              <a:t>6 mm x 12 mm </a:t>
            </a:r>
            <a:r>
              <a:rPr lang="en-US" sz="3200" b="1" i="0" baseline="0" dirty="0" smtClean="0">
                <a:effectLst/>
              </a:rPr>
              <a:t>s</a:t>
            </a:r>
            <a:r>
              <a:rPr lang="tr-TR" sz="3200" b="1" i="0" baseline="0" dirty="0" smtClean="0">
                <a:effectLst/>
              </a:rPr>
              <a:t>olid </a:t>
            </a:r>
            <a:r>
              <a:rPr lang="en-US" sz="3200" b="1" i="0" baseline="0" dirty="0" smtClean="0">
                <a:effectLst/>
              </a:rPr>
              <a:t>c</a:t>
            </a:r>
            <a:r>
              <a:rPr lang="tr-TR" sz="3200" b="1" i="0" baseline="0" dirty="0" smtClean="0">
                <a:effectLst/>
              </a:rPr>
              <a:t>ylinder to failure </a:t>
            </a:r>
            <a:endParaRPr lang="tr-TR" sz="3200" dirty="0">
              <a:effectLst/>
            </a:endParaRPr>
          </a:p>
        </c:rich>
      </c:tx>
      <c:layout/>
      <c:overlay val="0"/>
    </c:title>
    <c:autoTitleDeleted val="0"/>
    <c:plotArea>
      <c:layout>
        <c:manualLayout>
          <c:layoutTarget val="inner"/>
          <c:xMode val="edge"/>
          <c:yMode val="edge"/>
          <c:x val="0.131732410669991"/>
          <c:y val="0.23138034158339785"/>
          <c:w val="0.82303334054164101"/>
          <c:h val="0.71584128332448671"/>
        </c:manualLayout>
      </c:layout>
      <c:scatterChart>
        <c:scatterStyle val="smoothMarker"/>
        <c:varyColors val="0"/>
        <c:ser>
          <c:idx val="0"/>
          <c:order val="0"/>
          <c:tx>
            <c:strRef>
              <c:f>'Test 15'!$G$1</c:f>
              <c:strCache>
                <c:ptCount val="1"/>
                <c:pt idx="0">
                  <c:v>Stress</c:v>
                </c:pt>
              </c:strCache>
            </c:strRef>
          </c:tx>
          <c:spPr>
            <a:ln w="114300"/>
          </c:spPr>
          <c:marker>
            <c:symbol val="none"/>
          </c:marker>
          <c:xVal>
            <c:numRef>
              <c:f>'Test 15'!$F$2:$F$603</c:f>
              <c:numCache>
                <c:formatCode>0%</c:formatCode>
                <c:ptCount val="602"/>
                <c:pt idx="0">
                  <c:v>0</c:v>
                </c:pt>
                <c:pt idx="1">
                  <c:v>-7.9269485381928896E-4</c:v>
                </c:pt>
                <c:pt idx="2">
                  <c:v>-1.67385802021693E-3</c:v>
                </c:pt>
                <c:pt idx="3">
                  <c:v>-2.3250505067025202E-3</c:v>
                </c:pt>
                <c:pt idx="4">
                  <c:v>-3.0435915494481098E-3</c:v>
                </c:pt>
                <c:pt idx="5">
                  <c:v>-3.9268666914776401E-3</c:v>
                </c:pt>
                <c:pt idx="6">
                  <c:v>-4.7162762498696E-3</c:v>
                </c:pt>
                <c:pt idx="7">
                  <c:v>-5.4676702468885001E-3</c:v>
                </c:pt>
                <c:pt idx="8">
                  <c:v>-6.2275121464341696E-3</c:v>
                </c:pt>
                <c:pt idx="9">
                  <c:v>-7.0173910327443996E-3</c:v>
                </c:pt>
                <c:pt idx="10">
                  <c:v>-7.8011686561184302E-3</c:v>
                </c:pt>
                <c:pt idx="11">
                  <c:v>-8.5563172764821904E-3</c:v>
                </c:pt>
                <c:pt idx="12">
                  <c:v>-9.4041581606885104E-3</c:v>
                </c:pt>
                <c:pt idx="13">
                  <c:v>-1.0200372973894801E-2</c:v>
                </c:pt>
                <c:pt idx="14">
                  <c:v>-1.09745293749452E-2</c:v>
                </c:pt>
                <c:pt idx="15">
                  <c:v>-1.18143916845428E-2</c:v>
                </c:pt>
                <c:pt idx="16">
                  <c:v>-1.25064156999106E-2</c:v>
                </c:pt>
                <c:pt idx="17">
                  <c:v>-1.3281510756798001E-2</c:v>
                </c:pt>
                <c:pt idx="18">
                  <c:v>-1.4123250378067199E-2</c:v>
                </c:pt>
                <c:pt idx="19">
                  <c:v>-1.48305275507767E-2</c:v>
                </c:pt>
                <c:pt idx="20">
                  <c:v>-1.5693856256283001E-2</c:v>
                </c:pt>
                <c:pt idx="21">
                  <c:v>-1.64107546513153E-2</c:v>
                </c:pt>
                <c:pt idx="22">
                  <c:v>-1.7252728936544399E-2</c:v>
                </c:pt>
                <c:pt idx="23">
                  <c:v>-1.81085483953594E-2</c:v>
                </c:pt>
                <c:pt idx="24">
                  <c:v>-1.89448907455704E-2</c:v>
                </c:pt>
                <c:pt idx="25">
                  <c:v>-1.9622365595474301E-2</c:v>
                </c:pt>
                <c:pt idx="26">
                  <c:v>-2.03913593894255E-2</c:v>
                </c:pt>
                <c:pt idx="27">
                  <c:v>-2.1229344387349899E-2</c:v>
                </c:pt>
                <c:pt idx="28">
                  <c:v>-2.20140606665594E-2</c:v>
                </c:pt>
                <c:pt idx="29">
                  <c:v>-2.2727204438245999E-2</c:v>
                </c:pt>
                <c:pt idx="30">
                  <c:v>-2.3593349111261701E-2</c:v>
                </c:pt>
                <c:pt idx="31">
                  <c:v>-2.4353191010808201E-2</c:v>
                </c:pt>
                <c:pt idx="32">
                  <c:v>-2.5132979346876701E-2</c:v>
                </c:pt>
                <c:pt idx="33">
                  <c:v>-2.59296634880011E-2</c:v>
                </c:pt>
                <c:pt idx="34">
                  <c:v>-2.6757088607765701E-2</c:v>
                </c:pt>
                <c:pt idx="35">
                  <c:v>-2.7464131116516102E-2</c:v>
                </c:pt>
                <c:pt idx="36">
                  <c:v>-2.8235706214016901E-2</c:v>
                </c:pt>
                <c:pt idx="37">
                  <c:v>-2.9060784694190898E-2</c:v>
                </c:pt>
                <c:pt idx="38">
                  <c:v>-2.9865682073883001E-2</c:v>
                </c:pt>
                <c:pt idx="39">
                  <c:v>-3.0561226048637299E-2</c:v>
                </c:pt>
                <c:pt idx="40">
                  <c:v>-3.1454357076949102E-2</c:v>
                </c:pt>
                <c:pt idx="41">
                  <c:v>-3.2254326513500298E-2</c:v>
                </c:pt>
                <c:pt idx="42">
                  <c:v>-3.3009005805945998E-2</c:v>
                </c:pt>
                <c:pt idx="43">
                  <c:v>-3.3757349171496399E-2</c:v>
                </c:pt>
                <c:pt idx="44">
                  <c:v>-3.4604955391743603E-2</c:v>
                </c:pt>
                <c:pt idx="45">
                  <c:v>-3.5390844990749099E-2</c:v>
                </c:pt>
                <c:pt idx="46">
                  <c:v>-3.6155849497395601E-2</c:v>
                </c:pt>
                <c:pt idx="47">
                  <c:v>-3.6984682600915302E-2</c:v>
                </c:pt>
                <c:pt idx="48">
                  <c:v>-3.7816800999862503E-2</c:v>
                </c:pt>
                <c:pt idx="49">
                  <c:v>-3.8552237847662499E-2</c:v>
                </c:pt>
                <c:pt idx="50">
                  <c:v>-3.9444430220138098E-2</c:v>
                </c:pt>
                <c:pt idx="51">
                  <c:v>-4.0061596432554601E-2</c:v>
                </c:pt>
                <c:pt idx="52">
                  <c:v>-4.0962236707556998E-2</c:v>
                </c:pt>
                <c:pt idx="53">
                  <c:v>-4.1664116609207401E-2</c:v>
                </c:pt>
                <c:pt idx="54">
                  <c:v>-4.2502101607131797E-2</c:v>
                </c:pt>
                <c:pt idx="55">
                  <c:v>-4.3311457602046799E-2</c:v>
                </c:pt>
                <c:pt idx="56">
                  <c:v>-4.3985412492564102E-2</c:v>
                </c:pt>
                <c:pt idx="57">
                  <c:v>-4.4776464698669603E-2</c:v>
                </c:pt>
                <c:pt idx="58">
                  <c:v>-4.5657393201108197E-2</c:v>
                </c:pt>
                <c:pt idx="59">
                  <c:v>-4.6482706345242E-2</c:v>
                </c:pt>
                <c:pt idx="60">
                  <c:v>-4.7205706003210501E-2</c:v>
                </c:pt>
                <c:pt idx="61">
                  <c:v>-4.7962027943369602E-2</c:v>
                </c:pt>
                <c:pt idx="62">
                  <c:v>-4.8800012941293998E-2</c:v>
                </c:pt>
                <c:pt idx="63">
                  <c:v>-4.9596227754500302E-2</c:v>
                </c:pt>
                <c:pt idx="64">
                  <c:v>-5.0458148476252303E-2</c:v>
                </c:pt>
                <c:pt idx="65">
                  <c:v>-5.1214939744329398E-2</c:v>
                </c:pt>
                <c:pt idx="66">
                  <c:v>-5.1949203272335001E-2</c:v>
                </c:pt>
                <c:pt idx="67">
                  <c:v>-5.2729695600281401E-2</c:v>
                </c:pt>
                <c:pt idx="68">
                  <c:v>-5.3582933755546798E-2</c:v>
                </c:pt>
                <c:pt idx="69">
                  <c:v>-5.4318135939387703E-2</c:v>
                </c:pt>
                <c:pt idx="70">
                  <c:v>-5.5100505579006601E-2</c:v>
                </c:pt>
                <c:pt idx="71">
                  <c:v>-5.5908453590167197E-2</c:v>
                </c:pt>
                <c:pt idx="72">
                  <c:v>-5.6710535002350702E-2</c:v>
                </c:pt>
                <c:pt idx="73">
                  <c:v>-5.7584423586016099E-2</c:v>
                </c:pt>
                <c:pt idx="74">
                  <c:v>-5.8346846789112103E-2</c:v>
                </c:pt>
                <c:pt idx="75">
                  <c:v>-5.9140480298767999E-2</c:v>
                </c:pt>
                <c:pt idx="76">
                  <c:v>-5.98177204847129E-2</c:v>
                </c:pt>
                <c:pt idx="77">
                  <c:v>-6.0654062834923902E-2</c:v>
                </c:pt>
                <c:pt idx="78">
                  <c:v>-6.1368849254323898E-2</c:v>
                </c:pt>
                <c:pt idx="79">
                  <c:v>-6.2201436981189302E-2</c:v>
                </c:pt>
                <c:pt idx="80">
                  <c:v>-6.3065939006490906E-2</c:v>
                </c:pt>
                <c:pt idx="81">
                  <c:v>-6.3772981515241203E-2</c:v>
                </c:pt>
                <c:pt idx="82">
                  <c:v>-6.4593132052274294E-2</c:v>
                </c:pt>
                <c:pt idx="83">
                  <c:v>-6.5430647722280605E-2</c:v>
                </c:pt>
                <c:pt idx="84">
                  <c:v>-6.6174532472608197E-2</c:v>
                </c:pt>
                <c:pt idx="85">
                  <c:v>-6.6922875838158605E-2</c:v>
                </c:pt>
                <c:pt idx="86">
                  <c:v>-6.7722610610750703E-2</c:v>
                </c:pt>
                <c:pt idx="87">
                  <c:v>-6.8528681310238093E-2</c:v>
                </c:pt>
                <c:pt idx="88">
                  <c:v>-6.9315978892998703E-2</c:v>
                </c:pt>
                <c:pt idx="89">
                  <c:v>-7.0116652321427095E-2</c:v>
                </c:pt>
                <c:pt idx="90">
                  <c:v>-7.0889400738723102E-2</c:v>
                </c:pt>
                <c:pt idx="91">
                  <c:v>-7.1661445164141996E-2</c:v>
                </c:pt>
                <c:pt idx="92">
                  <c:v>-7.2527824501116805E-2</c:v>
                </c:pt>
                <c:pt idx="93">
                  <c:v>-7.3207880654571206E-2</c:v>
                </c:pt>
                <c:pt idx="94">
                  <c:v>-7.4067454736731805E-2</c:v>
                </c:pt>
                <c:pt idx="95">
                  <c:v>-7.48165020941602E-2</c:v>
                </c:pt>
                <c:pt idx="96">
                  <c:v>-7.5665985626079804E-2</c:v>
                </c:pt>
                <c:pt idx="97">
                  <c:v>-7.6370446831279803E-2</c:v>
                </c:pt>
                <c:pt idx="98">
                  <c:v>-7.71793334982767E-2</c:v>
                </c:pt>
                <c:pt idx="99">
                  <c:v>-7.7959121834346001E-2</c:v>
                </c:pt>
                <c:pt idx="100">
                  <c:v>-7.8703475912591705E-2</c:v>
                </c:pt>
                <c:pt idx="101">
                  <c:v>-7.9585108406907398E-2</c:v>
                </c:pt>
                <c:pt idx="102">
                  <c:v>-8.0344715642494804E-2</c:v>
                </c:pt>
                <c:pt idx="103">
                  <c:v>-8.10071719990169E-2</c:v>
                </c:pt>
                <c:pt idx="104">
                  <c:v>-8.1907108282141997E-2</c:v>
                </c:pt>
                <c:pt idx="105">
                  <c:v>-8.2629169284273496E-2</c:v>
                </c:pt>
                <c:pt idx="106">
                  <c:v>-8.3426088089357003E-2</c:v>
                </c:pt>
                <c:pt idx="107">
                  <c:v>-8.4275806285235802E-2</c:v>
                </c:pt>
                <c:pt idx="108">
                  <c:v>-8.5082815640560194E-2</c:v>
                </c:pt>
                <c:pt idx="109">
                  <c:v>-8.5882315749192403E-2</c:v>
                </c:pt>
                <c:pt idx="110">
                  <c:v>-8.6703639606021607E-2</c:v>
                </c:pt>
                <c:pt idx="111">
                  <c:v>-8.7431097879212896E-2</c:v>
                </c:pt>
                <c:pt idx="112">
                  <c:v>-8.8201734320877495E-2</c:v>
                </c:pt>
                <c:pt idx="113">
                  <c:v>-8.8986215936127905E-2</c:v>
                </c:pt>
                <c:pt idx="114">
                  <c:v>-8.98058971452428E-2</c:v>
                </c:pt>
                <c:pt idx="115">
                  <c:v>-9.0567147028543599E-2</c:v>
                </c:pt>
                <c:pt idx="116">
                  <c:v>-9.1386358909740395E-2</c:v>
                </c:pt>
                <c:pt idx="117">
                  <c:v>-9.2152067408264093E-2</c:v>
                </c:pt>
                <c:pt idx="118">
                  <c:v>-9.2894778838796405E-2</c:v>
                </c:pt>
                <c:pt idx="119">
                  <c:v>-9.37468436742665E-2</c:v>
                </c:pt>
                <c:pt idx="120">
                  <c:v>-9.4521000075317593E-2</c:v>
                </c:pt>
                <c:pt idx="121">
                  <c:v>-9.52698127687861E-2</c:v>
                </c:pt>
                <c:pt idx="122">
                  <c:v>-9.6127744203233306E-2</c:v>
                </c:pt>
                <c:pt idx="123">
                  <c:v>-9.6891810054042807E-2</c:v>
                </c:pt>
                <c:pt idx="124">
                  <c:v>-9.7623257614538897E-2</c:v>
                </c:pt>
                <c:pt idx="125">
                  <c:v>-9.84584266449538E-2</c:v>
                </c:pt>
                <c:pt idx="126">
                  <c:v>-9.9177671679576695E-2</c:v>
                </c:pt>
                <c:pt idx="127">
                  <c:v>-9.9990547633878199E-2</c:v>
                </c:pt>
                <c:pt idx="128">
                  <c:v>-0.100893299884513</c:v>
                </c:pt>
                <c:pt idx="129">
                  <c:v>-0.101576875997353</c:v>
                </c:pt>
                <c:pt idx="130">
                  <c:v>-0.10238341602475901</c:v>
                </c:pt>
                <c:pt idx="131">
                  <c:v>-0.103114394257337</c:v>
                </c:pt>
                <c:pt idx="132">
                  <c:v>-0.10396012316591099</c:v>
                </c:pt>
                <c:pt idx="133">
                  <c:v>-0.104715741114193</c:v>
                </c:pt>
                <c:pt idx="134">
                  <c:v>-0.105471828390394</c:v>
                </c:pt>
                <c:pt idx="135">
                  <c:v>-0.106294325567018</c:v>
                </c:pt>
                <c:pt idx="136">
                  <c:v>-0.107105793537565</c:v>
                </c:pt>
                <c:pt idx="137">
                  <c:v>-0.107877837962984</c:v>
                </c:pt>
                <c:pt idx="138">
                  <c:v>-0.108642138477753</c:v>
                </c:pt>
                <c:pt idx="139">
                  <c:v>-0.109487867386328</c:v>
                </c:pt>
                <c:pt idx="140">
                  <c:v>-0.110341105541593</c:v>
                </c:pt>
                <c:pt idx="141">
                  <c:v>-0.111084755627962</c:v>
                </c:pt>
                <c:pt idx="142">
                  <c:v>-0.111827232394535</c:v>
                </c:pt>
                <c:pt idx="143">
                  <c:v>-0.112625793847331</c:v>
                </c:pt>
                <c:pt idx="144">
                  <c:v>-0.113353252120522</c:v>
                </c:pt>
                <c:pt idx="145">
                  <c:v>-0.114202970316402</c:v>
                </c:pt>
                <c:pt idx="146">
                  <c:v>-0.11499331853063</c:v>
                </c:pt>
                <c:pt idx="147">
                  <c:v>-0.115805959820972</c:v>
                </c:pt>
                <c:pt idx="148">
                  <c:v>-0.116541396668773</c:v>
                </c:pt>
                <c:pt idx="149">
                  <c:v>-0.117357088590583</c:v>
                </c:pt>
                <c:pt idx="150">
                  <c:v>-0.118138988902284</c:v>
                </c:pt>
                <c:pt idx="151">
                  <c:v>-0.11897720856416701</c:v>
                </c:pt>
                <c:pt idx="152">
                  <c:v>-0.119721562642414</c:v>
                </c:pt>
                <c:pt idx="153">
                  <c:v>-0.120456764826255</c:v>
                </c:pt>
                <c:pt idx="154">
                  <c:v>-0.121254856951133</c:v>
                </c:pt>
                <c:pt idx="155">
                  <c:v>-0.122071018200862</c:v>
                </c:pt>
                <c:pt idx="156">
                  <c:v>-0.12287169162929</c:v>
                </c:pt>
                <c:pt idx="157">
                  <c:v>-0.123765761313438</c:v>
                </c:pt>
                <c:pt idx="158">
                  <c:v>-0.124418596447637</c:v>
                </c:pt>
                <c:pt idx="159">
                  <c:v>-0.12519838478370701</c:v>
                </c:pt>
                <c:pt idx="160">
                  <c:v>-0.125862718451901</c:v>
                </c:pt>
                <c:pt idx="161">
                  <c:v>-0.12680278227203201</c:v>
                </c:pt>
                <c:pt idx="162">
                  <c:v>-0.127578111992877</c:v>
                </c:pt>
                <c:pt idx="163">
                  <c:v>-0.12832105808736899</c:v>
                </c:pt>
                <c:pt idx="164">
                  <c:v>-0.12913135273812101</c:v>
                </c:pt>
                <c:pt idx="165">
                  <c:v>-0.12988978665391199</c:v>
                </c:pt>
                <c:pt idx="166">
                  <c:v>-0.13069374537776801</c:v>
                </c:pt>
                <c:pt idx="167">
                  <c:v>-0.131482216280323</c:v>
                </c:pt>
                <c:pt idx="168">
                  <c:v>-0.13230142816151999</c:v>
                </c:pt>
                <c:pt idx="169">
                  <c:v>-0.133046016903726</c:v>
                </c:pt>
                <c:pt idx="170">
                  <c:v>-0.133950646466033</c:v>
                </c:pt>
                <c:pt idx="171">
                  <c:v>-0.134615214798186</c:v>
                </c:pt>
                <c:pt idx="172">
                  <c:v>-0.13545366912402901</c:v>
                </c:pt>
                <c:pt idx="173">
                  <c:v>-0.13619379925101099</c:v>
                </c:pt>
                <c:pt idx="174">
                  <c:v>-0.136918910884611</c:v>
                </c:pt>
                <c:pt idx="175">
                  <c:v>-0.137871411894574</c:v>
                </c:pt>
                <c:pt idx="176">
                  <c:v>-0.138617643284492</c:v>
                </c:pt>
                <c:pt idx="177">
                  <c:v>-0.139370679929225</c:v>
                </c:pt>
                <c:pt idx="178">
                  <c:v>-0.140183790547485</c:v>
                </c:pt>
                <c:pt idx="179">
                  <c:v>-0.140962874891677</c:v>
                </c:pt>
                <c:pt idx="180">
                  <c:v>-0.14184708868954299</c:v>
                </c:pt>
                <c:pt idx="181">
                  <c:v>-0.142502270463333</c:v>
                </c:pt>
                <c:pt idx="182">
                  <c:v>-0.14334307142876601</c:v>
                </c:pt>
                <c:pt idx="183">
                  <c:v>-0.14410291332831299</c:v>
                </c:pt>
                <c:pt idx="184">
                  <c:v>-0.14492282920138699</c:v>
                </c:pt>
                <c:pt idx="185">
                  <c:v>-0.145684548412606</c:v>
                </c:pt>
                <c:pt idx="186">
                  <c:v>-0.146494843063357</c:v>
                </c:pt>
                <c:pt idx="187">
                  <c:v>-0.14720704817920699</c:v>
                </c:pt>
                <c:pt idx="188">
                  <c:v>-0.14803189199542199</c:v>
                </c:pt>
                <c:pt idx="189">
                  <c:v>-0.14884617593347799</c:v>
                </c:pt>
                <c:pt idx="190">
                  <c:v>-0.14962995355685199</c:v>
                </c:pt>
                <c:pt idx="191">
                  <c:v>-0.15037641961072901</c:v>
                </c:pt>
                <c:pt idx="192">
                  <c:v>-0.15112828293566599</c:v>
                </c:pt>
                <c:pt idx="193">
                  <c:v>-0.15198504105031799</c:v>
                </c:pt>
                <c:pt idx="194">
                  <c:v>-0.15278055187164699</c:v>
                </c:pt>
                <c:pt idx="195">
                  <c:v>-0.15356902277420201</c:v>
                </c:pt>
                <c:pt idx="196">
                  <c:v>-0.15435280039757601</c:v>
                </c:pt>
                <c:pt idx="197">
                  <c:v>-0.155076269383463</c:v>
                </c:pt>
                <c:pt idx="198">
                  <c:v>-0.15586966822915899</c:v>
                </c:pt>
                <c:pt idx="199">
                  <c:v>-0.15664898723730999</c:v>
                </c:pt>
                <c:pt idx="200">
                  <c:v>-0.15746514848703799</c:v>
                </c:pt>
                <c:pt idx="201">
                  <c:v>-0.15816468174909701</c:v>
                </c:pt>
                <c:pt idx="202">
                  <c:v>-0.15908151383727701</c:v>
                </c:pt>
                <c:pt idx="203">
                  <c:v>-0.15980662547087701</c:v>
                </c:pt>
                <c:pt idx="204">
                  <c:v>-0.16059486170947401</c:v>
                </c:pt>
                <c:pt idx="205">
                  <c:v>-0.16144997717641199</c:v>
                </c:pt>
                <c:pt idx="206">
                  <c:v>-0.16222249092975</c:v>
                </c:pt>
                <c:pt idx="207">
                  <c:v>-0.16297388492676801</c:v>
                </c:pt>
                <c:pt idx="208">
                  <c:v>-0.163797555423188</c:v>
                </c:pt>
                <c:pt idx="209">
                  <c:v>-0.164526656344092</c:v>
                </c:pt>
                <c:pt idx="210">
                  <c:v>-0.16539749429629</c:v>
                </c:pt>
                <c:pt idx="211">
                  <c:v>-0.166095384910636</c:v>
                </c:pt>
                <c:pt idx="212">
                  <c:v>-0.16701878758967001</c:v>
                </c:pt>
                <c:pt idx="213">
                  <c:v>-0.167680070626397</c:v>
                </c:pt>
                <c:pt idx="214">
                  <c:v>-0.16848707998172099</c:v>
                </c:pt>
                <c:pt idx="215">
                  <c:v>-0.16923589267518899</c:v>
                </c:pt>
                <c:pt idx="216">
                  <c:v>-0.17014685816439201</c:v>
                </c:pt>
                <c:pt idx="217">
                  <c:v>-0.17084615676249201</c:v>
                </c:pt>
                <c:pt idx="218">
                  <c:v>-0.171680152473112</c:v>
                </c:pt>
                <c:pt idx="219">
                  <c:v>-0.17237170716056199</c:v>
                </c:pt>
                <c:pt idx="220">
                  <c:v>-0.173231281242722</c:v>
                </c:pt>
                <c:pt idx="221">
                  <c:v>-0.17401200823462801</c:v>
                </c:pt>
                <c:pt idx="222">
                  <c:v>-0.17475706630475199</c:v>
                </c:pt>
                <c:pt idx="223">
                  <c:v>-0.17546129284599199</c:v>
                </c:pt>
                <c:pt idx="224">
                  <c:v>-0.17635911715348501</c:v>
                </c:pt>
                <c:pt idx="225">
                  <c:v>-0.17712200968450001</c:v>
                </c:pt>
                <c:pt idx="226">
                  <c:v>-0.17799472494836999</c:v>
                </c:pt>
                <c:pt idx="227">
                  <c:v>-0.178760198782934</c:v>
                </c:pt>
                <c:pt idx="228">
                  <c:v>-0.17957377872911301</c:v>
                </c:pt>
                <c:pt idx="229">
                  <c:v>-0.18028574918100401</c:v>
                </c:pt>
                <c:pt idx="230">
                  <c:v>-0.181156352469243</c:v>
                </c:pt>
                <c:pt idx="231">
                  <c:v>-0.181898125243938</c:v>
                </c:pt>
                <c:pt idx="232">
                  <c:v>-0.18272249973223501</c:v>
                </c:pt>
                <c:pt idx="233">
                  <c:v>-0.18343681682371701</c:v>
                </c:pt>
                <c:pt idx="234">
                  <c:v>-0.18421730915166301</c:v>
                </c:pt>
                <c:pt idx="235">
                  <c:v>-0.18504473427142901</c:v>
                </c:pt>
                <c:pt idx="236">
                  <c:v>-0.18577618183192501</c:v>
                </c:pt>
                <c:pt idx="237">
                  <c:v>-0.186609238886708</c:v>
                </c:pt>
                <c:pt idx="238">
                  <c:v>-0.18740850433138101</c:v>
                </c:pt>
                <c:pt idx="239">
                  <c:v>-0.188206127128342</c:v>
                </c:pt>
                <c:pt idx="240">
                  <c:v>-0.188963622388297</c:v>
                </c:pt>
                <c:pt idx="241">
                  <c:v>-0.18973355483808499</c:v>
                </c:pt>
                <c:pt idx="242">
                  <c:v>-0.1905842116898</c:v>
                </c:pt>
                <c:pt idx="243">
                  <c:v>-0.19127248108182199</c:v>
                </c:pt>
                <c:pt idx="244">
                  <c:v>-0.19213956441067401</c:v>
                </c:pt>
                <c:pt idx="245">
                  <c:v>-0.19293343258428899</c:v>
                </c:pt>
                <c:pt idx="246">
                  <c:v>-0.19369350914779401</c:v>
                </c:pt>
                <c:pt idx="247">
                  <c:v>-0.194480572066596</c:v>
                </c:pt>
                <c:pt idx="248">
                  <c:v>-0.19528711209400099</c:v>
                </c:pt>
                <c:pt idx="249">
                  <c:v>-0.19601339704739601</c:v>
                </c:pt>
                <c:pt idx="250">
                  <c:v>-0.19677464693069699</c:v>
                </c:pt>
                <c:pt idx="251">
                  <c:v>-0.19765299412958601</c:v>
                </c:pt>
                <c:pt idx="252">
                  <c:v>-0.19838303370632701</c:v>
                </c:pt>
                <c:pt idx="253">
                  <c:v>-0.199159771410928</c:v>
                </c:pt>
                <c:pt idx="254">
                  <c:v>-0.19999869506468901</c:v>
                </c:pt>
                <c:pt idx="255">
                  <c:v>-0.20068320983336599</c:v>
                </c:pt>
                <c:pt idx="256">
                  <c:v>-0.20153691731654899</c:v>
                </c:pt>
                <c:pt idx="257">
                  <c:v>-0.202243490497381</c:v>
                </c:pt>
                <c:pt idx="258">
                  <c:v>-0.20316830116017001</c:v>
                </c:pt>
                <c:pt idx="259">
                  <c:v>-0.20389294346585199</c:v>
                </c:pt>
                <c:pt idx="260">
                  <c:v>-0.20475908813886801</c:v>
                </c:pt>
                <c:pt idx="261">
                  <c:v>-0.20548114914099999</c:v>
                </c:pt>
                <c:pt idx="262">
                  <c:v>-0.206267742731883</c:v>
                </c:pt>
                <c:pt idx="263">
                  <c:v>-0.20707052813594301</c:v>
                </c:pt>
                <c:pt idx="264">
                  <c:v>-0.20792658225871799</c:v>
                </c:pt>
                <c:pt idx="265">
                  <c:v>-0.208664835074027</c:v>
                </c:pt>
                <c:pt idx="266">
                  <c:v>-0.20945283664866499</c:v>
                </c:pt>
                <c:pt idx="267">
                  <c:v>-0.21024271553497501</c:v>
                </c:pt>
                <c:pt idx="268">
                  <c:v>-0.21094201413307401</c:v>
                </c:pt>
                <c:pt idx="269">
                  <c:v>-0.21177131656451301</c:v>
                </c:pt>
                <c:pt idx="270">
                  <c:v>-0.212670079527842</c:v>
                </c:pt>
                <c:pt idx="271">
                  <c:v>-0.213360695559455</c:v>
                </c:pt>
                <c:pt idx="272">
                  <c:v>-0.21419961921321601</c:v>
                </c:pt>
                <c:pt idx="273">
                  <c:v>-0.21497893822136699</c:v>
                </c:pt>
                <c:pt idx="274">
                  <c:v>-0.21573361751381401</c:v>
                </c:pt>
                <c:pt idx="275">
                  <c:v>-0.216529362999101</c:v>
                </c:pt>
                <c:pt idx="276">
                  <c:v>-0.21731431394226999</c:v>
                </c:pt>
                <c:pt idx="277">
                  <c:v>-0.218040364231707</c:v>
                </c:pt>
                <c:pt idx="278">
                  <c:v>-0.21884760825098901</c:v>
                </c:pt>
                <c:pt idx="279">
                  <c:v>-0.21968113463369199</c:v>
                </c:pt>
                <c:pt idx="280">
                  <c:v>-0.22047688011897901</c:v>
                </c:pt>
                <c:pt idx="281">
                  <c:v>-0.221206215703843</c:v>
                </c:pt>
                <c:pt idx="282">
                  <c:v>-0.22202495825712201</c:v>
                </c:pt>
                <c:pt idx="283">
                  <c:v>-0.22276438439222601</c:v>
                </c:pt>
                <c:pt idx="284">
                  <c:v>-0.22360893998100501</c:v>
                </c:pt>
                <c:pt idx="285">
                  <c:v>-0.224399288195233</c:v>
                </c:pt>
                <c:pt idx="286">
                  <c:v>-0.225186116450076</c:v>
                </c:pt>
                <c:pt idx="287">
                  <c:v>-0.22596097684300301</c:v>
                </c:pt>
                <c:pt idx="288">
                  <c:v>-0.226720114750673</c:v>
                </c:pt>
                <c:pt idx="289">
                  <c:v>-0.22755504911712901</c:v>
                </c:pt>
                <c:pt idx="290">
                  <c:v>-0.22827593679946501</c:v>
                </c:pt>
                <c:pt idx="291">
                  <c:v>-0.229120492388244</c:v>
                </c:pt>
                <c:pt idx="292">
                  <c:v>-0.22991834984916301</c:v>
                </c:pt>
                <c:pt idx="293">
                  <c:v>-0.23062351504624001</c:v>
                </c:pt>
                <c:pt idx="294">
                  <c:v>-0.23150514754055701</c:v>
                </c:pt>
                <c:pt idx="295">
                  <c:v>-0.232189427645274</c:v>
                </c:pt>
                <c:pt idx="296">
                  <c:v>-0.23305909227767699</c:v>
                </c:pt>
                <c:pt idx="297">
                  <c:v>-0.23379523311735401</c:v>
                </c:pt>
                <c:pt idx="298">
                  <c:v>-0.23465222589596499</c:v>
                </c:pt>
                <c:pt idx="299">
                  <c:v>-0.23536677765140601</c:v>
                </c:pt>
                <c:pt idx="300">
                  <c:v>-0.236237850267563</c:v>
                </c:pt>
                <c:pt idx="301">
                  <c:v>-0.23690453057534799</c:v>
                </c:pt>
                <c:pt idx="302">
                  <c:v>-0.23773594498241801</c:v>
                </c:pt>
                <c:pt idx="303">
                  <c:v>-0.23859880436000699</c:v>
                </c:pt>
                <c:pt idx="304">
                  <c:v>-0.239311244139816</c:v>
                </c:pt>
                <c:pt idx="305">
                  <c:v>-0.24009032848400699</c:v>
                </c:pt>
                <c:pt idx="306">
                  <c:v>-0.24087527942717701</c:v>
                </c:pt>
                <c:pt idx="307">
                  <c:v>-0.24164450788508701</c:v>
                </c:pt>
                <c:pt idx="308">
                  <c:v>-0.24240341112879599</c:v>
                </c:pt>
                <c:pt idx="309">
                  <c:v>-0.24321276712371101</c:v>
                </c:pt>
                <c:pt idx="310">
                  <c:v>-0.24404136556327199</c:v>
                </c:pt>
                <c:pt idx="311">
                  <c:v>-0.24484532428712799</c:v>
                </c:pt>
                <c:pt idx="312">
                  <c:v>-0.24572836476519799</c:v>
                </c:pt>
                <c:pt idx="313">
                  <c:v>-0.246428602019134</c:v>
                </c:pt>
                <c:pt idx="314">
                  <c:v>-0.24722340884858501</c:v>
                </c:pt>
                <c:pt idx="315">
                  <c:v>-0.24795157111365401</c:v>
                </c:pt>
                <c:pt idx="316">
                  <c:v>-0.248752244542082</c:v>
                </c:pt>
                <c:pt idx="317">
                  <c:v>-0.24956864045577001</c:v>
                </c:pt>
                <c:pt idx="318">
                  <c:v>-0.25038480170549898</c:v>
                </c:pt>
                <c:pt idx="319">
                  <c:v>-0.25117726189535899</c:v>
                </c:pt>
                <c:pt idx="320">
                  <c:v>-0.25186177666403597</c:v>
                </c:pt>
                <c:pt idx="321">
                  <c:v>-0.25269929233404198</c:v>
                </c:pt>
                <c:pt idx="322">
                  <c:v>-0.25350278172997998</c:v>
                </c:pt>
                <c:pt idx="323">
                  <c:v>-0.25427412216352202</c:v>
                </c:pt>
                <c:pt idx="324">
                  <c:v>-0.25508019286300898</c:v>
                </c:pt>
                <c:pt idx="325">
                  <c:v>-0.25585317594426399</c:v>
                </c:pt>
                <c:pt idx="326">
                  <c:v>-0.25661771112299198</c:v>
                </c:pt>
                <c:pt idx="327">
                  <c:v>-0.257416741903707</c:v>
                </c:pt>
                <c:pt idx="328">
                  <c:v>-0.25817259451594898</c:v>
                </c:pt>
                <c:pt idx="329">
                  <c:v>-0.259028413974764</c:v>
                </c:pt>
                <c:pt idx="330">
                  <c:v>-0.25980397835956998</c:v>
                </c:pt>
                <c:pt idx="331">
                  <c:v>-0.26055889231597501</c:v>
                </c:pt>
                <c:pt idx="332">
                  <c:v>-0.26132976342159803</c:v>
                </c:pt>
                <c:pt idx="333">
                  <c:v>-0.262210926587996</c:v>
                </c:pt>
                <c:pt idx="334">
                  <c:v>-0.26287690290390398</c:v>
                </c:pt>
                <c:pt idx="335">
                  <c:v>-0.26372568244394801</c:v>
                </c:pt>
                <c:pt idx="336">
                  <c:v>-0.26449584955769301</c:v>
                </c:pt>
                <c:pt idx="337">
                  <c:v>-0.26526179272017603</c:v>
                </c:pt>
                <c:pt idx="338">
                  <c:v>-0.26615492374848798</c:v>
                </c:pt>
                <c:pt idx="339">
                  <c:v>-0.26687557676686502</c:v>
                </c:pt>
                <c:pt idx="340">
                  <c:v>-0.26764058127351098</c:v>
                </c:pt>
                <c:pt idx="341">
                  <c:v>-0.26849921669983601</c:v>
                </c:pt>
                <c:pt idx="342">
                  <c:v>-0.26923746951514499</c:v>
                </c:pt>
                <c:pt idx="343">
                  <c:v>-0.26997079438731397</c:v>
                </c:pt>
                <c:pt idx="344">
                  <c:v>-0.27074847074775099</c:v>
                </c:pt>
                <c:pt idx="345">
                  <c:v>-0.27158833305734797</c:v>
                </c:pt>
                <c:pt idx="346">
                  <c:v>-0.27232752452849401</c:v>
                </c:pt>
                <c:pt idx="347">
                  <c:v>-0.27319507718526398</c:v>
                </c:pt>
                <c:pt idx="348">
                  <c:v>-0.27396219366754199</c:v>
                </c:pt>
                <c:pt idx="349">
                  <c:v>-0.27481683980656302</c:v>
                </c:pt>
                <c:pt idx="350">
                  <c:v>-0.275514965084866</c:v>
                </c:pt>
                <c:pt idx="351">
                  <c:v>-0.27630695594680899</c:v>
                </c:pt>
                <c:pt idx="352">
                  <c:v>-0.27703371022812201</c:v>
                </c:pt>
                <c:pt idx="353">
                  <c:v>-0.27784001559157001</c:v>
                </c:pt>
                <c:pt idx="354">
                  <c:v>-0.27861581464033403</c:v>
                </c:pt>
                <c:pt idx="355">
                  <c:v>-0.279422589331699</c:v>
                </c:pt>
                <c:pt idx="356">
                  <c:v>-0.28017562597643098</c:v>
                </c:pt>
                <c:pt idx="357">
                  <c:v>-0.28096996347796399</c:v>
                </c:pt>
                <c:pt idx="358">
                  <c:v>-0.28183798546265199</c:v>
                </c:pt>
                <c:pt idx="359">
                  <c:v>-0.28258069689318499</c:v>
                </c:pt>
                <c:pt idx="360">
                  <c:v>-0.28339779679874999</c:v>
                </c:pt>
                <c:pt idx="361">
                  <c:v>-0.284178523790655</c:v>
                </c:pt>
                <c:pt idx="362">
                  <c:v>-0.28496488271757903</c:v>
                </c:pt>
                <c:pt idx="363">
                  <c:v>-0.28581248893782601</c:v>
                </c:pt>
                <c:pt idx="364">
                  <c:v>-0.28655613902419502</c:v>
                </c:pt>
                <c:pt idx="365">
                  <c:v>-0.28717870250767102</c:v>
                </c:pt>
                <c:pt idx="366">
                  <c:v>-0.28813988608412</c:v>
                </c:pt>
                <c:pt idx="367">
                  <c:v>-0.28891732778059798</c:v>
                </c:pt>
                <c:pt idx="368">
                  <c:v>-0.28958893603152502</c:v>
                </c:pt>
                <c:pt idx="369">
                  <c:v>-0.29049121895424002</c:v>
                </c:pt>
                <c:pt idx="370">
                  <c:v>-0.29118042700210001</c:v>
                </c:pt>
                <c:pt idx="371">
                  <c:v>-0.29203601179695599</c:v>
                </c:pt>
                <c:pt idx="372">
                  <c:v>-0.29283480791371103</c:v>
                </c:pt>
                <c:pt idx="373">
                  <c:v>-0.293586905902607</c:v>
                </c:pt>
                <c:pt idx="374">
                  <c:v>-0.294399077865032</c:v>
                </c:pt>
                <c:pt idx="375">
                  <c:v>-0.29520327125284701</c:v>
                </c:pt>
                <c:pt idx="376">
                  <c:v>-0.29599526211478799</c:v>
                </c:pt>
                <c:pt idx="377">
                  <c:v>-0.29669151008141997</c:v>
                </c:pt>
                <c:pt idx="378">
                  <c:v>-0.29752409780828498</c:v>
                </c:pt>
                <c:pt idx="379">
                  <c:v>-0.29828839832305498</c:v>
                </c:pt>
                <c:pt idx="380">
                  <c:v>-0.29922024890461602</c:v>
                </c:pt>
                <c:pt idx="381">
                  <c:v>-0.29984539369164298</c:v>
                </c:pt>
                <c:pt idx="382">
                  <c:v>-0.30068126671393502</c:v>
                </c:pt>
                <c:pt idx="383">
                  <c:v>-0.30144181260535902</c:v>
                </c:pt>
                <c:pt idx="384">
                  <c:v>-0.30224694464900997</c:v>
                </c:pt>
                <c:pt idx="385">
                  <c:v>-0.30297980019325998</c:v>
                </c:pt>
                <c:pt idx="386">
                  <c:v>-0.30387222722969398</c:v>
                </c:pt>
                <c:pt idx="387">
                  <c:v>-0.30461188802875899</c:v>
                </c:pt>
                <c:pt idx="388">
                  <c:v>-0.305372199256222</c:v>
                </c:pt>
                <c:pt idx="389">
                  <c:v>-0.30621417354145097</c:v>
                </c:pt>
                <c:pt idx="390">
                  <c:v>-0.30703056945514001</c:v>
                </c:pt>
                <c:pt idx="391">
                  <c:v>-0.30764398104421098</c:v>
                </c:pt>
                <c:pt idx="392">
                  <c:v>-0.30851294168473598</c:v>
                </c:pt>
                <c:pt idx="393">
                  <c:v>-0.30927020228073199</c:v>
                </c:pt>
                <c:pt idx="394">
                  <c:v>-0.3100293401884</c:v>
                </c:pt>
                <c:pt idx="395">
                  <c:v>-0.31089806616496601</c:v>
                </c:pt>
                <c:pt idx="396">
                  <c:v>-0.31165086814574</c:v>
                </c:pt>
                <c:pt idx="397">
                  <c:v>-0.31242737118638098</c:v>
                </c:pt>
                <c:pt idx="398">
                  <c:v>-0.313223585999587</c:v>
                </c:pt>
                <c:pt idx="399">
                  <c:v>-0.31403223800262497</c:v>
                </c:pt>
                <c:pt idx="400">
                  <c:v>-0.31485661249092201</c:v>
                </c:pt>
                <c:pt idx="401">
                  <c:v>-0.31557163357428097</c:v>
                </c:pt>
                <c:pt idx="402">
                  <c:v>-0.316477201792424</c:v>
                </c:pt>
                <c:pt idx="403">
                  <c:v>-0.317223902510261</c:v>
                </c:pt>
                <c:pt idx="404">
                  <c:v>-0.31798304041792902</c:v>
                </c:pt>
                <c:pt idx="405">
                  <c:v>-0.31871894659364802</c:v>
                </c:pt>
                <c:pt idx="406">
                  <c:v>-0.31951023346371299</c:v>
                </c:pt>
                <c:pt idx="407">
                  <c:v>-0.32033132265658298</c:v>
                </c:pt>
                <c:pt idx="408">
                  <c:v>-0.32109468451551498</c:v>
                </c:pt>
                <c:pt idx="409">
                  <c:v>-0.32187024890032101</c:v>
                </c:pt>
                <c:pt idx="410">
                  <c:v>-0.32260521642020301</c:v>
                </c:pt>
                <c:pt idx="411">
                  <c:v>-0.32350327539165502</c:v>
                </c:pt>
                <c:pt idx="412">
                  <c:v>-0.32426945321809703</c:v>
                </c:pt>
                <c:pt idx="413">
                  <c:v>-0.325113304814999</c:v>
                </c:pt>
                <c:pt idx="414">
                  <c:v>-0.32575628406291601</c:v>
                </c:pt>
                <c:pt idx="415">
                  <c:v>-0.32663017264658101</c:v>
                </c:pt>
                <c:pt idx="416">
                  <c:v>-0.327383913283192</c:v>
                </c:pt>
                <c:pt idx="417">
                  <c:v>-0.328184352047661</c:v>
                </c:pt>
                <c:pt idx="418">
                  <c:v>-0.328947713906593</c:v>
                </c:pt>
                <c:pt idx="419">
                  <c:v>-0.32973876611269898</c:v>
                </c:pt>
                <c:pt idx="420">
                  <c:v>-0.33057463913499202</c:v>
                </c:pt>
                <c:pt idx="421">
                  <c:v>-0.33134738755228799</c:v>
                </c:pt>
                <c:pt idx="422">
                  <c:v>-0.33203800358390101</c:v>
                </c:pt>
                <c:pt idx="423">
                  <c:v>-0.332868948663052</c:v>
                </c:pt>
                <c:pt idx="424">
                  <c:v>-0.33359476428853002</c:v>
                </c:pt>
                <c:pt idx="425">
                  <c:v>-0.33443908521334997</c:v>
                </c:pt>
                <c:pt idx="426">
                  <c:v>-0.33518085798804598</c:v>
                </c:pt>
                <c:pt idx="427">
                  <c:v>-0.33599232595859202</c:v>
                </c:pt>
                <c:pt idx="428">
                  <c:v>-0.33671931490386597</c:v>
                </c:pt>
                <c:pt idx="429">
                  <c:v>-0.33759766210275399</c:v>
                </c:pt>
                <c:pt idx="430">
                  <c:v>-0.33832089642468099</c:v>
                </c:pt>
                <c:pt idx="431">
                  <c:v>-0.33908003433235101</c:v>
                </c:pt>
                <c:pt idx="432">
                  <c:v>-0.339850436110055</c:v>
                </c:pt>
                <c:pt idx="433">
                  <c:v>-0.34072502868559901</c:v>
                </c:pt>
                <c:pt idx="434">
                  <c:v>-0.34152124349880397</c:v>
                </c:pt>
                <c:pt idx="435">
                  <c:v>-0.34232003961556001</c:v>
                </c:pt>
                <c:pt idx="436">
                  <c:v>-0.343036703346633</c:v>
                </c:pt>
                <c:pt idx="437">
                  <c:v>-0.34382845954461599</c:v>
                </c:pt>
                <c:pt idx="438">
                  <c:v>-0.344577976229962</c:v>
                </c:pt>
                <c:pt idx="439">
                  <c:v>-0.34543473434461403</c:v>
                </c:pt>
                <c:pt idx="440">
                  <c:v>-0.34616712056094601</c:v>
                </c:pt>
                <c:pt idx="441">
                  <c:v>-0.34696521268582498</c:v>
                </c:pt>
                <c:pt idx="442">
                  <c:v>-0.347697833566115</c:v>
                </c:pt>
                <c:pt idx="443">
                  <c:v>-0.34847316328696198</c:v>
                </c:pt>
                <c:pt idx="444">
                  <c:v>-0.34940125924517801</c:v>
                </c:pt>
                <c:pt idx="445">
                  <c:v>-0.35009187527679198</c:v>
                </c:pt>
                <c:pt idx="446">
                  <c:v>-0.350936900193489</c:v>
                </c:pt>
                <c:pt idx="447">
                  <c:v>-0.35168829419050701</c:v>
                </c:pt>
                <c:pt idx="448">
                  <c:v>-0.352517361957987</c:v>
                </c:pt>
                <c:pt idx="449">
                  <c:v>-0.35322722043424598</c:v>
                </c:pt>
                <c:pt idx="450">
                  <c:v>-0.35402226192765601</c:v>
                </c:pt>
                <c:pt idx="451">
                  <c:v>-0.35488113201794003</c:v>
                </c:pt>
                <c:pt idx="452">
                  <c:v>-0.35557667599269399</c:v>
                </c:pt>
                <c:pt idx="453">
                  <c:v>-0.35641911960584099</c:v>
                </c:pt>
                <c:pt idx="454">
                  <c:v>-0.357340644973203</c:v>
                </c:pt>
                <c:pt idx="455">
                  <c:v>-0.35797916560589699</c:v>
                </c:pt>
                <c:pt idx="456">
                  <c:v>-0.35880635606170302</c:v>
                </c:pt>
                <c:pt idx="457">
                  <c:v>-0.35969080452352897</c:v>
                </c:pt>
                <c:pt idx="458">
                  <c:v>-0.360472235507311</c:v>
                </c:pt>
                <c:pt idx="459">
                  <c:v>-0.36126281838549901</c:v>
                </c:pt>
                <c:pt idx="460">
                  <c:v>-0.36199966321705401</c:v>
                </c:pt>
                <c:pt idx="461">
                  <c:v>-0.36273603872068999</c:v>
                </c:pt>
                <c:pt idx="462">
                  <c:v>-0.363519816344064</c:v>
                </c:pt>
                <c:pt idx="463">
                  <c:v>-0.36432752969126603</c:v>
                </c:pt>
                <c:pt idx="464">
                  <c:v>-0.36510098210043901</c:v>
                </c:pt>
                <c:pt idx="465">
                  <c:v>-0.36590189019282598</c:v>
                </c:pt>
                <c:pt idx="466">
                  <c:v>-0.366694350382687</c:v>
                </c:pt>
                <c:pt idx="467">
                  <c:v>-0.36729861007735398</c:v>
                </c:pt>
                <c:pt idx="468">
                  <c:v>-0.36817672261228301</c:v>
                </c:pt>
                <c:pt idx="469">
                  <c:v>-0.36899569982952102</c:v>
                </c:pt>
                <c:pt idx="470">
                  <c:v>-0.36976891757473501</c:v>
                </c:pt>
                <c:pt idx="471">
                  <c:v>-0.37058859878384998</c:v>
                </c:pt>
                <c:pt idx="472">
                  <c:v>-0.37138997620415598</c:v>
                </c:pt>
                <c:pt idx="473">
                  <c:v>-0.37218806832903401</c:v>
                </c:pt>
                <c:pt idx="474">
                  <c:v>-0.37287469507334298</c:v>
                </c:pt>
                <c:pt idx="475">
                  <c:v>-0.37371854667024501</c:v>
                </c:pt>
                <c:pt idx="476">
                  <c:v>-0.37456099028339201</c:v>
                </c:pt>
                <c:pt idx="477">
                  <c:v>-0.37533162672505599</c:v>
                </c:pt>
                <c:pt idx="478">
                  <c:v>-0.37604453583278402</c:v>
                </c:pt>
                <c:pt idx="479">
                  <c:v>-0.37678419663184798</c:v>
                </c:pt>
                <c:pt idx="480">
                  <c:v>-0.37770572199920999</c:v>
                </c:pt>
                <c:pt idx="481">
                  <c:v>-0.37841745778714098</c:v>
                </c:pt>
                <c:pt idx="482">
                  <c:v>-0.37924136294751998</c:v>
                </c:pt>
                <c:pt idx="483">
                  <c:v>-0.37998243173033902</c:v>
                </c:pt>
                <c:pt idx="484">
                  <c:v>-0.38072819379234002</c:v>
                </c:pt>
                <c:pt idx="485">
                  <c:v>-0.3816032556958</c:v>
                </c:pt>
                <c:pt idx="486">
                  <c:v>-0.38238961462272397</c:v>
                </c:pt>
                <c:pt idx="487">
                  <c:v>-0.38304409240463699</c:v>
                </c:pt>
                <c:pt idx="488">
                  <c:v>-0.38392595956291198</c:v>
                </c:pt>
                <c:pt idx="489">
                  <c:v>-0.38471466512942698</c:v>
                </c:pt>
                <c:pt idx="490">
                  <c:v>-0.38555405811110599</c:v>
                </c:pt>
                <c:pt idx="491">
                  <c:v>-0.38632093992942501</c:v>
                </c:pt>
                <c:pt idx="492">
                  <c:v>-0.387126541300994</c:v>
                </c:pt>
                <c:pt idx="493">
                  <c:v>-0.38782396258742202</c:v>
                </c:pt>
                <c:pt idx="494">
                  <c:v>-0.38875534384106503</c:v>
                </c:pt>
                <c:pt idx="495">
                  <c:v>-0.38948960736907001</c:v>
                </c:pt>
                <c:pt idx="496">
                  <c:v>-0.39026564108179301</c:v>
                </c:pt>
                <c:pt idx="497">
                  <c:v>-0.391001781921471</c:v>
                </c:pt>
                <c:pt idx="498">
                  <c:v>-0.39188271042390999</c:v>
                </c:pt>
                <c:pt idx="499">
                  <c:v>-0.39257567309511399</c:v>
                </c:pt>
                <c:pt idx="500">
                  <c:v>-0.39330383536018199</c:v>
                </c:pt>
                <c:pt idx="501">
                  <c:v>-0.39409160227086099</c:v>
                </c:pt>
                <c:pt idx="502">
                  <c:v>-0.39483759899682103</c:v>
                </c:pt>
                <c:pt idx="503">
                  <c:v>-0.39568708252874002</c:v>
                </c:pt>
                <c:pt idx="504">
                  <c:v>-0.39652272088707402</c:v>
                </c:pt>
                <c:pt idx="505">
                  <c:v>-0.39867365073612898</c:v>
                </c:pt>
                <c:pt idx="506">
                  <c:v>-0.39948394538687998</c:v>
                </c:pt>
                <c:pt idx="507">
                  <c:v>-0.40013912716067002</c:v>
                </c:pt>
                <c:pt idx="508">
                  <c:v>-0.400885123886629</c:v>
                </c:pt>
                <c:pt idx="509">
                  <c:v>-0.401751033895686</c:v>
                </c:pt>
                <c:pt idx="510">
                  <c:v>-0.402400114406541</c:v>
                </c:pt>
                <c:pt idx="511">
                  <c:v>-0.40428868994932798</c:v>
                </c:pt>
                <c:pt idx="512">
                  <c:v>-0.40447290115721701</c:v>
                </c:pt>
                <c:pt idx="513">
                  <c:v>-0.40518909556037103</c:v>
                </c:pt>
                <c:pt idx="514">
                  <c:v>-0.40618125477942102</c:v>
                </c:pt>
                <c:pt idx="515">
                  <c:v>-0.40721729615882002</c:v>
                </c:pt>
                <c:pt idx="516">
                  <c:v>-0.41035733459545598</c:v>
                </c:pt>
                <c:pt idx="517">
                  <c:v>-0.410915130826222</c:v>
                </c:pt>
                <c:pt idx="518">
                  <c:v>-0.41124811898417701</c:v>
                </c:pt>
                <c:pt idx="519">
                  <c:v>-0.41165150632985897</c:v>
                </c:pt>
                <c:pt idx="520">
                  <c:v>-0.412035181902977</c:v>
                </c:pt>
                <c:pt idx="521">
                  <c:v>-0.41260564998753502</c:v>
                </c:pt>
                <c:pt idx="522">
                  <c:v>-0.41319559518069698</c:v>
                </c:pt>
                <c:pt idx="523">
                  <c:v>-0.41372452774449497</c:v>
                </c:pt>
                <c:pt idx="524">
                  <c:v>-0.41433770466960701</c:v>
                </c:pt>
                <c:pt idx="525">
                  <c:v>-0.41495862550536999</c:v>
                </c:pt>
                <c:pt idx="526">
                  <c:v>-0.41568303314709198</c:v>
                </c:pt>
                <c:pt idx="527">
                  <c:v>-0.41629996469555097</c:v>
                </c:pt>
                <c:pt idx="528">
                  <c:v>-0.41691173363690798</c:v>
                </c:pt>
                <c:pt idx="529">
                  <c:v>-0.41761314421064</c:v>
                </c:pt>
                <c:pt idx="530">
                  <c:v>-0.41833403189297702</c:v>
                </c:pt>
                <c:pt idx="531">
                  <c:v>-0.41900235484847598</c:v>
                </c:pt>
                <c:pt idx="532">
                  <c:v>-0.41970024546282098</c:v>
                </c:pt>
                <c:pt idx="533">
                  <c:v>-0.42044765017253499</c:v>
                </c:pt>
                <c:pt idx="534">
                  <c:v>-0.42117111915842198</c:v>
                </c:pt>
                <c:pt idx="535">
                  <c:v>-0.42191617722854502</c:v>
                </c:pt>
                <c:pt idx="536">
                  <c:v>-0.422598814685549</c:v>
                </c:pt>
                <c:pt idx="537">
                  <c:v>-0.423342464771918</c:v>
                </c:pt>
                <c:pt idx="538">
                  <c:v>-0.424180215105883</c:v>
                </c:pt>
                <c:pt idx="539">
                  <c:v>-0.42490603073136102</c:v>
                </c:pt>
                <c:pt idx="540">
                  <c:v>-0.425657894056298</c:v>
                </c:pt>
                <c:pt idx="541">
                  <c:v>-0.42631424914988297</c:v>
                </c:pt>
                <c:pt idx="542">
                  <c:v>-0.42706259251543399</c:v>
                </c:pt>
                <c:pt idx="543">
                  <c:v>-0.42786350060782202</c:v>
                </c:pt>
                <c:pt idx="544">
                  <c:v>-0.42866065407686299</c:v>
                </c:pt>
                <c:pt idx="545">
                  <c:v>-0.42937942978356802</c:v>
                </c:pt>
                <c:pt idx="546">
                  <c:v>-0.43015546349629202</c:v>
                </c:pt>
                <c:pt idx="547">
                  <c:v>-0.43097796067291599</c:v>
                </c:pt>
                <c:pt idx="548">
                  <c:v>-0.43184410534593198</c:v>
                </c:pt>
                <c:pt idx="549">
                  <c:v>-0.43249388984866299</c:v>
                </c:pt>
                <c:pt idx="550">
                  <c:v>-0.43325842502739098</c:v>
                </c:pt>
                <c:pt idx="551">
                  <c:v>-0.43402084823048698</c:v>
                </c:pt>
                <c:pt idx="552">
                  <c:v>-0.43476285566914202</c:v>
                </c:pt>
                <c:pt idx="553">
                  <c:v>-0.43560154465894402</c:v>
                </c:pt>
                <c:pt idx="554">
                  <c:v>-0.43643882566499098</c:v>
                </c:pt>
                <c:pt idx="555">
                  <c:v>-0.437160886667122</c:v>
                </c:pt>
                <c:pt idx="556">
                  <c:v>-0.43796343740722399</c:v>
                </c:pt>
                <c:pt idx="557">
                  <c:v>-0.43872304464281098</c:v>
                </c:pt>
                <c:pt idx="558">
                  <c:v>-0.439485937173825</c:v>
                </c:pt>
                <c:pt idx="559">
                  <c:v>-0.44018406245212899</c:v>
                </c:pt>
                <c:pt idx="560">
                  <c:v>-0.44104903380534999</c:v>
                </c:pt>
                <c:pt idx="561">
                  <c:v>-0.44187317362968798</c:v>
                </c:pt>
                <c:pt idx="562">
                  <c:v>-0.442671265754566</c:v>
                </c:pt>
                <c:pt idx="563">
                  <c:v>-0.44337338032017498</c:v>
                </c:pt>
                <c:pt idx="564">
                  <c:v>-0.44414120079433</c:v>
                </c:pt>
                <c:pt idx="565">
                  <c:v>-0.44492685572937701</c:v>
                </c:pt>
                <c:pt idx="566">
                  <c:v>-0.44571251066442302</c:v>
                </c:pt>
                <c:pt idx="567">
                  <c:v>-0.446510368125343</c:v>
                </c:pt>
                <c:pt idx="568">
                  <c:v>-0.44728428986243401</c:v>
                </c:pt>
                <c:pt idx="569">
                  <c:v>-0.44812884545121301</c:v>
                </c:pt>
                <c:pt idx="570">
                  <c:v>-0.44882321610617198</c:v>
                </c:pt>
                <c:pt idx="571">
                  <c:v>-0.44969593137004299</c:v>
                </c:pt>
                <c:pt idx="572">
                  <c:v>-0.45047431172235702</c:v>
                </c:pt>
                <c:pt idx="573">
                  <c:v>-0.451275219814744</c:v>
                </c:pt>
                <c:pt idx="574">
                  <c:v>-0.45202896045135399</c:v>
                </c:pt>
                <c:pt idx="575">
                  <c:v>-0.45294133392431102</c:v>
                </c:pt>
                <c:pt idx="576">
                  <c:v>-0.45360543292854699</c:v>
                </c:pt>
                <c:pt idx="577">
                  <c:v>-0.45432514729108803</c:v>
                </c:pt>
                <c:pt idx="578">
                  <c:v>-0.45511690348907102</c:v>
                </c:pt>
                <c:pt idx="579">
                  <c:v>-0.45602317569909201</c:v>
                </c:pt>
                <c:pt idx="580">
                  <c:v>-0.45669055999875502</c:v>
                </c:pt>
                <c:pt idx="581">
                  <c:v>-0.45754943008903898</c:v>
                </c:pt>
                <c:pt idx="582">
                  <c:v>-0.45826890978762103</c:v>
                </c:pt>
                <c:pt idx="583">
                  <c:v>-0.45909797755510001</c:v>
                </c:pt>
                <c:pt idx="584">
                  <c:v>-0.45982895578767702</c:v>
                </c:pt>
                <c:pt idx="585">
                  <c:v>-0.46067914331147403</c:v>
                </c:pt>
                <c:pt idx="586">
                  <c:v>-0.46151994427690701</c:v>
                </c:pt>
                <c:pt idx="587">
                  <c:v>-0.46224388259071297</c:v>
                </c:pt>
                <c:pt idx="588">
                  <c:v>-0.46302766021408598</c:v>
                </c:pt>
                <c:pt idx="589">
                  <c:v>-0.46383959751255199</c:v>
                </c:pt>
                <c:pt idx="590">
                  <c:v>-0.46457785032786098</c:v>
                </c:pt>
                <c:pt idx="591">
                  <c:v>-0.46540551011158499</c:v>
                </c:pt>
                <c:pt idx="592">
                  <c:v>-0.46619679698165001</c:v>
                </c:pt>
                <c:pt idx="593">
                  <c:v>-0.46690923676145901</c:v>
                </c:pt>
                <c:pt idx="594">
                  <c:v>-0.46774135516040599</c:v>
                </c:pt>
                <c:pt idx="595">
                  <c:v>-0.468531938038593</c:v>
                </c:pt>
                <c:pt idx="596">
                  <c:v>-0.46936992303651798</c:v>
                </c:pt>
                <c:pt idx="597">
                  <c:v>-0.47013891683046799</c:v>
                </c:pt>
                <c:pt idx="598">
                  <c:v>-0.47089265746707798</c:v>
                </c:pt>
                <c:pt idx="599">
                  <c:v>-0.471629267634674</c:v>
                </c:pt>
                <c:pt idx="600">
                  <c:v>-0.47250456420209402</c:v>
                </c:pt>
                <c:pt idx="601">
                  <c:v>-0.46535482269642098</c:v>
                </c:pt>
              </c:numCache>
            </c:numRef>
          </c:xVal>
          <c:yVal>
            <c:numRef>
              <c:f>'Test 15'!$G$2:$G$603</c:f>
              <c:numCache>
                <c:formatCode>General</c:formatCode>
                <c:ptCount val="602"/>
                <c:pt idx="0">
                  <c:v>-0.266225991525332</c:v>
                </c:pt>
                <c:pt idx="1">
                  <c:v>-0.64065413549905503</c:v>
                </c:pt>
                <c:pt idx="2">
                  <c:v>-1.0208096521859069</c:v>
                </c:pt>
                <c:pt idx="3">
                  <c:v>-1.4005685875093701</c:v>
                </c:pt>
                <c:pt idx="4">
                  <c:v>-1.8291715902865211</c:v>
                </c:pt>
                <c:pt idx="5">
                  <c:v>-2.2876380920091108</c:v>
                </c:pt>
                <c:pt idx="6">
                  <c:v>-2.7592563384803692</c:v>
                </c:pt>
                <c:pt idx="7">
                  <c:v>-3.2080296538559399</c:v>
                </c:pt>
                <c:pt idx="8">
                  <c:v>-3.6861868814119298</c:v>
                </c:pt>
                <c:pt idx="9">
                  <c:v>-4.2464272283670166</c:v>
                </c:pt>
                <c:pt idx="10">
                  <c:v>-4.7226661088628852</c:v>
                </c:pt>
                <c:pt idx="11">
                  <c:v>-5.2967960263590408</c:v>
                </c:pt>
                <c:pt idx="12">
                  <c:v>-5.9338440382979689</c:v>
                </c:pt>
                <c:pt idx="13">
                  <c:v>-6.3537683651925851</c:v>
                </c:pt>
                <c:pt idx="14">
                  <c:v>-6.9965345270222414</c:v>
                </c:pt>
                <c:pt idx="15">
                  <c:v>-7.5885290515156996</c:v>
                </c:pt>
                <c:pt idx="16">
                  <c:v>-8.0962362020553549</c:v>
                </c:pt>
                <c:pt idx="17">
                  <c:v>-8.6817286367537001</c:v>
                </c:pt>
                <c:pt idx="18">
                  <c:v>-9.2981451949739977</c:v>
                </c:pt>
                <c:pt idx="19">
                  <c:v>-9.8234863819508753</c:v>
                </c:pt>
                <c:pt idx="20">
                  <c:v>-10.414844531698421</c:v>
                </c:pt>
                <c:pt idx="21">
                  <c:v>-11.023938168929639</c:v>
                </c:pt>
                <c:pt idx="22">
                  <c:v>-11.59081894801591</c:v>
                </c:pt>
                <c:pt idx="23">
                  <c:v>-12.12989291755294</c:v>
                </c:pt>
                <c:pt idx="24">
                  <c:v>-12.75632546090441</c:v>
                </c:pt>
                <c:pt idx="25">
                  <c:v>-13.276760106362151</c:v>
                </c:pt>
                <c:pt idx="26">
                  <c:v>-13.752814530409919</c:v>
                </c:pt>
                <c:pt idx="27">
                  <c:v>-14.4167931837697</c:v>
                </c:pt>
                <c:pt idx="28">
                  <c:v>-14.90854485154977</c:v>
                </c:pt>
                <c:pt idx="29">
                  <c:v>-15.4211954348982</c:v>
                </c:pt>
                <c:pt idx="30">
                  <c:v>-15.956866182968</c:v>
                </c:pt>
                <c:pt idx="31">
                  <c:v>-16.466713028305481</c:v>
                </c:pt>
                <c:pt idx="32">
                  <c:v>-16.984924973563739</c:v>
                </c:pt>
                <c:pt idx="33">
                  <c:v>-17.523122774972329</c:v>
                </c:pt>
                <c:pt idx="34">
                  <c:v>-17.98937333880426</c:v>
                </c:pt>
                <c:pt idx="35">
                  <c:v>-18.399807381444742</c:v>
                </c:pt>
                <c:pt idx="36">
                  <c:v>-18.86452695675753</c:v>
                </c:pt>
                <c:pt idx="37">
                  <c:v>-19.302730917657659</c:v>
                </c:pt>
                <c:pt idx="38">
                  <c:v>-19.771351746847479</c:v>
                </c:pt>
                <c:pt idx="39">
                  <c:v>-20.159199097419581</c:v>
                </c:pt>
                <c:pt idx="40">
                  <c:v>-20.6101489988826</c:v>
                </c:pt>
                <c:pt idx="41">
                  <c:v>-21.01573183693834</c:v>
                </c:pt>
                <c:pt idx="42">
                  <c:v>-21.390040084220821</c:v>
                </c:pt>
                <c:pt idx="43">
                  <c:v>-21.69444856050039</c:v>
                </c:pt>
                <c:pt idx="44">
                  <c:v>-22.094387031244661</c:v>
                </c:pt>
                <c:pt idx="45">
                  <c:v>-22.462331531068092</c:v>
                </c:pt>
                <c:pt idx="46">
                  <c:v>-22.790516443506181</c:v>
                </c:pt>
                <c:pt idx="47">
                  <c:v>-23.075012846214591</c:v>
                </c:pt>
                <c:pt idx="48">
                  <c:v>-23.39276674651331</c:v>
                </c:pt>
                <c:pt idx="49">
                  <c:v>-23.67192313504961</c:v>
                </c:pt>
                <c:pt idx="50">
                  <c:v>-24.074443996067121</c:v>
                </c:pt>
                <c:pt idx="51">
                  <c:v>-24.28851492689558</c:v>
                </c:pt>
                <c:pt idx="52">
                  <c:v>-24.559942590257009</c:v>
                </c:pt>
                <c:pt idx="53">
                  <c:v>-24.86003478565129</c:v>
                </c:pt>
                <c:pt idx="54">
                  <c:v>-25.079528736053518</c:v>
                </c:pt>
                <c:pt idx="55">
                  <c:v>-25.295942263772719</c:v>
                </c:pt>
                <c:pt idx="56">
                  <c:v>-25.516607512620329</c:v>
                </c:pt>
                <c:pt idx="57">
                  <c:v>-25.74740864329036</c:v>
                </c:pt>
                <c:pt idx="58">
                  <c:v>-25.95571531011608</c:v>
                </c:pt>
                <c:pt idx="59">
                  <c:v>-26.15548164339533</c:v>
                </c:pt>
                <c:pt idx="60">
                  <c:v>-26.337355701210029</c:v>
                </c:pt>
                <c:pt idx="61">
                  <c:v>-26.572971145175181</c:v>
                </c:pt>
                <c:pt idx="62">
                  <c:v>-26.788084254935331</c:v>
                </c:pt>
                <c:pt idx="63">
                  <c:v>-26.985563328258301</c:v>
                </c:pt>
                <c:pt idx="64">
                  <c:v>-27.104676079611082</c:v>
                </c:pt>
                <c:pt idx="65">
                  <c:v>-27.249640402163369</c:v>
                </c:pt>
                <c:pt idx="66">
                  <c:v>-27.434585659838781</c:v>
                </c:pt>
                <c:pt idx="67">
                  <c:v>-27.533380533434691</c:v>
                </c:pt>
                <c:pt idx="68">
                  <c:v>-27.739114032809589</c:v>
                </c:pt>
                <c:pt idx="69">
                  <c:v>-27.90503260786468</c:v>
                </c:pt>
                <c:pt idx="70">
                  <c:v>-28.05334481494981</c:v>
                </c:pt>
                <c:pt idx="71">
                  <c:v>-28.195662187472049</c:v>
                </c:pt>
                <c:pt idx="72">
                  <c:v>-28.38786580637969</c:v>
                </c:pt>
                <c:pt idx="73">
                  <c:v>-28.52715809315329</c:v>
                </c:pt>
                <c:pt idx="74">
                  <c:v>-28.615402057918558</c:v>
                </c:pt>
                <c:pt idx="75">
                  <c:v>-28.79717466468685</c:v>
                </c:pt>
                <c:pt idx="76">
                  <c:v>-28.90024892787838</c:v>
                </c:pt>
                <c:pt idx="77">
                  <c:v>-29.018125821028999</c:v>
                </c:pt>
                <c:pt idx="78">
                  <c:v>-29.14746668242827</c:v>
                </c:pt>
                <c:pt idx="79">
                  <c:v>-29.27880889628927</c:v>
                </c:pt>
                <c:pt idx="80">
                  <c:v>-29.386411565281389</c:v>
                </c:pt>
                <c:pt idx="81">
                  <c:v>-29.50672328354673</c:v>
                </c:pt>
                <c:pt idx="82">
                  <c:v>-29.682362713416101</c:v>
                </c:pt>
                <c:pt idx="83">
                  <c:v>-29.76996108061304</c:v>
                </c:pt>
                <c:pt idx="84">
                  <c:v>-29.775347208897209</c:v>
                </c:pt>
                <c:pt idx="85">
                  <c:v>-29.892181923116141</c:v>
                </c:pt>
                <c:pt idx="86">
                  <c:v>-30.042670716288669</c:v>
                </c:pt>
                <c:pt idx="87">
                  <c:v>-30.1467502671223</c:v>
                </c:pt>
                <c:pt idx="88">
                  <c:v>-30.293522262865871</c:v>
                </c:pt>
                <c:pt idx="89">
                  <c:v>-30.387963964286921</c:v>
                </c:pt>
                <c:pt idx="90">
                  <c:v>-30.448244331522041</c:v>
                </c:pt>
                <c:pt idx="91">
                  <c:v>-30.656071411582751</c:v>
                </c:pt>
                <c:pt idx="92">
                  <c:v>-30.78620543570878</c:v>
                </c:pt>
                <c:pt idx="93">
                  <c:v>-30.871433537547819</c:v>
                </c:pt>
                <c:pt idx="94">
                  <c:v>-30.976020343613669</c:v>
                </c:pt>
                <c:pt idx="95">
                  <c:v>-31.110406088868171</c:v>
                </c:pt>
                <c:pt idx="96">
                  <c:v>-31.224667635636241</c:v>
                </c:pt>
                <c:pt idx="97">
                  <c:v>-31.329568017663831</c:v>
                </c:pt>
                <c:pt idx="98">
                  <c:v>-31.437797838579449</c:v>
                </c:pt>
                <c:pt idx="99">
                  <c:v>-31.495864728437549</c:v>
                </c:pt>
                <c:pt idx="100">
                  <c:v>-31.635110901099139</c:v>
                </c:pt>
                <c:pt idx="101">
                  <c:v>-31.77561137760771</c:v>
                </c:pt>
                <c:pt idx="102">
                  <c:v>-31.887345871037009</c:v>
                </c:pt>
                <c:pt idx="103">
                  <c:v>-31.95273568188415</c:v>
                </c:pt>
                <c:pt idx="104">
                  <c:v>-32.091852735032113</c:v>
                </c:pt>
                <c:pt idx="105">
                  <c:v>-32.187225941515969</c:v>
                </c:pt>
                <c:pt idx="106">
                  <c:v>-32.271522538292153</c:v>
                </c:pt>
                <c:pt idx="107">
                  <c:v>-32.424658281494771</c:v>
                </c:pt>
                <c:pt idx="108">
                  <c:v>-32.533044890391267</c:v>
                </c:pt>
                <c:pt idx="109">
                  <c:v>-32.644567258905219</c:v>
                </c:pt>
                <c:pt idx="110">
                  <c:v>-32.765543020383703</c:v>
                </c:pt>
                <c:pt idx="111">
                  <c:v>-32.913587765619063</c:v>
                </c:pt>
                <c:pt idx="112">
                  <c:v>-32.997432444097463</c:v>
                </c:pt>
                <c:pt idx="113">
                  <c:v>-33.076103119206977</c:v>
                </c:pt>
                <c:pt idx="114">
                  <c:v>-33.262358017663772</c:v>
                </c:pt>
                <c:pt idx="115">
                  <c:v>-33.34946757527328</c:v>
                </c:pt>
                <c:pt idx="116">
                  <c:v>-33.45941284115613</c:v>
                </c:pt>
                <c:pt idx="117">
                  <c:v>-33.649707335826051</c:v>
                </c:pt>
                <c:pt idx="118">
                  <c:v>-33.683564316872598</c:v>
                </c:pt>
                <c:pt idx="119">
                  <c:v>-33.793952278230812</c:v>
                </c:pt>
                <c:pt idx="120">
                  <c:v>-33.91528772978306</c:v>
                </c:pt>
                <c:pt idx="121">
                  <c:v>-34.051776278545752</c:v>
                </c:pt>
                <c:pt idx="122">
                  <c:v>-34.176284381005118</c:v>
                </c:pt>
                <c:pt idx="123">
                  <c:v>-34.312533136385277</c:v>
                </c:pt>
                <c:pt idx="124">
                  <c:v>-34.433730245601467</c:v>
                </c:pt>
                <c:pt idx="125">
                  <c:v>-34.535421085432333</c:v>
                </c:pt>
                <c:pt idx="126">
                  <c:v>-34.61743964507464</c:v>
                </c:pt>
                <c:pt idx="127">
                  <c:v>-34.7387289825149</c:v>
                </c:pt>
                <c:pt idx="128">
                  <c:v>-34.82812580008062</c:v>
                </c:pt>
                <c:pt idx="129">
                  <c:v>-34.948548192214801</c:v>
                </c:pt>
                <c:pt idx="130">
                  <c:v>-35.089528255488517</c:v>
                </c:pt>
                <c:pt idx="131">
                  <c:v>-35.115462832089761</c:v>
                </c:pt>
                <c:pt idx="132">
                  <c:v>-35.287948056696678</c:v>
                </c:pt>
                <c:pt idx="133">
                  <c:v>-35.485547026711068</c:v>
                </c:pt>
                <c:pt idx="134">
                  <c:v>-35.551628549238323</c:v>
                </c:pt>
                <c:pt idx="135">
                  <c:v>-35.667633209440908</c:v>
                </c:pt>
                <c:pt idx="136">
                  <c:v>-35.849627163946892</c:v>
                </c:pt>
                <c:pt idx="137">
                  <c:v>-35.931627277944429</c:v>
                </c:pt>
                <c:pt idx="138">
                  <c:v>-36.07558631285454</c:v>
                </c:pt>
                <c:pt idx="139">
                  <c:v>-36.238203117489107</c:v>
                </c:pt>
                <c:pt idx="140">
                  <c:v>-36.375779959295393</c:v>
                </c:pt>
                <c:pt idx="141">
                  <c:v>-36.396070168585162</c:v>
                </c:pt>
                <c:pt idx="142">
                  <c:v>-36.56179506436964</c:v>
                </c:pt>
                <c:pt idx="143">
                  <c:v>-36.687705035834647</c:v>
                </c:pt>
                <c:pt idx="144">
                  <c:v>-36.838258388763897</c:v>
                </c:pt>
                <c:pt idx="145">
                  <c:v>-36.990951436491002</c:v>
                </c:pt>
                <c:pt idx="146">
                  <c:v>-37.115810006201798</c:v>
                </c:pt>
                <c:pt idx="147">
                  <c:v>-37.176597628669242</c:v>
                </c:pt>
                <c:pt idx="148">
                  <c:v>-37.332961359713231</c:v>
                </c:pt>
                <c:pt idx="149">
                  <c:v>-37.448338867992348</c:v>
                </c:pt>
                <c:pt idx="150">
                  <c:v>-37.543177150776927</c:v>
                </c:pt>
                <c:pt idx="151">
                  <c:v>-37.66020554426634</c:v>
                </c:pt>
                <c:pt idx="152">
                  <c:v>-37.802928720974201</c:v>
                </c:pt>
                <c:pt idx="153">
                  <c:v>-37.985715838206971</c:v>
                </c:pt>
                <c:pt idx="154">
                  <c:v>-38.065917501835607</c:v>
                </c:pt>
                <c:pt idx="155">
                  <c:v>-38.275487695330789</c:v>
                </c:pt>
                <c:pt idx="156">
                  <c:v>-38.391852045607003</c:v>
                </c:pt>
                <c:pt idx="157">
                  <c:v>-38.488747017787581</c:v>
                </c:pt>
                <c:pt idx="158">
                  <c:v>-38.693004865577919</c:v>
                </c:pt>
                <c:pt idx="159">
                  <c:v>-38.765938945151881</c:v>
                </c:pt>
                <c:pt idx="160">
                  <c:v>-38.8644571340757</c:v>
                </c:pt>
                <c:pt idx="161">
                  <c:v>-39.087944566578862</c:v>
                </c:pt>
                <c:pt idx="162">
                  <c:v>-39.128884675231987</c:v>
                </c:pt>
                <c:pt idx="163">
                  <c:v>-39.27488195389374</c:v>
                </c:pt>
                <c:pt idx="164">
                  <c:v>-39.439638453325827</c:v>
                </c:pt>
                <c:pt idx="165">
                  <c:v>-39.551428283689468</c:v>
                </c:pt>
                <c:pt idx="166">
                  <c:v>-39.708041030938617</c:v>
                </c:pt>
                <c:pt idx="167">
                  <c:v>-39.839171119884341</c:v>
                </c:pt>
                <c:pt idx="168">
                  <c:v>-40.0274089251579</c:v>
                </c:pt>
                <c:pt idx="169">
                  <c:v>-40.128924531363133</c:v>
                </c:pt>
                <c:pt idx="170">
                  <c:v>-40.265698987620297</c:v>
                </c:pt>
                <c:pt idx="171">
                  <c:v>-40.425253815216372</c:v>
                </c:pt>
                <c:pt idx="172">
                  <c:v>-40.497606856978919</c:v>
                </c:pt>
                <c:pt idx="173">
                  <c:v>-40.585232892643212</c:v>
                </c:pt>
                <c:pt idx="174">
                  <c:v>-40.762126626359397</c:v>
                </c:pt>
                <c:pt idx="175">
                  <c:v>-40.932315368187901</c:v>
                </c:pt>
                <c:pt idx="176">
                  <c:v>-41.001412753641581</c:v>
                </c:pt>
                <c:pt idx="177">
                  <c:v>-41.206943350923538</c:v>
                </c:pt>
                <c:pt idx="178">
                  <c:v>-41.342675628249189</c:v>
                </c:pt>
                <c:pt idx="179">
                  <c:v>-41.450554981913491</c:v>
                </c:pt>
                <c:pt idx="180">
                  <c:v>-41.634725522506763</c:v>
                </c:pt>
                <c:pt idx="181">
                  <c:v>-41.810669305515582</c:v>
                </c:pt>
                <c:pt idx="182">
                  <c:v>-41.890594284472073</c:v>
                </c:pt>
                <c:pt idx="183">
                  <c:v>-42.041092300466872</c:v>
                </c:pt>
                <c:pt idx="184">
                  <c:v>-42.243505583776219</c:v>
                </c:pt>
                <c:pt idx="185">
                  <c:v>-42.362553775372263</c:v>
                </c:pt>
                <c:pt idx="186">
                  <c:v>-42.504954153296161</c:v>
                </c:pt>
                <c:pt idx="187">
                  <c:v>-42.73736005506435</c:v>
                </c:pt>
                <c:pt idx="188">
                  <c:v>-42.787855007728687</c:v>
                </c:pt>
                <c:pt idx="189">
                  <c:v>-42.915840114234413</c:v>
                </c:pt>
                <c:pt idx="190">
                  <c:v>-43.035865925005197</c:v>
                </c:pt>
                <c:pt idx="191">
                  <c:v>-43.241285848418272</c:v>
                </c:pt>
                <c:pt idx="192">
                  <c:v>-43.339010874615369</c:v>
                </c:pt>
                <c:pt idx="193">
                  <c:v>-43.516531760255369</c:v>
                </c:pt>
                <c:pt idx="194">
                  <c:v>-43.658249649321078</c:v>
                </c:pt>
                <c:pt idx="195">
                  <c:v>-43.799524842911673</c:v>
                </c:pt>
                <c:pt idx="196">
                  <c:v>-44.011290068139147</c:v>
                </c:pt>
                <c:pt idx="197">
                  <c:v>-44.152353136814341</c:v>
                </c:pt>
                <c:pt idx="198">
                  <c:v>-44.198199786986642</c:v>
                </c:pt>
                <c:pt idx="199">
                  <c:v>-44.443997226886196</c:v>
                </c:pt>
                <c:pt idx="200">
                  <c:v>-44.579102352288402</c:v>
                </c:pt>
                <c:pt idx="201">
                  <c:v>-44.668148702602558</c:v>
                </c:pt>
                <c:pt idx="202">
                  <c:v>-44.862390565261542</c:v>
                </c:pt>
                <c:pt idx="203">
                  <c:v>-45.018828078885043</c:v>
                </c:pt>
                <c:pt idx="204">
                  <c:v>-45.20313696181455</c:v>
                </c:pt>
                <c:pt idx="205">
                  <c:v>-45.289997503219112</c:v>
                </c:pt>
                <c:pt idx="206">
                  <c:v>-45.493047161274262</c:v>
                </c:pt>
                <c:pt idx="207">
                  <c:v>-45.678112315641151</c:v>
                </c:pt>
                <c:pt idx="208">
                  <c:v>-45.876864138455929</c:v>
                </c:pt>
                <c:pt idx="209">
                  <c:v>-46.022483281398642</c:v>
                </c:pt>
                <c:pt idx="210">
                  <c:v>-46.164994333191451</c:v>
                </c:pt>
                <c:pt idx="211">
                  <c:v>-46.253284412068943</c:v>
                </c:pt>
                <c:pt idx="212">
                  <c:v>-46.480857554897412</c:v>
                </c:pt>
                <c:pt idx="213">
                  <c:v>-46.588358772843101</c:v>
                </c:pt>
                <c:pt idx="214">
                  <c:v>-46.724819653138368</c:v>
                </c:pt>
                <c:pt idx="215">
                  <c:v>-46.949939525207462</c:v>
                </c:pt>
                <c:pt idx="216">
                  <c:v>-47.052737103726642</c:v>
                </c:pt>
                <c:pt idx="217">
                  <c:v>-47.221975894847454</c:v>
                </c:pt>
                <c:pt idx="218">
                  <c:v>-47.397762889875338</c:v>
                </c:pt>
                <c:pt idx="219">
                  <c:v>-47.531973401504253</c:v>
                </c:pt>
                <c:pt idx="220">
                  <c:v>-47.722765928583698</c:v>
                </c:pt>
                <c:pt idx="221">
                  <c:v>-47.795017519299741</c:v>
                </c:pt>
                <c:pt idx="222">
                  <c:v>-48.0608100381722</c:v>
                </c:pt>
                <c:pt idx="223">
                  <c:v>-48.168302033295483</c:v>
                </c:pt>
                <c:pt idx="224">
                  <c:v>-48.313432366651</c:v>
                </c:pt>
                <c:pt idx="225">
                  <c:v>-48.522605978782813</c:v>
                </c:pt>
                <c:pt idx="226">
                  <c:v>-48.714339233747978</c:v>
                </c:pt>
                <c:pt idx="227">
                  <c:v>-48.822246255879342</c:v>
                </c:pt>
                <c:pt idx="228">
                  <c:v>-49.0265317721367</c:v>
                </c:pt>
                <c:pt idx="229">
                  <c:v>-49.221511460588033</c:v>
                </c:pt>
                <c:pt idx="230">
                  <c:v>-49.414305340129452</c:v>
                </c:pt>
                <c:pt idx="231">
                  <c:v>-49.54122059923656</c:v>
                </c:pt>
                <c:pt idx="232">
                  <c:v>-49.755623551671441</c:v>
                </c:pt>
                <c:pt idx="233">
                  <c:v>-49.934269621644781</c:v>
                </c:pt>
                <c:pt idx="234">
                  <c:v>-50.041162133311673</c:v>
                </c:pt>
                <c:pt idx="235">
                  <c:v>-50.166629409301237</c:v>
                </c:pt>
                <c:pt idx="236">
                  <c:v>-50.389692591973983</c:v>
                </c:pt>
                <c:pt idx="237">
                  <c:v>-50.579940972531809</c:v>
                </c:pt>
                <c:pt idx="238">
                  <c:v>-50.835071908704442</c:v>
                </c:pt>
                <c:pt idx="239">
                  <c:v>-50.929864077376919</c:v>
                </c:pt>
                <c:pt idx="240">
                  <c:v>-51.126568433618033</c:v>
                </c:pt>
                <c:pt idx="241">
                  <c:v>-51.326759016727699</c:v>
                </c:pt>
                <c:pt idx="242">
                  <c:v>-51.44270833999586</c:v>
                </c:pt>
                <c:pt idx="243">
                  <c:v>-51.671729465941937</c:v>
                </c:pt>
                <c:pt idx="244">
                  <c:v>-51.878302242155442</c:v>
                </c:pt>
                <c:pt idx="245">
                  <c:v>-52.0412418455739</c:v>
                </c:pt>
                <c:pt idx="246">
                  <c:v>-52.190384106675623</c:v>
                </c:pt>
                <c:pt idx="247">
                  <c:v>-52.39445749801758</c:v>
                </c:pt>
                <c:pt idx="248">
                  <c:v>-52.587251377559348</c:v>
                </c:pt>
                <c:pt idx="249">
                  <c:v>-52.768489060628021</c:v>
                </c:pt>
                <c:pt idx="250">
                  <c:v>-52.93429696181429</c:v>
                </c:pt>
                <c:pt idx="251">
                  <c:v>-53.149963440918782</c:v>
                </c:pt>
                <c:pt idx="252">
                  <c:v>-53.253932317883397</c:v>
                </c:pt>
                <c:pt idx="253">
                  <c:v>-53.412859993556033</c:v>
                </c:pt>
                <c:pt idx="254">
                  <c:v>-53.64670465561943</c:v>
                </c:pt>
                <c:pt idx="255">
                  <c:v>-53.749797364455851</c:v>
                </c:pt>
                <c:pt idx="256">
                  <c:v>-53.987985975871723</c:v>
                </c:pt>
                <c:pt idx="257">
                  <c:v>-54.276383632457417</c:v>
                </c:pt>
                <c:pt idx="258">
                  <c:v>-54.456210223698193</c:v>
                </c:pt>
                <c:pt idx="259">
                  <c:v>-54.627109122851643</c:v>
                </c:pt>
                <c:pt idx="260">
                  <c:v>-54.807839550688378</c:v>
                </c:pt>
                <c:pt idx="261">
                  <c:v>-55.034416628697088</c:v>
                </c:pt>
                <c:pt idx="262">
                  <c:v>-55.250322901183999</c:v>
                </c:pt>
                <c:pt idx="263">
                  <c:v>-55.426469586285513</c:v>
                </c:pt>
                <c:pt idx="264">
                  <c:v>-55.680724354330273</c:v>
                </c:pt>
                <c:pt idx="265">
                  <c:v>-55.779528450748273</c:v>
                </c:pt>
                <c:pt idx="266">
                  <c:v>-56.006751126325497</c:v>
                </c:pt>
                <c:pt idx="267">
                  <c:v>-56.250454985539299</c:v>
                </c:pt>
                <c:pt idx="268">
                  <c:v>-56.375608685566938</c:v>
                </c:pt>
                <c:pt idx="269">
                  <c:v>-56.627345623095167</c:v>
                </c:pt>
                <c:pt idx="270">
                  <c:v>-56.909102847549242</c:v>
                </c:pt>
                <c:pt idx="271">
                  <c:v>-57.000252001371869</c:v>
                </c:pt>
                <c:pt idx="272">
                  <c:v>-57.243513165110542</c:v>
                </c:pt>
                <c:pt idx="273">
                  <c:v>-57.42192866452347</c:v>
                </c:pt>
                <c:pt idx="274">
                  <c:v>-57.638987789811097</c:v>
                </c:pt>
                <c:pt idx="275">
                  <c:v>-57.801392469529958</c:v>
                </c:pt>
                <c:pt idx="276">
                  <c:v>-58.038345222743622</c:v>
                </c:pt>
                <c:pt idx="277">
                  <c:v>-58.263271415542363</c:v>
                </c:pt>
                <c:pt idx="278">
                  <c:v>-58.537456702802537</c:v>
                </c:pt>
                <c:pt idx="279">
                  <c:v>-58.78589186990984</c:v>
                </c:pt>
                <c:pt idx="280">
                  <c:v>-58.984634469902232</c:v>
                </c:pt>
                <c:pt idx="281">
                  <c:v>-59.13575963782052</c:v>
                </c:pt>
                <c:pt idx="282">
                  <c:v>-59.406163567895241</c:v>
                </c:pt>
                <c:pt idx="283">
                  <c:v>-59.610781105759223</c:v>
                </c:pt>
                <c:pt idx="284">
                  <c:v>-59.832682212808869</c:v>
                </c:pt>
                <c:pt idx="285">
                  <c:v>-60.069976210451479</c:v>
                </c:pt>
                <c:pt idx="286">
                  <c:v>-60.322248071678999</c:v>
                </c:pt>
                <c:pt idx="287">
                  <c:v>-60.463707721717562</c:v>
                </c:pt>
                <c:pt idx="288">
                  <c:v>-60.711036150136543</c:v>
                </c:pt>
                <c:pt idx="289">
                  <c:v>-60.940278623820049</c:v>
                </c:pt>
                <c:pt idx="290">
                  <c:v>-61.129484825446333</c:v>
                </c:pt>
                <c:pt idx="291">
                  <c:v>-61.372220288307737</c:v>
                </c:pt>
                <c:pt idx="292">
                  <c:v>-61.583303024677321</c:v>
                </c:pt>
                <c:pt idx="293">
                  <c:v>-61.7854765146039</c:v>
                </c:pt>
                <c:pt idx="294">
                  <c:v>-61.970523223325714</c:v>
                </c:pt>
                <c:pt idx="295">
                  <c:v>-62.159360512055677</c:v>
                </c:pt>
                <c:pt idx="296">
                  <c:v>-62.529795173928299</c:v>
                </c:pt>
                <c:pt idx="297">
                  <c:v>-62.685402633535297</c:v>
                </c:pt>
                <c:pt idx="298">
                  <c:v>-62.94718322466187</c:v>
                </c:pt>
                <c:pt idx="299">
                  <c:v>-63.172349210842711</c:v>
                </c:pt>
                <c:pt idx="300">
                  <c:v>-63.371654403001791</c:v>
                </c:pt>
                <c:pt idx="301">
                  <c:v>-63.706987002803423</c:v>
                </c:pt>
                <c:pt idx="302">
                  <c:v>-63.97611818338585</c:v>
                </c:pt>
                <c:pt idx="303">
                  <c:v>-64.182524948796356</c:v>
                </c:pt>
                <c:pt idx="304">
                  <c:v>-64.42428279248297</c:v>
                </c:pt>
                <c:pt idx="305">
                  <c:v>-64.655563509917798</c:v>
                </c:pt>
                <c:pt idx="306">
                  <c:v>-64.93440632249235</c:v>
                </c:pt>
                <c:pt idx="307">
                  <c:v>-65.274064426001715</c:v>
                </c:pt>
                <c:pt idx="308">
                  <c:v>-65.464257469625096</c:v>
                </c:pt>
                <c:pt idx="309">
                  <c:v>-65.681574833939834</c:v>
                </c:pt>
                <c:pt idx="310">
                  <c:v>-65.941547751875206</c:v>
                </c:pt>
                <c:pt idx="311">
                  <c:v>-66.175669098610797</c:v>
                </c:pt>
                <c:pt idx="312">
                  <c:v>-66.450112624898466</c:v>
                </c:pt>
                <c:pt idx="313">
                  <c:v>-66.736121570481146</c:v>
                </c:pt>
                <c:pt idx="314">
                  <c:v>-66.928592651238674</c:v>
                </c:pt>
                <c:pt idx="315">
                  <c:v>-67.229228993154649</c:v>
                </c:pt>
                <c:pt idx="316">
                  <c:v>-67.449239421611594</c:v>
                </c:pt>
                <c:pt idx="317">
                  <c:v>-67.774574481926564</c:v>
                </c:pt>
                <c:pt idx="318">
                  <c:v>-67.907493798418855</c:v>
                </c:pt>
                <c:pt idx="319">
                  <c:v>-68.260607999816045</c:v>
                </c:pt>
                <c:pt idx="320">
                  <c:v>-68.564739791423278</c:v>
                </c:pt>
                <c:pt idx="321">
                  <c:v>-68.817435902481506</c:v>
                </c:pt>
                <c:pt idx="322">
                  <c:v>-69.048089467992924</c:v>
                </c:pt>
                <c:pt idx="323">
                  <c:v>-69.370316437157982</c:v>
                </c:pt>
                <c:pt idx="324">
                  <c:v>-69.657478235541092</c:v>
                </c:pt>
                <c:pt idx="325">
                  <c:v>-69.939641264181304</c:v>
                </c:pt>
                <c:pt idx="326">
                  <c:v>-70.217856924832375</c:v>
                </c:pt>
                <c:pt idx="327">
                  <c:v>-70.564552041836023</c:v>
                </c:pt>
                <c:pt idx="328">
                  <c:v>-70.8498508300938</c:v>
                </c:pt>
                <c:pt idx="329">
                  <c:v>-71.055814900028508</c:v>
                </c:pt>
                <c:pt idx="330">
                  <c:v>-71.315400459422847</c:v>
                </c:pt>
                <c:pt idx="331">
                  <c:v>-71.621598163248805</c:v>
                </c:pt>
                <c:pt idx="332">
                  <c:v>-71.916691588899866</c:v>
                </c:pt>
                <c:pt idx="333">
                  <c:v>-72.269556774092266</c:v>
                </c:pt>
                <c:pt idx="334">
                  <c:v>-72.576280178795145</c:v>
                </c:pt>
                <c:pt idx="335">
                  <c:v>-72.768917270355971</c:v>
                </c:pt>
                <c:pt idx="336">
                  <c:v>-73.161772613493426</c:v>
                </c:pt>
                <c:pt idx="337">
                  <c:v>-73.459402315305738</c:v>
                </c:pt>
                <c:pt idx="338">
                  <c:v>-73.693099412210913</c:v>
                </c:pt>
                <c:pt idx="339">
                  <c:v>-74.009202427299329</c:v>
                </c:pt>
                <c:pt idx="340">
                  <c:v>-74.378373562502276</c:v>
                </c:pt>
                <c:pt idx="341">
                  <c:v>-74.63465735147571</c:v>
                </c:pt>
                <c:pt idx="342">
                  <c:v>-74.968062381394844</c:v>
                </c:pt>
                <c:pt idx="343">
                  <c:v>-75.21076095296651</c:v>
                </c:pt>
                <c:pt idx="344">
                  <c:v>-75.653493319667206</c:v>
                </c:pt>
                <c:pt idx="345">
                  <c:v>-75.836372665123847</c:v>
                </c:pt>
                <c:pt idx="346">
                  <c:v>-76.257007149343906</c:v>
                </c:pt>
                <c:pt idx="347">
                  <c:v>-76.505866566281583</c:v>
                </c:pt>
                <c:pt idx="348">
                  <c:v>-76.885837626520285</c:v>
                </c:pt>
                <c:pt idx="349">
                  <c:v>-77.247787291781066</c:v>
                </c:pt>
                <c:pt idx="350">
                  <c:v>-77.536018937563099</c:v>
                </c:pt>
                <c:pt idx="351">
                  <c:v>-77.850959877028401</c:v>
                </c:pt>
                <c:pt idx="352">
                  <c:v>-78.254993280920402</c:v>
                </c:pt>
                <c:pt idx="353">
                  <c:v>-78.503917257615214</c:v>
                </c:pt>
                <c:pt idx="354">
                  <c:v>-78.952745909925213</c:v>
                </c:pt>
                <c:pt idx="355">
                  <c:v>-79.314013086327705</c:v>
                </c:pt>
                <c:pt idx="356">
                  <c:v>-79.636655082500852</c:v>
                </c:pt>
                <c:pt idx="357">
                  <c:v>-79.961944028703755</c:v>
                </c:pt>
                <c:pt idx="358">
                  <c:v>-80.259075698106116</c:v>
                </c:pt>
                <c:pt idx="359">
                  <c:v>-80.51165191247317</c:v>
                </c:pt>
                <c:pt idx="360">
                  <c:v>-80.883303986902973</c:v>
                </c:pt>
                <c:pt idx="361">
                  <c:v>-81.314166581169403</c:v>
                </c:pt>
                <c:pt idx="362">
                  <c:v>-81.678661745413677</c:v>
                </c:pt>
                <c:pt idx="363">
                  <c:v>-81.959478241982751</c:v>
                </c:pt>
                <c:pt idx="364">
                  <c:v>-82.343101539893354</c:v>
                </c:pt>
                <c:pt idx="365">
                  <c:v>-82.692950862159321</c:v>
                </c:pt>
                <c:pt idx="366">
                  <c:v>-83.11652742672635</c:v>
                </c:pt>
                <c:pt idx="367">
                  <c:v>-83.427087525549496</c:v>
                </c:pt>
                <c:pt idx="368">
                  <c:v>-83.851346578974045</c:v>
                </c:pt>
                <c:pt idx="369">
                  <c:v>-84.259290459565676</c:v>
                </c:pt>
                <c:pt idx="370">
                  <c:v>-84.643411789886173</c:v>
                </c:pt>
                <c:pt idx="371">
                  <c:v>-85.015626456482977</c:v>
                </c:pt>
                <c:pt idx="372">
                  <c:v>-85.437312342456892</c:v>
                </c:pt>
                <c:pt idx="373">
                  <c:v>-85.797352883479547</c:v>
                </c:pt>
                <c:pt idx="374">
                  <c:v>-86.144924168611794</c:v>
                </c:pt>
                <c:pt idx="375">
                  <c:v>-86.612779503541887</c:v>
                </c:pt>
                <c:pt idx="376">
                  <c:v>-86.956477203264214</c:v>
                </c:pt>
                <c:pt idx="377">
                  <c:v>-87.38894456862883</c:v>
                </c:pt>
                <c:pt idx="378">
                  <c:v>-87.765945880053252</c:v>
                </c:pt>
                <c:pt idx="379">
                  <c:v>-88.274077280423697</c:v>
                </c:pt>
                <c:pt idx="380">
                  <c:v>-88.604171317099528</c:v>
                </c:pt>
                <c:pt idx="381">
                  <c:v>-88.912398041854502</c:v>
                </c:pt>
                <c:pt idx="382">
                  <c:v>-89.416480623189045</c:v>
                </c:pt>
                <c:pt idx="383">
                  <c:v>-89.805729842766738</c:v>
                </c:pt>
                <c:pt idx="384">
                  <c:v>-90.131544489846974</c:v>
                </c:pt>
                <c:pt idx="385">
                  <c:v>-90.612191879452055</c:v>
                </c:pt>
                <c:pt idx="386">
                  <c:v>-91.027403344098033</c:v>
                </c:pt>
                <c:pt idx="387">
                  <c:v>-91.411432446194738</c:v>
                </c:pt>
                <c:pt idx="388">
                  <c:v>-91.746359241810296</c:v>
                </c:pt>
                <c:pt idx="389">
                  <c:v>-92.264764866339164</c:v>
                </c:pt>
                <c:pt idx="390">
                  <c:v>-92.770129419987995</c:v>
                </c:pt>
                <c:pt idx="391">
                  <c:v>-93.328377637304015</c:v>
                </c:pt>
                <c:pt idx="392">
                  <c:v>-93.677295454507075</c:v>
                </c:pt>
                <c:pt idx="393">
                  <c:v>-94.106387266871593</c:v>
                </c:pt>
                <c:pt idx="394">
                  <c:v>-94.653337526742064</c:v>
                </c:pt>
                <c:pt idx="395">
                  <c:v>-95.157733684038504</c:v>
                </c:pt>
                <c:pt idx="396">
                  <c:v>-95.568296846192808</c:v>
                </c:pt>
                <c:pt idx="397">
                  <c:v>-95.984476707191206</c:v>
                </c:pt>
                <c:pt idx="398">
                  <c:v>-96.474817283143395</c:v>
                </c:pt>
                <c:pt idx="399">
                  <c:v>-96.909184549923097</c:v>
                </c:pt>
                <c:pt idx="400">
                  <c:v>-97.346558456806846</c:v>
                </c:pt>
                <c:pt idx="401">
                  <c:v>-97.881426819327643</c:v>
                </c:pt>
                <c:pt idx="402">
                  <c:v>-98.292626356227444</c:v>
                </c:pt>
                <c:pt idx="403">
                  <c:v>-98.765120770827266</c:v>
                </c:pt>
                <c:pt idx="404">
                  <c:v>-99.221493691864126</c:v>
                </c:pt>
                <c:pt idx="405">
                  <c:v>-99.710727529127666</c:v>
                </c:pt>
                <c:pt idx="406">
                  <c:v>-100.26788745339979</c:v>
                </c:pt>
                <c:pt idx="407">
                  <c:v>-100.6857550908982</c:v>
                </c:pt>
                <c:pt idx="408">
                  <c:v>-101.1438619025469</c:v>
                </c:pt>
                <c:pt idx="409">
                  <c:v>-101.704581836267</c:v>
                </c:pt>
                <c:pt idx="410">
                  <c:v>-102.0416852179701</c:v>
                </c:pt>
                <c:pt idx="411">
                  <c:v>-102.6686065709092</c:v>
                </c:pt>
                <c:pt idx="412">
                  <c:v>-103.2875962965803</c:v>
                </c:pt>
                <c:pt idx="413">
                  <c:v>-103.8786039790765</c:v>
                </c:pt>
                <c:pt idx="414">
                  <c:v>-104.3640841276216</c:v>
                </c:pt>
                <c:pt idx="415">
                  <c:v>-104.961686128137</c:v>
                </c:pt>
                <c:pt idx="416">
                  <c:v>-105.3698144651763</c:v>
                </c:pt>
                <c:pt idx="417">
                  <c:v>-105.9945315635607</c:v>
                </c:pt>
                <c:pt idx="418">
                  <c:v>-106.439809429245</c:v>
                </c:pt>
                <c:pt idx="419">
                  <c:v>-107.0547226674131</c:v>
                </c:pt>
                <c:pt idx="420">
                  <c:v>-107.5674009192287</c:v>
                </c:pt>
                <c:pt idx="421">
                  <c:v>-108.07259946207461</c:v>
                </c:pt>
                <c:pt idx="422">
                  <c:v>-108.5799100312509</c:v>
                </c:pt>
                <c:pt idx="423">
                  <c:v>-109.1203489785037</c:v>
                </c:pt>
                <c:pt idx="424">
                  <c:v>-109.6767434085161</c:v>
                </c:pt>
                <c:pt idx="425">
                  <c:v>-110.25079032061051</c:v>
                </c:pt>
                <c:pt idx="426">
                  <c:v>-110.7537292719673</c:v>
                </c:pt>
                <c:pt idx="427">
                  <c:v>-111.4925695747836</c:v>
                </c:pt>
                <c:pt idx="428">
                  <c:v>-111.8880534223065</c:v>
                </c:pt>
                <c:pt idx="429">
                  <c:v>-112.4479156335431</c:v>
                </c:pt>
                <c:pt idx="430">
                  <c:v>-113.055404499676</c:v>
                </c:pt>
                <c:pt idx="431">
                  <c:v>-113.8551984357629</c:v>
                </c:pt>
                <c:pt idx="432">
                  <c:v>-114.2312221280126</c:v>
                </c:pt>
                <c:pt idx="433">
                  <c:v>-115.0399068648972</c:v>
                </c:pt>
                <c:pt idx="434">
                  <c:v>-115.60316307477861</c:v>
                </c:pt>
                <c:pt idx="435">
                  <c:v>-116.278790152835</c:v>
                </c:pt>
                <c:pt idx="436">
                  <c:v>-116.8786794133069</c:v>
                </c:pt>
                <c:pt idx="437">
                  <c:v>-117.47293352928931</c:v>
                </c:pt>
                <c:pt idx="438">
                  <c:v>-118.1154230064469</c:v>
                </c:pt>
                <c:pt idx="439">
                  <c:v>-118.70272311433639</c:v>
                </c:pt>
                <c:pt idx="440">
                  <c:v>-119.2949205409228</c:v>
                </c:pt>
                <c:pt idx="441">
                  <c:v>-119.91617908090529</c:v>
                </c:pt>
                <c:pt idx="442">
                  <c:v>-120.7376282039978</c:v>
                </c:pt>
                <c:pt idx="443">
                  <c:v>-121.3675469742182</c:v>
                </c:pt>
                <c:pt idx="444">
                  <c:v>-122.0216848760724</c:v>
                </c:pt>
                <c:pt idx="445">
                  <c:v>-122.6703813127082</c:v>
                </c:pt>
                <c:pt idx="446">
                  <c:v>-123.27865411874539</c:v>
                </c:pt>
                <c:pt idx="447">
                  <c:v>-123.99824639120381</c:v>
                </c:pt>
                <c:pt idx="448">
                  <c:v>-124.813737571023</c:v>
                </c:pt>
                <c:pt idx="449">
                  <c:v>-125.44107395097009</c:v>
                </c:pt>
                <c:pt idx="450">
                  <c:v>-126.0711679548161</c:v>
                </c:pt>
                <c:pt idx="451">
                  <c:v>-126.8351773399739</c:v>
                </c:pt>
                <c:pt idx="452">
                  <c:v>-127.59108908706079</c:v>
                </c:pt>
                <c:pt idx="453">
                  <c:v>-128.20340148931089</c:v>
                </c:pt>
                <c:pt idx="454">
                  <c:v>-129.0100664280892</c:v>
                </c:pt>
                <c:pt idx="455">
                  <c:v>-129.56559391279569</c:v>
                </c:pt>
                <c:pt idx="456">
                  <c:v>-130.4720774584566</c:v>
                </c:pt>
                <c:pt idx="457">
                  <c:v>-131.42255386698679</c:v>
                </c:pt>
                <c:pt idx="458">
                  <c:v>-132.02044177499661</c:v>
                </c:pt>
                <c:pt idx="459">
                  <c:v>-132.72394944518149</c:v>
                </c:pt>
                <c:pt idx="460">
                  <c:v>-133.50923588162641</c:v>
                </c:pt>
                <c:pt idx="461">
                  <c:v>-134.13395298001049</c:v>
                </c:pt>
                <c:pt idx="462">
                  <c:v>-134.86952840369551</c:v>
                </c:pt>
                <c:pt idx="463">
                  <c:v>-135.53145959048169</c:v>
                </c:pt>
                <c:pt idx="464">
                  <c:v>-136.23568664081421</c:v>
                </c:pt>
                <c:pt idx="465">
                  <c:v>-137.03401414813891</c:v>
                </c:pt>
                <c:pt idx="466">
                  <c:v>-137.7073631890616</c:v>
                </c:pt>
                <c:pt idx="467">
                  <c:v>-138.51215589489149</c:v>
                </c:pt>
                <c:pt idx="468">
                  <c:v>-139.44186250736709</c:v>
                </c:pt>
                <c:pt idx="469">
                  <c:v>-140.10882013236329</c:v>
                </c:pt>
                <c:pt idx="470">
                  <c:v>-140.9147749138163</c:v>
                </c:pt>
                <c:pt idx="471">
                  <c:v>-141.92751459639859</c:v>
                </c:pt>
                <c:pt idx="472">
                  <c:v>-142.55342143887279</c:v>
                </c:pt>
                <c:pt idx="473">
                  <c:v>-143.4471682667934</c:v>
                </c:pt>
                <c:pt idx="474">
                  <c:v>-144.35476777396531</c:v>
                </c:pt>
                <c:pt idx="475">
                  <c:v>-145.1659980098338</c:v>
                </c:pt>
                <c:pt idx="476">
                  <c:v>-146.01041196071321</c:v>
                </c:pt>
                <c:pt idx="477">
                  <c:v>-146.8090345983548</c:v>
                </c:pt>
                <c:pt idx="478">
                  <c:v>-147.67137771598809</c:v>
                </c:pt>
                <c:pt idx="479">
                  <c:v>-148.58137515698519</c:v>
                </c:pt>
                <c:pt idx="480">
                  <c:v>-149.40520376825799</c:v>
                </c:pt>
                <c:pt idx="481">
                  <c:v>-150.33636758667311</c:v>
                </c:pt>
                <c:pt idx="482">
                  <c:v>-151.05659623387729</c:v>
                </c:pt>
                <c:pt idx="483">
                  <c:v>-152.12419326412069</c:v>
                </c:pt>
                <c:pt idx="484">
                  <c:v>-152.9536201285932</c:v>
                </c:pt>
                <c:pt idx="485">
                  <c:v>-153.7254504671501</c:v>
                </c:pt>
                <c:pt idx="486">
                  <c:v>-154.76873613753551</c:v>
                </c:pt>
                <c:pt idx="487">
                  <c:v>-155.66814577841231</c:v>
                </c:pt>
                <c:pt idx="488">
                  <c:v>-156.43897082932699</c:v>
                </c:pt>
                <c:pt idx="489">
                  <c:v>-157.62563449681099</c:v>
                </c:pt>
                <c:pt idx="490">
                  <c:v>-158.44447356116291</c:v>
                </c:pt>
                <c:pt idx="491">
                  <c:v>-159.64209394166369</c:v>
                </c:pt>
                <c:pt idx="492">
                  <c:v>-160.45866419170409</c:v>
                </c:pt>
                <c:pt idx="493">
                  <c:v>-161.4731008736087</c:v>
                </c:pt>
                <c:pt idx="494">
                  <c:v>-162.4755663320322</c:v>
                </c:pt>
                <c:pt idx="495">
                  <c:v>-163.4932678930677</c:v>
                </c:pt>
                <c:pt idx="496">
                  <c:v>-164.54354446283571</c:v>
                </c:pt>
                <c:pt idx="497">
                  <c:v>-165.54440515016091</c:v>
                </c:pt>
                <c:pt idx="498">
                  <c:v>-166.50771050465539</c:v>
                </c:pt>
                <c:pt idx="499">
                  <c:v>-167.38812113137911</c:v>
                </c:pt>
                <c:pt idx="500">
                  <c:v>-168.3360981550378</c:v>
                </c:pt>
                <c:pt idx="501">
                  <c:v>-169.29117675194749</c:v>
                </c:pt>
                <c:pt idx="502">
                  <c:v>-170.46072286104891</c:v>
                </c:pt>
                <c:pt idx="503">
                  <c:v>-171.32038213736311</c:v>
                </c:pt>
                <c:pt idx="504">
                  <c:v>-171.35780835067979</c:v>
                </c:pt>
                <c:pt idx="505">
                  <c:v>-135.10438757622379</c:v>
                </c:pt>
                <c:pt idx="506">
                  <c:v>-133.3884999135303</c:v>
                </c:pt>
                <c:pt idx="507">
                  <c:v>-132.86692163809451</c:v>
                </c:pt>
                <c:pt idx="508">
                  <c:v>-132.63965284840549</c:v>
                </c:pt>
                <c:pt idx="509">
                  <c:v>-130.7500717713699</c:v>
                </c:pt>
                <c:pt idx="510">
                  <c:v>-130.35267879960929</c:v>
                </c:pt>
                <c:pt idx="511">
                  <c:v>-121.1530241250918</c:v>
                </c:pt>
                <c:pt idx="512">
                  <c:v>-117.7636553371208</c:v>
                </c:pt>
                <c:pt idx="513">
                  <c:v>-117.5711658107186</c:v>
                </c:pt>
                <c:pt idx="514">
                  <c:v>-117.63273737309039</c:v>
                </c:pt>
                <c:pt idx="515">
                  <c:v>-112.7635390618663</c:v>
                </c:pt>
                <c:pt idx="516">
                  <c:v>2.8867434125763501E-2</c:v>
                </c:pt>
                <c:pt idx="517">
                  <c:v>3.9750364562952202E-2</c:v>
                </c:pt>
                <c:pt idx="518">
                  <c:v>2.71888804481632E-2</c:v>
                </c:pt>
                <c:pt idx="519">
                  <c:v>2.9642151207732899E-2</c:v>
                </c:pt>
                <c:pt idx="520">
                  <c:v>1.8906785929014399E-2</c:v>
                </c:pt>
                <c:pt idx="521">
                  <c:v>1.3705114092934401E-2</c:v>
                </c:pt>
                <c:pt idx="522">
                  <c:v>8.2083119399135995E-3</c:v>
                </c:pt>
                <c:pt idx="523">
                  <c:v>1.5309885191299499E-2</c:v>
                </c:pt>
                <c:pt idx="524">
                  <c:v>9.5917353005732005E-3</c:v>
                </c:pt>
                <c:pt idx="525">
                  <c:v>7.6918338852673303E-3</c:v>
                </c:pt>
                <c:pt idx="526">
                  <c:v>9.4810614317203997E-3</c:v>
                </c:pt>
                <c:pt idx="527">
                  <c:v>1.8076731912618699E-3</c:v>
                </c:pt>
                <c:pt idx="528">
                  <c:v>-1.0790702213144801E-3</c:v>
                </c:pt>
                <c:pt idx="529">
                  <c:v>6.4559756830781198E-4</c:v>
                </c:pt>
                <c:pt idx="530">
                  <c:v>-1.6601080327915101E-4</c:v>
                </c:pt>
                <c:pt idx="531">
                  <c:v>-4.2609439508315399E-3</c:v>
                </c:pt>
                <c:pt idx="532">
                  <c:v>-1.59554827596073E-3</c:v>
                </c:pt>
                <c:pt idx="533">
                  <c:v>-1.6601080327915099E-3</c:v>
                </c:pt>
                <c:pt idx="534">
                  <c:v>-3.24643348634785E-3</c:v>
                </c:pt>
                <c:pt idx="535">
                  <c:v>1.3649777158507999E-3</c:v>
                </c:pt>
                <c:pt idx="536">
                  <c:v>-8.4849966120455304E-3</c:v>
                </c:pt>
                <c:pt idx="537">
                  <c:v>-1.91834706011464E-3</c:v>
                </c:pt>
                <c:pt idx="538">
                  <c:v>-2.8221836557455701E-3</c:v>
                </c:pt>
                <c:pt idx="539">
                  <c:v>1.6601080327915101E-4</c:v>
                </c:pt>
                <c:pt idx="540">
                  <c:v>-2.77606954372359E-3</c:v>
                </c:pt>
                <c:pt idx="541">
                  <c:v>-3.9934821011040397E-3</c:v>
                </c:pt>
                <c:pt idx="542">
                  <c:v>-7.9961870246124597E-3</c:v>
                </c:pt>
                <c:pt idx="543">
                  <c:v>-9.6194037677863695E-3</c:v>
                </c:pt>
                <c:pt idx="544">
                  <c:v>-5.6074760218735604E-3</c:v>
                </c:pt>
                <c:pt idx="545">
                  <c:v>-2.9051890573851499E-3</c:v>
                </c:pt>
                <c:pt idx="546">
                  <c:v>-6.8341114016583797E-3</c:v>
                </c:pt>
                <c:pt idx="547">
                  <c:v>3.2833247759654401E-3</c:v>
                </c:pt>
                <c:pt idx="548">
                  <c:v>-4.0395962131260102E-3</c:v>
                </c:pt>
                <c:pt idx="549">
                  <c:v>-8.3466542759795606E-3</c:v>
                </c:pt>
                <c:pt idx="550">
                  <c:v>-1.1002827128446E-2</c:v>
                </c:pt>
                <c:pt idx="551">
                  <c:v>-5.9948345628582497E-3</c:v>
                </c:pt>
                <c:pt idx="552">
                  <c:v>-2.2872599562905301E-3</c:v>
                </c:pt>
                <c:pt idx="553">
                  <c:v>-1.01543274672414E-2</c:v>
                </c:pt>
                <c:pt idx="554">
                  <c:v>-1.3096407814244199E-3</c:v>
                </c:pt>
                <c:pt idx="555">
                  <c:v>-2.9974172814291201E-3</c:v>
                </c:pt>
                <c:pt idx="556">
                  <c:v>-9.0383659563093507E-3</c:v>
                </c:pt>
                <c:pt idx="557">
                  <c:v>-1.13440715574087E-2</c:v>
                </c:pt>
                <c:pt idx="558">
                  <c:v>-8.7340128169642699E-3</c:v>
                </c:pt>
                <c:pt idx="559">
                  <c:v>-3.9473679890820604E-3</c:v>
                </c:pt>
                <c:pt idx="560">
                  <c:v>-4.7866448278821999E-3</c:v>
                </c:pt>
                <c:pt idx="561">
                  <c:v>-9.9053112623226792E-3</c:v>
                </c:pt>
                <c:pt idx="562">
                  <c:v>-1.5070091808785199E-2</c:v>
                </c:pt>
                <c:pt idx="563">
                  <c:v>-1.17775442104154E-2</c:v>
                </c:pt>
                <c:pt idx="564">
                  <c:v>-1.43322660164334E-2</c:v>
                </c:pt>
                <c:pt idx="565">
                  <c:v>-5.1094436120360997E-3</c:v>
                </c:pt>
                <c:pt idx="566">
                  <c:v>-8.5864476584938693E-3</c:v>
                </c:pt>
                <c:pt idx="567">
                  <c:v>-5.3400141721460202E-3</c:v>
                </c:pt>
                <c:pt idx="568">
                  <c:v>-4.8143132950954001E-3</c:v>
                </c:pt>
                <c:pt idx="569">
                  <c:v>-2.0566893961806E-3</c:v>
                </c:pt>
                <c:pt idx="570">
                  <c:v>-6.0962856093066198E-3</c:v>
                </c:pt>
                <c:pt idx="571">
                  <c:v>-8.6878987049422395E-3</c:v>
                </c:pt>
                <c:pt idx="572">
                  <c:v>-1.31886360382881E-2</c:v>
                </c:pt>
                <c:pt idx="573">
                  <c:v>-8.8539095082214095E-3</c:v>
                </c:pt>
                <c:pt idx="574">
                  <c:v>-6.6588777759748301E-3</c:v>
                </c:pt>
                <c:pt idx="575">
                  <c:v>-1.1602310584731801E-2</c:v>
                </c:pt>
                <c:pt idx="576">
                  <c:v>-7.19380147542988E-3</c:v>
                </c:pt>
                <c:pt idx="577">
                  <c:v>-9.3519419180588606E-3</c:v>
                </c:pt>
                <c:pt idx="578">
                  <c:v>-1.04863490737997E-2</c:v>
                </c:pt>
                <c:pt idx="579">
                  <c:v>-6.2254051229681598E-3</c:v>
                </c:pt>
                <c:pt idx="580">
                  <c:v>-9.5271755437424197E-3</c:v>
                </c:pt>
                <c:pt idx="581">
                  <c:v>-1.4120141101132201E-2</c:v>
                </c:pt>
                <c:pt idx="582">
                  <c:v>-9.0106974890961505E-3</c:v>
                </c:pt>
                <c:pt idx="583">
                  <c:v>-1.28289459645166E-2</c:v>
                </c:pt>
                <c:pt idx="584">
                  <c:v>-1.36313315136992E-2</c:v>
                </c:pt>
                <c:pt idx="585">
                  <c:v>-1.27643862076858E-2</c:v>
                </c:pt>
                <c:pt idx="586">
                  <c:v>-5.3400141721460202E-3</c:v>
                </c:pt>
                <c:pt idx="587">
                  <c:v>-1.3207081683096899E-2</c:v>
                </c:pt>
                <c:pt idx="588">
                  <c:v>-1.2395473311510001E-2</c:v>
                </c:pt>
                <c:pt idx="589">
                  <c:v>-1.58171404235414E-2</c:v>
                </c:pt>
                <c:pt idx="590">
                  <c:v>-1.10397184180636E-2</c:v>
                </c:pt>
                <c:pt idx="591">
                  <c:v>-1.0956713016423999E-2</c:v>
                </c:pt>
                <c:pt idx="592">
                  <c:v>-1.3668222803316799E-2</c:v>
                </c:pt>
                <c:pt idx="593">
                  <c:v>-1.0375675204946901E-2</c:v>
                </c:pt>
                <c:pt idx="594">
                  <c:v>-1.0956713016423999E-2</c:v>
                </c:pt>
                <c:pt idx="595">
                  <c:v>-7.9685185573992595E-3</c:v>
                </c:pt>
                <c:pt idx="596">
                  <c:v>-7.6549425956497401E-3</c:v>
                </c:pt>
                <c:pt idx="597">
                  <c:v>-8.4204368552147392E-3</c:v>
                </c:pt>
                <c:pt idx="598">
                  <c:v>-1.20173375929297E-2</c:v>
                </c:pt>
                <c:pt idx="599">
                  <c:v>-1.07076968115053E-2</c:v>
                </c:pt>
                <c:pt idx="600">
                  <c:v>-6.5758723743352702E-3</c:v>
                </c:pt>
                <c:pt idx="601">
                  <c:v>-9.1767082923753102E-3</c:v>
                </c:pt>
              </c:numCache>
            </c:numRef>
          </c:yVal>
          <c:smooth val="1"/>
        </c:ser>
        <c:ser>
          <c:idx val="1"/>
          <c:order val="1"/>
          <c:spPr>
            <a:ln w="107950"/>
          </c:spPr>
          <c:marker>
            <c:symbol val="none"/>
          </c:marker>
          <c:xVal>
            <c:numRef>
              <c:f>'Test 15'!$F$2:$F$279</c:f>
              <c:numCache>
                <c:formatCode>0%</c:formatCode>
                <c:ptCount val="278"/>
                <c:pt idx="0">
                  <c:v>0</c:v>
                </c:pt>
                <c:pt idx="1">
                  <c:v>-7.9269485381928896E-4</c:v>
                </c:pt>
                <c:pt idx="2">
                  <c:v>-1.67385802021693E-3</c:v>
                </c:pt>
                <c:pt idx="3">
                  <c:v>-2.3250505067025202E-3</c:v>
                </c:pt>
                <c:pt idx="4">
                  <c:v>-3.0435915494481098E-3</c:v>
                </c:pt>
                <c:pt idx="5">
                  <c:v>-3.9268666914776401E-3</c:v>
                </c:pt>
                <c:pt idx="6">
                  <c:v>-4.7162762498696E-3</c:v>
                </c:pt>
                <c:pt idx="7">
                  <c:v>-5.4676702468885001E-3</c:v>
                </c:pt>
                <c:pt idx="8">
                  <c:v>-6.2275121464341696E-3</c:v>
                </c:pt>
                <c:pt idx="9">
                  <c:v>-7.0173910327443996E-3</c:v>
                </c:pt>
                <c:pt idx="10">
                  <c:v>-7.8011686561184302E-3</c:v>
                </c:pt>
                <c:pt idx="11">
                  <c:v>-8.5563172764821904E-3</c:v>
                </c:pt>
                <c:pt idx="12">
                  <c:v>-9.4041581606885104E-3</c:v>
                </c:pt>
                <c:pt idx="13">
                  <c:v>-1.0200372973894801E-2</c:v>
                </c:pt>
                <c:pt idx="14">
                  <c:v>-1.09745293749452E-2</c:v>
                </c:pt>
                <c:pt idx="15">
                  <c:v>-1.18143916845428E-2</c:v>
                </c:pt>
                <c:pt idx="16">
                  <c:v>-1.25064156999106E-2</c:v>
                </c:pt>
                <c:pt idx="17">
                  <c:v>-1.3281510756798001E-2</c:v>
                </c:pt>
                <c:pt idx="18">
                  <c:v>-1.4123250378067199E-2</c:v>
                </c:pt>
                <c:pt idx="19">
                  <c:v>-1.48305275507767E-2</c:v>
                </c:pt>
                <c:pt idx="20">
                  <c:v>-1.5693856256283001E-2</c:v>
                </c:pt>
                <c:pt idx="21">
                  <c:v>-1.64107546513153E-2</c:v>
                </c:pt>
                <c:pt idx="22">
                  <c:v>-1.7252728936544399E-2</c:v>
                </c:pt>
                <c:pt idx="23">
                  <c:v>-1.81085483953594E-2</c:v>
                </c:pt>
                <c:pt idx="24">
                  <c:v>-1.89448907455704E-2</c:v>
                </c:pt>
                <c:pt idx="25">
                  <c:v>-1.9622365595474301E-2</c:v>
                </c:pt>
                <c:pt idx="26">
                  <c:v>-2.03913593894255E-2</c:v>
                </c:pt>
                <c:pt idx="27">
                  <c:v>-2.1229344387349899E-2</c:v>
                </c:pt>
                <c:pt idx="28">
                  <c:v>-2.20140606665594E-2</c:v>
                </c:pt>
                <c:pt idx="29">
                  <c:v>-2.2727204438245999E-2</c:v>
                </c:pt>
                <c:pt idx="30">
                  <c:v>-2.3593349111261701E-2</c:v>
                </c:pt>
                <c:pt idx="31">
                  <c:v>-2.4353191010808201E-2</c:v>
                </c:pt>
                <c:pt idx="32">
                  <c:v>-2.5132979346876701E-2</c:v>
                </c:pt>
                <c:pt idx="33">
                  <c:v>-2.59296634880011E-2</c:v>
                </c:pt>
                <c:pt idx="34">
                  <c:v>-2.6757088607765701E-2</c:v>
                </c:pt>
                <c:pt idx="35">
                  <c:v>-2.7464131116516102E-2</c:v>
                </c:pt>
                <c:pt idx="36">
                  <c:v>-2.8235706214016901E-2</c:v>
                </c:pt>
                <c:pt idx="37">
                  <c:v>-2.9060784694190898E-2</c:v>
                </c:pt>
                <c:pt idx="38">
                  <c:v>-2.9865682073883001E-2</c:v>
                </c:pt>
                <c:pt idx="39">
                  <c:v>-3.0561226048637299E-2</c:v>
                </c:pt>
                <c:pt idx="40">
                  <c:v>-3.1454357076949102E-2</c:v>
                </c:pt>
                <c:pt idx="41">
                  <c:v>-3.2254326513500298E-2</c:v>
                </c:pt>
                <c:pt idx="42">
                  <c:v>-3.3009005805945998E-2</c:v>
                </c:pt>
                <c:pt idx="43">
                  <c:v>-3.3757349171496399E-2</c:v>
                </c:pt>
                <c:pt idx="44">
                  <c:v>-3.4604955391743603E-2</c:v>
                </c:pt>
                <c:pt idx="45">
                  <c:v>-3.5390844990749099E-2</c:v>
                </c:pt>
                <c:pt idx="46">
                  <c:v>-3.6155849497395601E-2</c:v>
                </c:pt>
                <c:pt idx="47">
                  <c:v>-3.6984682600915302E-2</c:v>
                </c:pt>
                <c:pt idx="48">
                  <c:v>-3.7816800999862503E-2</c:v>
                </c:pt>
                <c:pt idx="49">
                  <c:v>-3.8552237847662499E-2</c:v>
                </c:pt>
                <c:pt idx="50">
                  <c:v>-3.9444430220138098E-2</c:v>
                </c:pt>
                <c:pt idx="51">
                  <c:v>-4.0061596432554601E-2</c:v>
                </c:pt>
                <c:pt idx="52">
                  <c:v>-4.0962236707556998E-2</c:v>
                </c:pt>
                <c:pt idx="53">
                  <c:v>-4.1664116609207401E-2</c:v>
                </c:pt>
                <c:pt idx="54">
                  <c:v>-4.2502101607131797E-2</c:v>
                </c:pt>
                <c:pt idx="55">
                  <c:v>-4.3311457602046799E-2</c:v>
                </c:pt>
                <c:pt idx="56">
                  <c:v>-4.3985412492564102E-2</c:v>
                </c:pt>
                <c:pt idx="57">
                  <c:v>-4.4776464698669603E-2</c:v>
                </c:pt>
                <c:pt idx="58">
                  <c:v>-4.5657393201108197E-2</c:v>
                </c:pt>
                <c:pt idx="59">
                  <c:v>-4.6482706345242E-2</c:v>
                </c:pt>
                <c:pt idx="60">
                  <c:v>-4.7205706003210501E-2</c:v>
                </c:pt>
                <c:pt idx="61">
                  <c:v>-4.7962027943369602E-2</c:v>
                </c:pt>
                <c:pt idx="62">
                  <c:v>-4.8800012941293998E-2</c:v>
                </c:pt>
                <c:pt idx="63">
                  <c:v>-4.9596227754500302E-2</c:v>
                </c:pt>
                <c:pt idx="64">
                  <c:v>-5.0458148476252303E-2</c:v>
                </c:pt>
                <c:pt idx="65">
                  <c:v>-5.1214939744329398E-2</c:v>
                </c:pt>
                <c:pt idx="66">
                  <c:v>-5.1949203272335001E-2</c:v>
                </c:pt>
                <c:pt idx="67">
                  <c:v>-5.2729695600281401E-2</c:v>
                </c:pt>
                <c:pt idx="68">
                  <c:v>-5.3582933755546798E-2</c:v>
                </c:pt>
                <c:pt idx="69">
                  <c:v>-5.4318135939387703E-2</c:v>
                </c:pt>
                <c:pt idx="70">
                  <c:v>-5.5100505579006601E-2</c:v>
                </c:pt>
                <c:pt idx="71">
                  <c:v>-5.5908453590167197E-2</c:v>
                </c:pt>
                <c:pt idx="72">
                  <c:v>-5.6710535002350702E-2</c:v>
                </c:pt>
                <c:pt idx="73">
                  <c:v>-5.7584423586016099E-2</c:v>
                </c:pt>
                <c:pt idx="74">
                  <c:v>-5.8346846789112103E-2</c:v>
                </c:pt>
                <c:pt idx="75">
                  <c:v>-5.9140480298767999E-2</c:v>
                </c:pt>
                <c:pt idx="76">
                  <c:v>-5.98177204847129E-2</c:v>
                </c:pt>
                <c:pt idx="77">
                  <c:v>-6.0654062834923902E-2</c:v>
                </c:pt>
                <c:pt idx="78">
                  <c:v>-6.1368849254323898E-2</c:v>
                </c:pt>
                <c:pt idx="79">
                  <c:v>-6.2201436981189302E-2</c:v>
                </c:pt>
                <c:pt idx="80">
                  <c:v>-6.3065939006490906E-2</c:v>
                </c:pt>
                <c:pt idx="81">
                  <c:v>-6.3772981515241203E-2</c:v>
                </c:pt>
                <c:pt idx="82">
                  <c:v>-6.4593132052274294E-2</c:v>
                </c:pt>
                <c:pt idx="83">
                  <c:v>-6.5430647722280605E-2</c:v>
                </c:pt>
                <c:pt idx="84">
                  <c:v>-6.6174532472608197E-2</c:v>
                </c:pt>
                <c:pt idx="85">
                  <c:v>-6.6922875838158605E-2</c:v>
                </c:pt>
                <c:pt idx="86">
                  <c:v>-6.7722610610750703E-2</c:v>
                </c:pt>
                <c:pt idx="87">
                  <c:v>-6.8528681310238093E-2</c:v>
                </c:pt>
                <c:pt idx="88">
                  <c:v>-6.9315978892998703E-2</c:v>
                </c:pt>
                <c:pt idx="89">
                  <c:v>-7.0116652321427095E-2</c:v>
                </c:pt>
                <c:pt idx="90">
                  <c:v>-7.0889400738723102E-2</c:v>
                </c:pt>
                <c:pt idx="91">
                  <c:v>-7.1661445164141996E-2</c:v>
                </c:pt>
                <c:pt idx="92">
                  <c:v>-7.2527824501116805E-2</c:v>
                </c:pt>
                <c:pt idx="93">
                  <c:v>-7.3207880654571206E-2</c:v>
                </c:pt>
                <c:pt idx="94">
                  <c:v>-7.4067454736731805E-2</c:v>
                </c:pt>
                <c:pt idx="95">
                  <c:v>-7.48165020941602E-2</c:v>
                </c:pt>
                <c:pt idx="96">
                  <c:v>-7.5665985626079804E-2</c:v>
                </c:pt>
                <c:pt idx="97">
                  <c:v>-7.6370446831279803E-2</c:v>
                </c:pt>
                <c:pt idx="98">
                  <c:v>-7.71793334982767E-2</c:v>
                </c:pt>
                <c:pt idx="99">
                  <c:v>-7.7959121834346001E-2</c:v>
                </c:pt>
                <c:pt idx="100">
                  <c:v>-7.8703475912591705E-2</c:v>
                </c:pt>
                <c:pt idx="101">
                  <c:v>-7.9585108406907398E-2</c:v>
                </c:pt>
                <c:pt idx="102">
                  <c:v>-8.0344715642494804E-2</c:v>
                </c:pt>
                <c:pt idx="103">
                  <c:v>-8.10071719990169E-2</c:v>
                </c:pt>
                <c:pt idx="104">
                  <c:v>-8.1907108282141997E-2</c:v>
                </c:pt>
                <c:pt idx="105">
                  <c:v>-8.2629169284273496E-2</c:v>
                </c:pt>
                <c:pt idx="106">
                  <c:v>-8.3426088089357003E-2</c:v>
                </c:pt>
                <c:pt idx="107">
                  <c:v>-8.4275806285235802E-2</c:v>
                </c:pt>
                <c:pt idx="108">
                  <c:v>-8.5082815640560194E-2</c:v>
                </c:pt>
                <c:pt idx="109">
                  <c:v>-8.5882315749192403E-2</c:v>
                </c:pt>
                <c:pt idx="110">
                  <c:v>-8.6703639606021607E-2</c:v>
                </c:pt>
                <c:pt idx="111">
                  <c:v>-8.7431097879212896E-2</c:v>
                </c:pt>
                <c:pt idx="112">
                  <c:v>-8.8201734320877495E-2</c:v>
                </c:pt>
                <c:pt idx="113">
                  <c:v>-8.8986215936127905E-2</c:v>
                </c:pt>
                <c:pt idx="114">
                  <c:v>-8.98058971452428E-2</c:v>
                </c:pt>
                <c:pt idx="115">
                  <c:v>-9.0567147028543599E-2</c:v>
                </c:pt>
                <c:pt idx="116">
                  <c:v>-9.1386358909740395E-2</c:v>
                </c:pt>
                <c:pt idx="117">
                  <c:v>-9.2152067408264093E-2</c:v>
                </c:pt>
                <c:pt idx="118">
                  <c:v>-9.2894778838796405E-2</c:v>
                </c:pt>
                <c:pt idx="119">
                  <c:v>-9.37468436742665E-2</c:v>
                </c:pt>
                <c:pt idx="120">
                  <c:v>-9.4521000075317593E-2</c:v>
                </c:pt>
                <c:pt idx="121">
                  <c:v>-9.52698127687861E-2</c:v>
                </c:pt>
                <c:pt idx="122">
                  <c:v>-9.6127744203233306E-2</c:v>
                </c:pt>
                <c:pt idx="123">
                  <c:v>-9.6891810054042807E-2</c:v>
                </c:pt>
                <c:pt idx="124">
                  <c:v>-9.7623257614538897E-2</c:v>
                </c:pt>
                <c:pt idx="125">
                  <c:v>-9.84584266449538E-2</c:v>
                </c:pt>
                <c:pt idx="126">
                  <c:v>-9.9177671679576695E-2</c:v>
                </c:pt>
                <c:pt idx="127">
                  <c:v>-9.9990547633878199E-2</c:v>
                </c:pt>
                <c:pt idx="128">
                  <c:v>-0.100893299884513</c:v>
                </c:pt>
                <c:pt idx="129">
                  <c:v>-0.101576875997353</c:v>
                </c:pt>
                <c:pt idx="130">
                  <c:v>-0.10238341602475901</c:v>
                </c:pt>
                <c:pt idx="131">
                  <c:v>-0.103114394257337</c:v>
                </c:pt>
                <c:pt idx="132">
                  <c:v>-0.10396012316591099</c:v>
                </c:pt>
                <c:pt idx="133">
                  <c:v>-0.104715741114193</c:v>
                </c:pt>
                <c:pt idx="134">
                  <c:v>-0.105471828390394</c:v>
                </c:pt>
                <c:pt idx="135">
                  <c:v>-0.106294325567018</c:v>
                </c:pt>
                <c:pt idx="136">
                  <c:v>-0.107105793537565</c:v>
                </c:pt>
                <c:pt idx="137">
                  <c:v>-0.107877837962984</c:v>
                </c:pt>
                <c:pt idx="138">
                  <c:v>-0.108642138477753</c:v>
                </c:pt>
                <c:pt idx="139">
                  <c:v>-0.109487867386328</c:v>
                </c:pt>
                <c:pt idx="140">
                  <c:v>-0.110341105541593</c:v>
                </c:pt>
                <c:pt idx="141">
                  <c:v>-0.111084755627962</c:v>
                </c:pt>
                <c:pt idx="142">
                  <c:v>-0.111827232394535</c:v>
                </c:pt>
                <c:pt idx="143">
                  <c:v>-0.112625793847331</c:v>
                </c:pt>
                <c:pt idx="144">
                  <c:v>-0.113353252120522</c:v>
                </c:pt>
                <c:pt idx="145">
                  <c:v>-0.114202970316402</c:v>
                </c:pt>
                <c:pt idx="146">
                  <c:v>-0.11499331853063</c:v>
                </c:pt>
                <c:pt idx="147">
                  <c:v>-0.115805959820972</c:v>
                </c:pt>
                <c:pt idx="148">
                  <c:v>-0.116541396668773</c:v>
                </c:pt>
                <c:pt idx="149">
                  <c:v>-0.117357088590583</c:v>
                </c:pt>
                <c:pt idx="150">
                  <c:v>-0.118138988902284</c:v>
                </c:pt>
                <c:pt idx="151">
                  <c:v>-0.11897720856416701</c:v>
                </c:pt>
                <c:pt idx="152">
                  <c:v>-0.119721562642414</c:v>
                </c:pt>
                <c:pt idx="153">
                  <c:v>-0.120456764826255</c:v>
                </c:pt>
                <c:pt idx="154">
                  <c:v>-0.121254856951133</c:v>
                </c:pt>
                <c:pt idx="155">
                  <c:v>-0.122071018200862</c:v>
                </c:pt>
                <c:pt idx="156">
                  <c:v>-0.12287169162929</c:v>
                </c:pt>
                <c:pt idx="157">
                  <c:v>-0.123765761313438</c:v>
                </c:pt>
                <c:pt idx="158">
                  <c:v>-0.124418596447637</c:v>
                </c:pt>
                <c:pt idx="159">
                  <c:v>-0.12519838478370701</c:v>
                </c:pt>
                <c:pt idx="160">
                  <c:v>-0.125862718451901</c:v>
                </c:pt>
                <c:pt idx="161">
                  <c:v>-0.12680278227203201</c:v>
                </c:pt>
                <c:pt idx="162">
                  <c:v>-0.127578111992877</c:v>
                </c:pt>
                <c:pt idx="163">
                  <c:v>-0.12832105808736899</c:v>
                </c:pt>
                <c:pt idx="164">
                  <c:v>-0.12913135273812101</c:v>
                </c:pt>
                <c:pt idx="165">
                  <c:v>-0.12988978665391199</c:v>
                </c:pt>
                <c:pt idx="166">
                  <c:v>-0.13069374537776801</c:v>
                </c:pt>
                <c:pt idx="167">
                  <c:v>-0.131482216280323</c:v>
                </c:pt>
                <c:pt idx="168">
                  <c:v>-0.13230142816151999</c:v>
                </c:pt>
                <c:pt idx="169">
                  <c:v>-0.133046016903726</c:v>
                </c:pt>
                <c:pt idx="170">
                  <c:v>-0.133950646466033</c:v>
                </c:pt>
                <c:pt idx="171">
                  <c:v>-0.134615214798186</c:v>
                </c:pt>
                <c:pt idx="172">
                  <c:v>-0.13545366912402901</c:v>
                </c:pt>
                <c:pt idx="173">
                  <c:v>-0.13619379925101099</c:v>
                </c:pt>
                <c:pt idx="174">
                  <c:v>-0.136918910884611</c:v>
                </c:pt>
                <c:pt idx="175">
                  <c:v>-0.137871411894574</c:v>
                </c:pt>
                <c:pt idx="176">
                  <c:v>-0.138617643284492</c:v>
                </c:pt>
                <c:pt idx="177">
                  <c:v>-0.139370679929225</c:v>
                </c:pt>
                <c:pt idx="178">
                  <c:v>-0.140183790547485</c:v>
                </c:pt>
                <c:pt idx="179">
                  <c:v>-0.140962874891677</c:v>
                </c:pt>
                <c:pt idx="180">
                  <c:v>-0.14184708868954299</c:v>
                </c:pt>
                <c:pt idx="181">
                  <c:v>-0.142502270463333</c:v>
                </c:pt>
                <c:pt idx="182">
                  <c:v>-0.14334307142876601</c:v>
                </c:pt>
                <c:pt idx="183">
                  <c:v>-0.14410291332831299</c:v>
                </c:pt>
                <c:pt idx="184">
                  <c:v>-0.14492282920138699</c:v>
                </c:pt>
                <c:pt idx="185">
                  <c:v>-0.145684548412606</c:v>
                </c:pt>
                <c:pt idx="186">
                  <c:v>-0.146494843063357</c:v>
                </c:pt>
                <c:pt idx="187">
                  <c:v>-0.14720704817920699</c:v>
                </c:pt>
                <c:pt idx="188">
                  <c:v>-0.14803189199542199</c:v>
                </c:pt>
                <c:pt idx="189">
                  <c:v>-0.14884617593347799</c:v>
                </c:pt>
                <c:pt idx="190">
                  <c:v>-0.14962995355685199</c:v>
                </c:pt>
                <c:pt idx="191">
                  <c:v>-0.15037641961072901</c:v>
                </c:pt>
                <c:pt idx="192">
                  <c:v>-0.15112828293566599</c:v>
                </c:pt>
                <c:pt idx="193">
                  <c:v>-0.15198504105031799</c:v>
                </c:pt>
                <c:pt idx="194">
                  <c:v>-0.15278055187164699</c:v>
                </c:pt>
                <c:pt idx="195">
                  <c:v>-0.15356902277420201</c:v>
                </c:pt>
                <c:pt idx="196">
                  <c:v>-0.15435280039757601</c:v>
                </c:pt>
                <c:pt idx="197">
                  <c:v>-0.155076269383463</c:v>
                </c:pt>
                <c:pt idx="198">
                  <c:v>-0.15586966822915899</c:v>
                </c:pt>
                <c:pt idx="199">
                  <c:v>-0.15664898723730999</c:v>
                </c:pt>
                <c:pt idx="200">
                  <c:v>-0.15746514848703799</c:v>
                </c:pt>
                <c:pt idx="201">
                  <c:v>-0.15816468174909701</c:v>
                </c:pt>
                <c:pt idx="202">
                  <c:v>-0.15908151383727701</c:v>
                </c:pt>
                <c:pt idx="203">
                  <c:v>-0.15980662547087701</c:v>
                </c:pt>
                <c:pt idx="204">
                  <c:v>-0.16059486170947401</c:v>
                </c:pt>
                <c:pt idx="205">
                  <c:v>-0.16144997717641199</c:v>
                </c:pt>
                <c:pt idx="206">
                  <c:v>-0.16222249092975</c:v>
                </c:pt>
                <c:pt idx="207">
                  <c:v>-0.16297388492676801</c:v>
                </c:pt>
                <c:pt idx="208">
                  <c:v>-0.163797555423188</c:v>
                </c:pt>
                <c:pt idx="209">
                  <c:v>-0.164526656344092</c:v>
                </c:pt>
                <c:pt idx="210">
                  <c:v>-0.16539749429629</c:v>
                </c:pt>
                <c:pt idx="211">
                  <c:v>-0.166095384910636</c:v>
                </c:pt>
                <c:pt idx="212">
                  <c:v>-0.16701878758967001</c:v>
                </c:pt>
                <c:pt idx="213">
                  <c:v>-0.167680070626397</c:v>
                </c:pt>
                <c:pt idx="214">
                  <c:v>-0.16848707998172099</c:v>
                </c:pt>
                <c:pt idx="215">
                  <c:v>-0.16923589267518899</c:v>
                </c:pt>
                <c:pt idx="216">
                  <c:v>-0.17014685816439201</c:v>
                </c:pt>
                <c:pt idx="217">
                  <c:v>-0.17084615676249201</c:v>
                </c:pt>
                <c:pt idx="218">
                  <c:v>-0.171680152473112</c:v>
                </c:pt>
                <c:pt idx="219">
                  <c:v>-0.17237170716056199</c:v>
                </c:pt>
                <c:pt idx="220">
                  <c:v>-0.173231281242722</c:v>
                </c:pt>
                <c:pt idx="221">
                  <c:v>-0.17401200823462801</c:v>
                </c:pt>
                <c:pt idx="222">
                  <c:v>-0.17475706630475199</c:v>
                </c:pt>
                <c:pt idx="223">
                  <c:v>-0.17546129284599199</c:v>
                </c:pt>
                <c:pt idx="224">
                  <c:v>-0.17635911715348501</c:v>
                </c:pt>
                <c:pt idx="225">
                  <c:v>-0.17712200968450001</c:v>
                </c:pt>
                <c:pt idx="226">
                  <c:v>-0.17799472494836999</c:v>
                </c:pt>
                <c:pt idx="227">
                  <c:v>-0.178760198782934</c:v>
                </c:pt>
                <c:pt idx="228">
                  <c:v>-0.17957377872911301</c:v>
                </c:pt>
                <c:pt idx="229">
                  <c:v>-0.18028574918100401</c:v>
                </c:pt>
                <c:pt idx="230">
                  <c:v>-0.181156352469243</c:v>
                </c:pt>
                <c:pt idx="231">
                  <c:v>-0.181898125243938</c:v>
                </c:pt>
                <c:pt idx="232">
                  <c:v>-0.18272249973223501</c:v>
                </c:pt>
                <c:pt idx="233">
                  <c:v>-0.18343681682371701</c:v>
                </c:pt>
                <c:pt idx="234">
                  <c:v>-0.18421730915166301</c:v>
                </c:pt>
                <c:pt idx="235">
                  <c:v>-0.18504473427142901</c:v>
                </c:pt>
                <c:pt idx="236">
                  <c:v>-0.18577618183192501</c:v>
                </c:pt>
                <c:pt idx="237">
                  <c:v>-0.186609238886708</c:v>
                </c:pt>
                <c:pt idx="238">
                  <c:v>-0.18740850433138101</c:v>
                </c:pt>
                <c:pt idx="239">
                  <c:v>-0.188206127128342</c:v>
                </c:pt>
                <c:pt idx="240">
                  <c:v>-0.188963622388297</c:v>
                </c:pt>
                <c:pt idx="241">
                  <c:v>-0.18973355483808499</c:v>
                </c:pt>
                <c:pt idx="242">
                  <c:v>-0.1905842116898</c:v>
                </c:pt>
                <c:pt idx="243">
                  <c:v>-0.19127248108182199</c:v>
                </c:pt>
                <c:pt idx="244">
                  <c:v>-0.19213956441067401</c:v>
                </c:pt>
                <c:pt idx="245">
                  <c:v>-0.19293343258428899</c:v>
                </c:pt>
                <c:pt idx="246">
                  <c:v>-0.19369350914779401</c:v>
                </c:pt>
                <c:pt idx="247">
                  <c:v>-0.194480572066596</c:v>
                </c:pt>
                <c:pt idx="248">
                  <c:v>-0.19528711209400099</c:v>
                </c:pt>
                <c:pt idx="249">
                  <c:v>-0.19601339704739601</c:v>
                </c:pt>
                <c:pt idx="250">
                  <c:v>-0.19677464693069699</c:v>
                </c:pt>
                <c:pt idx="251">
                  <c:v>-0.19765299412958601</c:v>
                </c:pt>
                <c:pt idx="252">
                  <c:v>-0.19838303370632701</c:v>
                </c:pt>
                <c:pt idx="253">
                  <c:v>-0.199159771410928</c:v>
                </c:pt>
                <c:pt idx="254">
                  <c:v>-0.19999869506468901</c:v>
                </c:pt>
                <c:pt idx="255">
                  <c:v>-0.20068320983336599</c:v>
                </c:pt>
                <c:pt idx="256">
                  <c:v>-0.20153691731654899</c:v>
                </c:pt>
                <c:pt idx="257">
                  <c:v>-0.202243490497381</c:v>
                </c:pt>
                <c:pt idx="258">
                  <c:v>-0.20316830116017001</c:v>
                </c:pt>
                <c:pt idx="259">
                  <c:v>-0.20389294346585199</c:v>
                </c:pt>
                <c:pt idx="260">
                  <c:v>-0.20475908813886801</c:v>
                </c:pt>
                <c:pt idx="261">
                  <c:v>-0.20548114914099999</c:v>
                </c:pt>
                <c:pt idx="262">
                  <c:v>-0.206267742731883</c:v>
                </c:pt>
                <c:pt idx="263">
                  <c:v>-0.20707052813594301</c:v>
                </c:pt>
                <c:pt idx="264">
                  <c:v>-0.20792658225871799</c:v>
                </c:pt>
                <c:pt idx="265">
                  <c:v>-0.208664835074027</c:v>
                </c:pt>
                <c:pt idx="266">
                  <c:v>-0.20945283664866499</c:v>
                </c:pt>
                <c:pt idx="267">
                  <c:v>-0.21024271553497501</c:v>
                </c:pt>
                <c:pt idx="268">
                  <c:v>-0.21094201413307401</c:v>
                </c:pt>
                <c:pt idx="269">
                  <c:v>-0.21177131656451301</c:v>
                </c:pt>
                <c:pt idx="270">
                  <c:v>-0.212670079527842</c:v>
                </c:pt>
                <c:pt idx="271">
                  <c:v>-0.213360695559455</c:v>
                </c:pt>
                <c:pt idx="272">
                  <c:v>-0.21419961921321601</c:v>
                </c:pt>
                <c:pt idx="273">
                  <c:v>-0.21497893822136699</c:v>
                </c:pt>
                <c:pt idx="274">
                  <c:v>-0.21573361751381401</c:v>
                </c:pt>
                <c:pt idx="275">
                  <c:v>-0.216529362999101</c:v>
                </c:pt>
                <c:pt idx="276">
                  <c:v>-0.21731431394226999</c:v>
                </c:pt>
                <c:pt idx="277">
                  <c:v>-0.218040364231707</c:v>
                </c:pt>
              </c:numCache>
            </c:numRef>
          </c:xVal>
          <c:yVal>
            <c:numRef>
              <c:f>'Test 15'!$G$2:$G$279</c:f>
              <c:numCache>
                <c:formatCode>General</c:formatCode>
                <c:ptCount val="278"/>
                <c:pt idx="0">
                  <c:v>-0.266225991525332</c:v>
                </c:pt>
                <c:pt idx="1">
                  <c:v>-0.64065413549905503</c:v>
                </c:pt>
                <c:pt idx="2">
                  <c:v>-1.0208096521859069</c:v>
                </c:pt>
                <c:pt idx="3">
                  <c:v>-1.4005685875093701</c:v>
                </c:pt>
                <c:pt idx="4">
                  <c:v>-1.8291715902865211</c:v>
                </c:pt>
                <c:pt idx="5">
                  <c:v>-2.2876380920091108</c:v>
                </c:pt>
                <c:pt idx="6">
                  <c:v>-2.7592563384803692</c:v>
                </c:pt>
                <c:pt idx="7">
                  <c:v>-3.2080296538559399</c:v>
                </c:pt>
                <c:pt idx="8">
                  <c:v>-3.6861868814119298</c:v>
                </c:pt>
                <c:pt idx="9">
                  <c:v>-4.2464272283670166</c:v>
                </c:pt>
                <c:pt idx="10">
                  <c:v>-4.7226661088628852</c:v>
                </c:pt>
                <c:pt idx="11">
                  <c:v>-5.2967960263590408</c:v>
                </c:pt>
                <c:pt idx="12">
                  <c:v>-5.9338440382979689</c:v>
                </c:pt>
                <c:pt idx="13">
                  <c:v>-6.3537683651925851</c:v>
                </c:pt>
                <c:pt idx="14">
                  <c:v>-6.9965345270222414</c:v>
                </c:pt>
                <c:pt idx="15">
                  <c:v>-7.5885290515156996</c:v>
                </c:pt>
                <c:pt idx="16">
                  <c:v>-8.0962362020553549</c:v>
                </c:pt>
                <c:pt idx="17">
                  <c:v>-8.6817286367537001</c:v>
                </c:pt>
                <c:pt idx="18">
                  <c:v>-9.2981451949739977</c:v>
                </c:pt>
                <c:pt idx="19">
                  <c:v>-9.8234863819508753</c:v>
                </c:pt>
                <c:pt idx="20">
                  <c:v>-10.414844531698421</c:v>
                </c:pt>
                <c:pt idx="21">
                  <c:v>-11.023938168929639</c:v>
                </c:pt>
                <c:pt idx="22">
                  <c:v>-11.59081894801591</c:v>
                </c:pt>
                <c:pt idx="23">
                  <c:v>-12.12989291755294</c:v>
                </c:pt>
                <c:pt idx="24">
                  <c:v>-12.75632546090441</c:v>
                </c:pt>
                <c:pt idx="25">
                  <c:v>-13.276760106362151</c:v>
                </c:pt>
                <c:pt idx="26">
                  <c:v>-13.752814530409919</c:v>
                </c:pt>
                <c:pt idx="27">
                  <c:v>-14.4167931837697</c:v>
                </c:pt>
                <c:pt idx="28">
                  <c:v>-14.90854485154977</c:v>
                </c:pt>
                <c:pt idx="29">
                  <c:v>-15.4211954348982</c:v>
                </c:pt>
                <c:pt idx="30">
                  <c:v>-15.956866182968</c:v>
                </c:pt>
                <c:pt idx="31">
                  <c:v>-16.466713028305481</c:v>
                </c:pt>
                <c:pt idx="32">
                  <c:v>-16.984924973563739</c:v>
                </c:pt>
                <c:pt idx="33">
                  <c:v>-17.523122774972329</c:v>
                </c:pt>
                <c:pt idx="34">
                  <c:v>-17.98937333880426</c:v>
                </c:pt>
                <c:pt idx="35">
                  <c:v>-18.399807381444742</c:v>
                </c:pt>
                <c:pt idx="36">
                  <c:v>-18.86452695675753</c:v>
                </c:pt>
                <c:pt idx="37">
                  <c:v>-19.302730917657659</c:v>
                </c:pt>
                <c:pt idx="38">
                  <c:v>-19.771351746847479</c:v>
                </c:pt>
                <c:pt idx="39">
                  <c:v>-20.159199097419581</c:v>
                </c:pt>
                <c:pt idx="40">
                  <c:v>-20.6101489988826</c:v>
                </c:pt>
                <c:pt idx="41">
                  <c:v>-21.01573183693834</c:v>
                </c:pt>
                <c:pt idx="42">
                  <c:v>-21.390040084220821</c:v>
                </c:pt>
                <c:pt idx="43">
                  <c:v>-21.69444856050039</c:v>
                </c:pt>
                <c:pt idx="44">
                  <c:v>-22.094387031244661</c:v>
                </c:pt>
                <c:pt idx="45">
                  <c:v>-22.462331531068092</c:v>
                </c:pt>
                <c:pt idx="46">
                  <c:v>-22.790516443506181</c:v>
                </c:pt>
                <c:pt idx="47">
                  <c:v>-23.075012846214591</c:v>
                </c:pt>
                <c:pt idx="48">
                  <c:v>-23.39276674651331</c:v>
                </c:pt>
                <c:pt idx="49">
                  <c:v>-23.67192313504961</c:v>
                </c:pt>
                <c:pt idx="50">
                  <c:v>-24.074443996067121</c:v>
                </c:pt>
                <c:pt idx="51">
                  <c:v>-24.28851492689558</c:v>
                </c:pt>
                <c:pt idx="52">
                  <c:v>-24.559942590257009</c:v>
                </c:pt>
                <c:pt idx="53">
                  <c:v>-24.86003478565129</c:v>
                </c:pt>
                <c:pt idx="54">
                  <c:v>-25.079528736053518</c:v>
                </c:pt>
                <c:pt idx="55">
                  <c:v>-25.295942263772719</c:v>
                </c:pt>
                <c:pt idx="56">
                  <c:v>-25.516607512620329</c:v>
                </c:pt>
                <c:pt idx="57">
                  <c:v>-25.74740864329036</c:v>
                </c:pt>
                <c:pt idx="58">
                  <c:v>-25.95571531011608</c:v>
                </c:pt>
                <c:pt idx="59">
                  <c:v>-26.15548164339533</c:v>
                </c:pt>
                <c:pt idx="60">
                  <c:v>-26.337355701210029</c:v>
                </c:pt>
                <c:pt idx="61">
                  <c:v>-26.572971145175181</c:v>
                </c:pt>
                <c:pt idx="62">
                  <c:v>-26.788084254935331</c:v>
                </c:pt>
                <c:pt idx="63">
                  <c:v>-26.985563328258301</c:v>
                </c:pt>
                <c:pt idx="64">
                  <c:v>-27.104676079611082</c:v>
                </c:pt>
                <c:pt idx="65">
                  <c:v>-27.249640402163369</c:v>
                </c:pt>
                <c:pt idx="66">
                  <c:v>-27.434585659838781</c:v>
                </c:pt>
                <c:pt idx="67">
                  <c:v>-27.533380533434691</c:v>
                </c:pt>
                <c:pt idx="68">
                  <c:v>-27.739114032809589</c:v>
                </c:pt>
                <c:pt idx="69">
                  <c:v>-27.90503260786468</c:v>
                </c:pt>
                <c:pt idx="70">
                  <c:v>-28.05334481494981</c:v>
                </c:pt>
                <c:pt idx="71">
                  <c:v>-28.195662187472049</c:v>
                </c:pt>
                <c:pt idx="72">
                  <c:v>-28.38786580637969</c:v>
                </c:pt>
                <c:pt idx="73">
                  <c:v>-28.52715809315329</c:v>
                </c:pt>
                <c:pt idx="74">
                  <c:v>-28.615402057918558</c:v>
                </c:pt>
                <c:pt idx="75">
                  <c:v>-28.79717466468685</c:v>
                </c:pt>
                <c:pt idx="76">
                  <c:v>-28.90024892787838</c:v>
                </c:pt>
                <c:pt idx="77">
                  <c:v>-29.018125821028999</c:v>
                </c:pt>
                <c:pt idx="78">
                  <c:v>-29.14746668242827</c:v>
                </c:pt>
                <c:pt idx="79">
                  <c:v>-29.27880889628927</c:v>
                </c:pt>
                <c:pt idx="80">
                  <c:v>-29.386411565281389</c:v>
                </c:pt>
                <c:pt idx="81">
                  <c:v>-29.50672328354673</c:v>
                </c:pt>
                <c:pt idx="82">
                  <c:v>-29.682362713416101</c:v>
                </c:pt>
                <c:pt idx="83">
                  <c:v>-29.76996108061304</c:v>
                </c:pt>
                <c:pt idx="84">
                  <c:v>-29.775347208897209</c:v>
                </c:pt>
                <c:pt idx="85">
                  <c:v>-29.892181923116141</c:v>
                </c:pt>
                <c:pt idx="86">
                  <c:v>-30.042670716288669</c:v>
                </c:pt>
                <c:pt idx="87">
                  <c:v>-30.1467502671223</c:v>
                </c:pt>
                <c:pt idx="88">
                  <c:v>-30.293522262865871</c:v>
                </c:pt>
                <c:pt idx="89">
                  <c:v>-30.387963964286921</c:v>
                </c:pt>
                <c:pt idx="90">
                  <c:v>-30.448244331522041</c:v>
                </c:pt>
                <c:pt idx="91">
                  <c:v>-30.656071411582751</c:v>
                </c:pt>
                <c:pt idx="92">
                  <c:v>-30.78620543570878</c:v>
                </c:pt>
                <c:pt idx="93">
                  <c:v>-30.871433537547819</c:v>
                </c:pt>
                <c:pt idx="94">
                  <c:v>-30.976020343613669</c:v>
                </c:pt>
                <c:pt idx="95">
                  <c:v>-31.110406088868171</c:v>
                </c:pt>
                <c:pt idx="96">
                  <c:v>-31.224667635636241</c:v>
                </c:pt>
                <c:pt idx="97">
                  <c:v>-31.329568017663831</c:v>
                </c:pt>
                <c:pt idx="98">
                  <c:v>-31.437797838579449</c:v>
                </c:pt>
                <c:pt idx="99">
                  <c:v>-31.495864728437549</c:v>
                </c:pt>
                <c:pt idx="100">
                  <c:v>-31.635110901099139</c:v>
                </c:pt>
                <c:pt idx="101">
                  <c:v>-31.77561137760771</c:v>
                </c:pt>
                <c:pt idx="102">
                  <c:v>-31.887345871037009</c:v>
                </c:pt>
                <c:pt idx="103">
                  <c:v>-31.95273568188415</c:v>
                </c:pt>
                <c:pt idx="104">
                  <c:v>-32.091852735032113</c:v>
                </c:pt>
                <c:pt idx="105">
                  <c:v>-32.187225941515969</c:v>
                </c:pt>
                <c:pt idx="106">
                  <c:v>-32.271522538292153</c:v>
                </c:pt>
                <c:pt idx="107">
                  <c:v>-32.424658281494771</c:v>
                </c:pt>
                <c:pt idx="108">
                  <c:v>-32.533044890391267</c:v>
                </c:pt>
                <c:pt idx="109">
                  <c:v>-32.644567258905219</c:v>
                </c:pt>
                <c:pt idx="110">
                  <c:v>-32.765543020383703</c:v>
                </c:pt>
                <c:pt idx="111">
                  <c:v>-32.913587765619063</c:v>
                </c:pt>
                <c:pt idx="112">
                  <c:v>-32.997432444097463</c:v>
                </c:pt>
                <c:pt idx="113">
                  <c:v>-33.076103119206977</c:v>
                </c:pt>
                <c:pt idx="114">
                  <c:v>-33.262358017663772</c:v>
                </c:pt>
                <c:pt idx="115">
                  <c:v>-33.34946757527328</c:v>
                </c:pt>
                <c:pt idx="116">
                  <c:v>-33.45941284115613</c:v>
                </c:pt>
                <c:pt idx="117">
                  <c:v>-33.649707335826051</c:v>
                </c:pt>
                <c:pt idx="118">
                  <c:v>-33.683564316872598</c:v>
                </c:pt>
                <c:pt idx="119">
                  <c:v>-33.793952278230812</c:v>
                </c:pt>
                <c:pt idx="120">
                  <c:v>-33.91528772978306</c:v>
                </c:pt>
                <c:pt idx="121">
                  <c:v>-34.051776278545752</c:v>
                </c:pt>
                <c:pt idx="122">
                  <c:v>-34.176284381005118</c:v>
                </c:pt>
                <c:pt idx="123">
                  <c:v>-34.312533136385277</c:v>
                </c:pt>
                <c:pt idx="124">
                  <c:v>-34.433730245601467</c:v>
                </c:pt>
                <c:pt idx="125">
                  <c:v>-34.535421085432333</c:v>
                </c:pt>
                <c:pt idx="126">
                  <c:v>-34.61743964507464</c:v>
                </c:pt>
                <c:pt idx="127">
                  <c:v>-34.7387289825149</c:v>
                </c:pt>
                <c:pt idx="128">
                  <c:v>-34.82812580008062</c:v>
                </c:pt>
                <c:pt idx="129">
                  <c:v>-34.948548192214801</c:v>
                </c:pt>
                <c:pt idx="130">
                  <c:v>-35.089528255488517</c:v>
                </c:pt>
                <c:pt idx="131">
                  <c:v>-35.115462832089761</c:v>
                </c:pt>
                <c:pt idx="132">
                  <c:v>-35.287948056696678</c:v>
                </c:pt>
                <c:pt idx="133">
                  <c:v>-35.485547026711068</c:v>
                </c:pt>
                <c:pt idx="134">
                  <c:v>-35.551628549238323</c:v>
                </c:pt>
                <c:pt idx="135">
                  <c:v>-35.667633209440908</c:v>
                </c:pt>
                <c:pt idx="136">
                  <c:v>-35.849627163946892</c:v>
                </c:pt>
                <c:pt idx="137">
                  <c:v>-35.931627277944429</c:v>
                </c:pt>
                <c:pt idx="138">
                  <c:v>-36.07558631285454</c:v>
                </c:pt>
                <c:pt idx="139">
                  <c:v>-36.238203117489107</c:v>
                </c:pt>
                <c:pt idx="140">
                  <c:v>-36.375779959295393</c:v>
                </c:pt>
                <c:pt idx="141">
                  <c:v>-36.396070168585162</c:v>
                </c:pt>
                <c:pt idx="142">
                  <c:v>-36.56179506436964</c:v>
                </c:pt>
                <c:pt idx="143">
                  <c:v>-36.687705035834647</c:v>
                </c:pt>
                <c:pt idx="144">
                  <c:v>-36.838258388763897</c:v>
                </c:pt>
                <c:pt idx="145">
                  <c:v>-36.990951436491002</c:v>
                </c:pt>
                <c:pt idx="146">
                  <c:v>-37.115810006201798</c:v>
                </c:pt>
                <c:pt idx="147">
                  <c:v>-37.176597628669242</c:v>
                </c:pt>
                <c:pt idx="148">
                  <c:v>-37.332961359713231</c:v>
                </c:pt>
                <c:pt idx="149">
                  <c:v>-37.448338867992348</c:v>
                </c:pt>
                <c:pt idx="150">
                  <c:v>-37.543177150776927</c:v>
                </c:pt>
                <c:pt idx="151">
                  <c:v>-37.66020554426634</c:v>
                </c:pt>
                <c:pt idx="152">
                  <c:v>-37.802928720974201</c:v>
                </c:pt>
                <c:pt idx="153">
                  <c:v>-37.985715838206971</c:v>
                </c:pt>
                <c:pt idx="154">
                  <c:v>-38.065917501835607</c:v>
                </c:pt>
                <c:pt idx="155">
                  <c:v>-38.275487695330789</c:v>
                </c:pt>
                <c:pt idx="156">
                  <c:v>-38.391852045607003</c:v>
                </c:pt>
                <c:pt idx="157">
                  <c:v>-38.488747017787581</c:v>
                </c:pt>
                <c:pt idx="158">
                  <c:v>-38.693004865577919</c:v>
                </c:pt>
                <c:pt idx="159">
                  <c:v>-38.765938945151881</c:v>
                </c:pt>
                <c:pt idx="160">
                  <c:v>-38.8644571340757</c:v>
                </c:pt>
                <c:pt idx="161">
                  <c:v>-39.087944566578862</c:v>
                </c:pt>
                <c:pt idx="162">
                  <c:v>-39.128884675231987</c:v>
                </c:pt>
                <c:pt idx="163">
                  <c:v>-39.27488195389374</c:v>
                </c:pt>
                <c:pt idx="164">
                  <c:v>-39.439638453325827</c:v>
                </c:pt>
                <c:pt idx="165">
                  <c:v>-39.551428283689468</c:v>
                </c:pt>
                <c:pt idx="166">
                  <c:v>-39.708041030938617</c:v>
                </c:pt>
                <c:pt idx="167">
                  <c:v>-39.839171119884341</c:v>
                </c:pt>
                <c:pt idx="168">
                  <c:v>-40.0274089251579</c:v>
                </c:pt>
                <c:pt idx="169">
                  <c:v>-40.128924531363133</c:v>
                </c:pt>
                <c:pt idx="170">
                  <c:v>-40.265698987620297</c:v>
                </c:pt>
                <c:pt idx="171">
                  <c:v>-40.425253815216372</c:v>
                </c:pt>
                <c:pt idx="172">
                  <c:v>-40.497606856978919</c:v>
                </c:pt>
                <c:pt idx="173">
                  <c:v>-40.585232892643212</c:v>
                </c:pt>
                <c:pt idx="174">
                  <c:v>-40.762126626359397</c:v>
                </c:pt>
                <c:pt idx="175">
                  <c:v>-40.932315368187901</c:v>
                </c:pt>
                <c:pt idx="176">
                  <c:v>-41.001412753641581</c:v>
                </c:pt>
                <c:pt idx="177">
                  <c:v>-41.206943350923538</c:v>
                </c:pt>
                <c:pt idx="178">
                  <c:v>-41.342675628249189</c:v>
                </c:pt>
                <c:pt idx="179">
                  <c:v>-41.450554981913491</c:v>
                </c:pt>
                <c:pt idx="180">
                  <c:v>-41.634725522506763</c:v>
                </c:pt>
                <c:pt idx="181">
                  <c:v>-41.810669305515582</c:v>
                </c:pt>
                <c:pt idx="182">
                  <c:v>-41.890594284472073</c:v>
                </c:pt>
                <c:pt idx="183">
                  <c:v>-42.041092300466872</c:v>
                </c:pt>
                <c:pt idx="184">
                  <c:v>-42.243505583776219</c:v>
                </c:pt>
                <c:pt idx="185">
                  <c:v>-42.362553775372263</c:v>
                </c:pt>
                <c:pt idx="186">
                  <c:v>-42.504954153296161</c:v>
                </c:pt>
                <c:pt idx="187">
                  <c:v>-42.73736005506435</c:v>
                </c:pt>
                <c:pt idx="188">
                  <c:v>-42.787855007728687</c:v>
                </c:pt>
                <c:pt idx="189">
                  <c:v>-42.915840114234413</c:v>
                </c:pt>
                <c:pt idx="190">
                  <c:v>-43.035865925005197</c:v>
                </c:pt>
                <c:pt idx="191">
                  <c:v>-43.241285848418272</c:v>
                </c:pt>
                <c:pt idx="192">
                  <c:v>-43.339010874615369</c:v>
                </c:pt>
                <c:pt idx="193">
                  <c:v>-43.516531760255369</c:v>
                </c:pt>
                <c:pt idx="194">
                  <c:v>-43.658249649321078</c:v>
                </c:pt>
                <c:pt idx="195">
                  <c:v>-43.799524842911673</c:v>
                </c:pt>
                <c:pt idx="196">
                  <c:v>-44.011290068139147</c:v>
                </c:pt>
                <c:pt idx="197">
                  <c:v>-44.152353136814341</c:v>
                </c:pt>
                <c:pt idx="198">
                  <c:v>-44.198199786986642</c:v>
                </c:pt>
                <c:pt idx="199">
                  <c:v>-44.443997226886196</c:v>
                </c:pt>
                <c:pt idx="200">
                  <c:v>-44.579102352288402</c:v>
                </c:pt>
                <c:pt idx="201">
                  <c:v>-44.668148702602558</c:v>
                </c:pt>
                <c:pt idx="202">
                  <c:v>-44.862390565261542</c:v>
                </c:pt>
                <c:pt idx="203">
                  <c:v>-45.018828078885043</c:v>
                </c:pt>
                <c:pt idx="204">
                  <c:v>-45.20313696181455</c:v>
                </c:pt>
                <c:pt idx="205">
                  <c:v>-45.289997503219112</c:v>
                </c:pt>
                <c:pt idx="206">
                  <c:v>-45.493047161274262</c:v>
                </c:pt>
                <c:pt idx="207">
                  <c:v>-45.678112315641151</c:v>
                </c:pt>
                <c:pt idx="208">
                  <c:v>-45.876864138455929</c:v>
                </c:pt>
                <c:pt idx="209">
                  <c:v>-46.022483281398642</c:v>
                </c:pt>
                <c:pt idx="210">
                  <c:v>-46.164994333191451</c:v>
                </c:pt>
                <c:pt idx="211">
                  <c:v>-46.253284412068943</c:v>
                </c:pt>
                <c:pt idx="212">
                  <c:v>-46.480857554897412</c:v>
                </c:pt>
                <c:pt idx="213">
                  <c:v>-46.588358772843101</c:v>
                </c:pt>
                <c:pt idx="214">
                  <c:v>-46.724819653138368</c:v>
                </c:pt>
                <c:pt idx="215">
                  <c:v>-46.949939525207462</c:v>
                </c:pt>
                <c:pt idx="216">
                  <c:v>-47.052737103726642</c:v>
                </c:pt>
                <c:pt idx="217">
                  <c:v>-47.221975894847454</c:v>
                </c:pt>
                <c:pt idx="218">
                  <c:v>-47.397762889875338</c:v>
                </c:pt>
                <c:pt idx="219">
                  <c:v>-47.531973401504253</c:v>
                </c:pt>
                <c:pt idx="220">
                  <c:v>-47.722765928583698</c:v>
                </c:pt>
                <c:pt idx="221">
                  <c:v>-47.795017519299741</c:v>
                </c:pt>
                <c:pt idx="222">
                  <c:v>-48.0608100381722</c:v>
                </c:pt>
                <c:pt idx="223">
                  <c:v>-48.168302033295483</c:v>
                </c:pt>
                <c:pt idx="224">
                  <c:v>-48.313432366651</c:v>
                </c:pt>
                <c:pt idx="225">
                  <c:v>-48.522605978782813</c:v>
                </c:pt>
                <c:pt idx="226">
                  <c:v>-48.714339233747978</c:v>
                </c:pt>
                <c:pt idx="227">
                  <c:v>-48.822246255879342</c:v>
                </c:pt>
                <c:pt idx="228">
                  <c:v>-49.0265317721367</c:v>
                </c:pt>
                <c:pt idx="229">
                  <c:v>-49.221511460588033</c:v>
                </c:pt>
                <c:pt idx="230">
                  <c:v>-49.414305340129452</c:v>
                </c:pt>
                <c:pt idx="231">
                  <c:v>-49.54122059923656</c:v>
                </c:pt>
                <c:pt idx="232">
                  <c:v>-49.755623551671441</c:v>
                </c:pt>
                <c:pt idx="233">
                  <c:v>-49.934269621644781</c:v>
                </c:pt>
                <c:pt idx="234">
                  <c:v>-50.041162133311673</c:v>
                </c:pt>
                <c:pt idx="235">
                  <c:v>-50.166629409301237</c:v>
                </c:pt>
                <c:pt idx="236">
                  <c:v>-50.389692591973983</c:v>
                </c:pt>
                <c:pt idx="237">
                  <c:v>-50.579940972531809</c:v>
                </c:pt>
                <c:pt idx="238">
                  <c:v>-50.835071908704442</c:v>
                </c:pt>
                <c:pt idx="239">
                  <c:v>-50.929864077376919</c:v>
                </c:pt>
                <c:pt idx="240">
                  <c:v>-51.126568433618033</c:v>
                </c:pt>
                <c:pt idx="241">
                  <c:v>-51.326759016727699</c:v>
                </c:pt>
                <c:pt idx="242">
                  <c:v>-51.44270833999586</c:v>
                </c:pt>
                <c:pt idx="243">
                  <c:v>-51.671729465941937</c:v>
                </c:pt>
                <c:pt idx="244">
                  <c:v>-51.878302242155442</c:v>
                </c:pt>
                <c:pt idx="245">
                  <c:v>-52.0412418455739</c:v>
                </c:pt>
                <c:pt idx="246">
                  <c:v>-52.190384106675623</c:v>
                </c:pt>
                <c:pt idx="247">
                  <c:v>-52.39445749801758</c:v>
                </c:pt>
                <c:pt idx="248">
                  <c:v>-52.587251377559348</c:v>
                </c:pt>
                <c:pt idx="249">
                  <c:v>-52.768489060628021</c:v>
                </c:pt>
                <c:pt idx="250">
                  <c:v>-52.93429696181429</c:v>
                </c:pt>
                <c:pt idx="251">
                  <c:v>-53.149963440918782</c:v>
                </c:pt>
                <c:pt idx="252">
                  <c:v>-53.253932317883397</c:v>
                </c:pt>
                <c:pt idx="253">
                  <c:v>-53.412859993556033</c:v>
                </c:pt>
                <c:pt idx="254">
                  <c:v>-53.64670465561943</c:v>
                </c:pt>
                <c:pt idx="255">
                  <c:v>-53.749797364455851</c:v>
                </c:pt>
                <c:pt idx="256">
                  <c:v>-53.987985975871723</c:v>
                </c:pt>
                <c:pt idx="257">
                  <c:v>-54.276383632457417</c:v>
                </c:pt>
                <c:pt idx="258">
                  <c:v>-54.456210223698193</c:v>
                </c:pt>
                <c:pt idx="259">
                  <c:v>-54.627109122851643</c:v>
                </c:pt>
                <c:pt idx="260">
                  <c:v>-54.807839550688378</c:v>
                </c:pt>
                <c:pt idx="261">
                  <c:v>-55.034416628697088</c:v>
                </c:pt>
                <c:pt idx="262">
                  <c:v>-55.250322901183999</c:v>
                </c:pt>
                <c:pt idx="263">
                  <c:v>-55.426469586285513</c:v>
                </c:pt>
                <c:pt idx="264">
                  <c:v>-55.680724354330273</c:v>
                </c:pt>
                <c:pt idx="265">
                  <c:v>-55.779528450748273</c:v>
                </c:pt>
                <c:pt idx="266">
                  <c:v>-56.006751126325497</c:v>
                </c:pt>
                <c:pt idx="267">
                  <c:v>-56.250454985539299</c:v>
                </c:pt>
                <c:pt idx="268">
                  <c:v>-56.375608685566938</c:v>
                </c:pt>
                <c:pt idx="269">
                  <c:v>-56.627345623095167</c:v>
                </c:pt>
                <c:pt idx="270">
                  <c:v>-56.909102847549242</c:v>
                </c:pt>
                <c:pt idx="271">
                  <c:v>-57.000252001371869</c:v>
                </c:pt>
                <c:pt idx="272">
                  <c:v>-57.243513165110542</c:v>
                </c:pt>
                <c:pt idx="273">
                  <c:v>-57.42192866452347</c:v>
                </c:pt>
                <c:pt idx="274">
                  <c:v>-57.638987789811097</c:v>
                </c:pt>
                <c:pt idx="275">
                  <c:v>-57.801392469529958</c:v>
                </c:pt>
                <c:pt idx="276">
                  <c:v>-58.038345222743622</c:v>
                </c:pt>
                <c:pt idx="277">
                  <c:v>-58.263271415542363</c:v>
                </c:pt>
              </c:numCache>
            </c:numRef>
          </c:yVal>
          <c:smooth val="1"/>
        </c:ser>
        <c:dLbls>
          <c:showLegendKey val="0"/>
          <c:showVal val="0"/>
          <c:showCatName val="0"/>
          <c:showSerName val="0"/>
          <c:showPercent val="0"/>
          <c:showBubbleSize val="0"/>
        </c:dLbls>
        <c:axId val="120992512"/>
        <c:axId val="120994432"/>
      </c:scatterChart>
      <c:valAx>
        <c:axId val="120992512"/>
        <c:scaling>
          <c:orientation val="maxMin"/>
        </c:scaling>
        <c:delete val="0"/>
        <c:axPos val="b"/>
        <c:title>
          <c:tx>
            <c:rich>
              <a:bodyPr/>
              <a:lstStyle/>
              <a:p>
                <a:pPr>
                  <a:defRPr sz="2600" b="0"/>
                </a:pPr>
                <a:r>
                  <a:rPr lang="en-US" sz="2600" b="0" dirty="0"/>
                  <a:t>Strain</a:t>
                </a:r>
              </a:p>
            </c:rich>
          </c:tx>
          <c:layout>
            <c:manualLayout>
              <c:xMode val="edge"/>
              <c:yMode val="edge"/>
              <c:x val="0.49278236768006667"/>
              <c:y val="9.3032473296622828E-2"/>
            </c:manualLayout>
          </c:layout>
          <c:overlay val="0"/>
        </c:title>
        <c:numFmt formatCode="0%" sourceLinked="1"/>
        <c:majorTickMark val="out"/>
        <c:minorTickMark val="none"/>
        <c:tickLblPos val="high"/>
        <c:txPr>
          <a:bodyPr/>
          <a:lstStyle/>
          <a:p>
            <a:pPr>
              <a:defRPr sz="2600"/>
            </a:pPr>
            <a:endParaRPr lang="en-US"/>
          </a:p>
        </c:txPr>
        <c:crossAx val="120994432"/>
        <c:crosses val="autoZero"/>
        <c:crossBetween val="midCat"/>
      </c:valAx>
      <c:valAx>
        <c:axId val="120994432"/>
        <c:scaling>
          <c:orientation val="minMax"/>
          <c:max val="0"/>
        </c:scaling>
        <c:delete val="0"/>
        <c:axPos val="r"/>
        <c:majorGridlines>
          <c:spPr>
            <a:ln>
              <a:noFill/>
            </a:ln>
          </c:spPr>
        </c:majorGridlines>
        <c:title>
          <c:tx>
            <c:rich>
              <a:bodyPr rot="-5400000" vert="horz"/>
              <a:lstStyle/>
              <a:p>
                <a:pPr>
                  <a:defRPr sz="2600" b="0"/>
                </a:pPr>
                <a:r>
                  <a:rPr lang="en-US" sz="2600" b="0" dirty="0"/>
                  <a:t>Stress [MPa]</a:t>
                </a:r>
              </a:p>
            </c:rich>
          </c:tx>
          <c:layout>
            <c:manualLayout>
              <c:xMode val="edge"/>
              <c:yMode val="edge"/>
              <c:x val="1.2924071082391001E-2"/>
              <c:y val="0.43846466000260598"/>
            </c:manualLayout>
          </c:layout>
          <c:overlay val="0"/>
        </c:title>
        <c:numFmt formatCode="General" sourceLinked="1"/>
        <c:majorTickMark val="out"/>
        <c:minorTickMark val="none"/>
        <c:tickLblPos val="high"/>
        <c:txPr>
          <a:bodyPr/>
          <a:lstStyle/>
          <a:p>
            <a:pPr>
              <a:defRPr sz="2600"/>
            </a:pPr>
            <a:endParaRPr lang="en-US"/>
          </a:p>
        </c:txPr>
        <c:crossAx val="120992512"/>
        <c:crosses val="autoZero"/>
        <c:crossBetween val="midCat"/>
      </c:valAx>
    </c:plotArea>
    <c:legend>
      <c:legendPos val="l"/>
      <c:legendEntry>
        <c:idx val="0"/>
        <c:txPr>
          <a:bodyPr/>
          <a:lstStyle/>
          <a:p>
            <a:pPr>
              <a:defRPr sz="3200"/>
            </a:pPr>
            <a:endParaRPr lang="en-US"/>
          </a:p>
        </c:txPr>
      </c:legendEntry>
      <c:legendEntry>
        <c:idx val="1"/>
        <c:txPr>
          <a:bodyPr/>
          <a:lstStyle/>
          <a:p>
            <a:pPr>
              <a:defRPr sz="3200"/>
            </a:pPr>
            <a:endParaRPr lang="en-US"/>
          </a:p>
        </c:txPr>
      </c:legendEntry>
      <c:layout>
        <c:manualLayout>
          <c:xMode val="edge"/>
          <c:yMode val="edge"/>
          <c:x val="0.2048556560839544"/>
          <c:y val="0.71213665528731462"/>
          <c:w val="0.13442881249321839"/>
          <c:h val="0.21504489049891487"/>
        </c:manualLayout>
      </c:layout>
      <c:overlay val="1"/>
      <c:spPr>
        <a:ln>
          <a:noFill/>
        </a:ln>
      </c:spPr>
    </c:legend>
    <c:plotVisOnly val="1"/>
    <c:dispBlanksAs val="gap"/>
    <c:showDLblsOverMax val="0"/>
  </c:chart>
  <c:externalData r:id="rId2">
    <c:autoUpdate val="0"/>
  </c:externalData>
  <c:userShapes r:id="rId3"/>
</c:chartSpace>
</file>

<file path=ppt/drawings/drawing1.xml><?xml version="1.0" encoding="utf-8"?>
<c:userShapes xmlns:c="http://schemas.openxmlformats.org/drawingml/2006/chart">
  <cdr:relSizeAnchor xmlns:cdr="http://schemas.openxmlformats.org/drawingml/2006/chartDrawing">
    <cdr:from>
      <cdr:x>0.2331</cdr:x>
      <cdr:y>0.738</cdr:y>
    </cdr:from>
    <cdr:to>
      <cdr:x>0.35294</cdr:x>
      <cdr:y>0.90558</cdr:y>
    </cdr:to>
    <cdr:sp macro="" textlink="">
      <cdr:nvSpPr>
        <cdr:cNvPr id="2" name="Rectangle 1"/>
        <cdr:cNvSpPr/>
      </cdr:nvSpPr>
      <cdr:spPr bwMode="auto">
        <a:xfrm xmlns:a="http://schemas.openxmlformats.org/drawingml/2006/main">
          <a:off x="2803511" y="5384826"/>
          <a:ext cx="1441348" cy="1222806"/>
        </a:xfrm>
        <a:prstGeom xmlns:a="http://schemas.openxmlformats.org/drawingml/2006/main" prst="rect">
          <a:avLst/>
        </a:prstGeom>
        <a:solidFill xmlns:a="http://schemas.openxmlformats.org/drawingml/2006/main">
          <a:schemeClr val="bg1"/>
        </a:solidFill>
        <a:ln xmlns:a="http://schemas.openxmlformats.org/drawingml/2006/main" w="9525" cap="flat" cmpd="sng" algn="ctr">
          <a:noFill/>
          <a:prstDash val="solid"/>
          <a:round/>
          <a:headEnd type="none" w="med" len="med"/>
          <a:tailEnd type="none" w="med" len="med"/>
        </a:ln>
        <a:effectLst xmlns:a="http://schemas.openxmlformats.org/drawingml/2006/main"/>
      </cdr:spPr>
      <cdr:txBody>
        <a:bodyPr xmlns:a="http://schemas.openxmlformats.org/drawingml/2006/main" vertOverflow="clip" vert="horz" wrap="square" lIns="91440" tIns="45720" rIns="91440" bIns="45720" numCol="1" anchor="t" anchorCtr="0" compatLnSpc="1">
          <a:prstTxWarp prst="textNoShape">
            <a:avLst/>
          </a:prstTxWarp>
        </a:bodyPr>
        <a:lstStyle xmlns:a="http://schemas.openxmlformats.org/drawingml/2006/main"/>
        <a:p xmlns:a="http://schemas.openxmlformats.org/drawingml/2006/main">
          <a:endParaRPr lang="en-US"/>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6387"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6388" name="Rectangle 4"/>
          <p:cNvSpPr>
            <a:spLocks noGrp="1" noRot="1" noChangeAspect="1" noChangeArrowheads="1" noTextEdit="1"/>
          </p:cNvSpPr>
          <p:nvPr>
            <p:ph type="sldImg" idx="2"/>
          </p:nvPr>
        </p:nvSpPr>
        <p:spPr bwMode="auto">
          <a:xfrm>
            <a:off x="712788" y="698500"/>
            <a:ext cx="5432425" cy="3492500"/>
          </a:xfrm>
          <a:prstGeom prst="rect">
            <a:avLst/>
          </a:prstGeom>
          <a:noFill/>
          <a:ln w="9525">
            <a:solidFill>
              <a:srgbClr val="000000"/>
            </a:solidFill>
            <a:miter lim="800000"/>
            <a:headEnd/>
            <a:tailEnd/>
          </a:ln>
          <a:effectLst/>
        </p:spPr>
      </p:sp>
      <p:sp>
        <p:nvSpPr>
          <p:cNvPr id="16389" name="Rectangle 5"/>
          <p:cNvSpPr>
            <a:spLocks noGrp="1" noChangeArrowheads="1"/>
          </p:cNvSpPr>
          <p:nvPr>
            <p:ph type="body" sz="quarter" idx="3"/>
          </p:nvPr>
        </p:nvSpPr>
        <p:spPr bwMode="auto">
          <a:xfrm>
            <a:off x="685800" y="4424363"/>
            <a:ext cx="5486400" cy="419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6390" name="Rectangle 6"/>
          <p:cNvSpPr>
            <a:spLocks noGrp="1" noChangeArrowheads="1"/>
          </p:cNvSpPr>
          <p:nvPr>
            <p:ph type="ftr" sz="quarter" idx="4"/>
          </p:nvPr>
        </p:nvSpPr>
        <p:spPr bwMode="auto">
          <a:xfrm>
            <a:off x="0" y="8847138"/>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6391" name="Rectangle 7"/>
          <p:cNvSpPr>
            <a:spLocks noGrp="1" noChangeArrowheads="1"/>
          </p:cNvSpPr>
          <p:nvPr>
            <p:ph type="sldNum" sz="quarter" idx="5"/>
          </p:nvPr>
        </p:nvSpPr>
        <p:spPr bwMode="auto">
          <a:xfrm>
            <a:off x="3884613" y="8847138"/>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BD7702C-C699-4CE4-9B53-F5D371EFF682}" type="slidenum">
              <a:rPr lang="en-US"/>
              <a:pPr/>
              <a:t>‹#›</a:t>
            </a:fld>
            <a:endParaRPr lang="en-US"/>
          </a:p>
        </p:txBody>
      </p:sp>
    </p:spTree>
    <p:extLst>
      <p:ext uri="{BB962C8B-B14F-4D97-AF65-F5344CB8AC3E}">
        <p14:creationId xmlns:p14="http://schemas.microsoft.com/office/powerpoint/2010/main" val="266188965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400" kern="1200">
        <a:solidFill>
          <a:schemeClr val="tx1"/>
        </a:solidFill>
        <a:latin typeface="Arial" charset="0"/>
        <a:ea typeface="+mn-ea"/>
        <a:cs typeface="+mn-cs"/>
      </a:defRPr>
    </a:lvl1pPr>
    <a:lvl2pPr marL="541599" algn="l" rtl="0" fontAlgn="base">
      <a:spcBef>
        <a:spcPct val="30000"/>
      </a:spcBef>
      <a:spcAft>
        <a:spcPct val="0"/>
      </a:spcAft>
      <a:defRPr sz="1400" kern="1200">
        <a:solidFill>
          <a:schemeClr val="tx1"/>
        </a:solidFill>
        <a:latin typeface="Arial" charset="0"/>
        <a:ea typeface="+mn-ea"/>
        <a:cs typeface="+mn-cs"/>
      </a:defRPr>
    </a:lvl2pPr>
    <a:lvl3pPr marL="1083198" algn="l" rtl="0" fontAlgn="base">
      <a:spcBef>
        <a:spcPct val="30000"/>
      </a:spcBef>
      <a:spcAft>
        <a:spcPct val="0"/>
      </a:spcAft>
      <a:defRPr sz="1400" kern="1200">
        <a:solidFill>
          <a:schemeClr val="tx1"/>
        </a:solidFill>
        <a:latin typeface="Arial" charset="0"/>
        <a:ea typeface="+mn-ea"/>
        <a:cs typeface="+mn-cs"/>
      </a:defRPr>
    </a:lvl3pPr>
    <a:lvl4pPr marL="1624797" algn="l" rtl="0" fontAlgn="base">
      <a:spcBef>
        <a:spcPct val="30000"/>
      </a:spcBef>
      <a:spcAft>
        <a:spcPct val="0"/>
      </a:spcAft>
      <a:defRPr sz="1400" kern="1200">
        <a:solidFill>
          <a:schemeClr val="tx1"/>
        </a:solidFill>
        <a:latin typeface="Arial" charset="0"/>
        <a:ea typeface="+mn-ea"/>
        <a:cs typeface="+mn-cs"/>
      </a:defRPr>
    </a:lvl4pPr>
    <a:lvl5pPr marL="2166396" algn="l" rtl="0" fontAlgn="base">
      <a:spcBef>
        <a:spcPct val="30000"/>
      </a:spcBef>
      <a:spcAft>
        <a:spcPct val="0"/>
      </a:spcAft>
      <a:defRPr sz="1400" kern="1200">
        <a:solidFill>
          <a:schemeClr val="tx1"/>
        </a:solidFill>
        <a:latin typeface="Arial" charset="0"/>
        <a:ea typeface="+mn-ea"/>
        <a:cs typeface="+mn-cs"/>
      </a:defRPr>
    </a:lvl5pPr>
    <a:lvl6pPr marL="2707996" algn="l" defTabSz="1083198" rtl="0" eaLnBrk="1" latinLnBrk="0" hangingPunct="1">
      <a:defRPr sz="1400" kern="1200">
        <a:solidFill>
          <a:schemeClr val="tx1"/>
        </a:solidFill>
        <a:latin typeface="+mn-lt"/>
        <a:ea typeface="+mn-ea"/>
        <a:cs typeface="+mn-cs"/>
      </a:defRPr>
    </a:lvl6pPr>
    <a:lvl7pPr marL="3249595" algn="l" defTabSz="1083198" rtl="0" eaLnBrk="1" latinLnBrk="0" hangingPunct="1">
      <a:defRPr sz="1400" kern="1200">
        <a:solidFill>
          <a:schemeClr val="tx1"/>
        </a:solidFill>
        <a:latin typeface="+mn-lt"/>
        <a:ea typeface="+mn-ea"/>
        <a:cs typeface="+mn-cs"/>
      </a:defRPr>
    </a:lvl7pPr>
    <a:lvl8pPr marL="3791194" algn="l" defTabSz="1083198" rtl="0" eaLnBrk="1" latinLnBrk="0" hangingPunct="1">
      <a:defRPr sz="1400" kern="1200">
        <a:solidFill>
          <a:schemeClr val="tx1"/>
        </a:solidFill>
        <a:latin typeface="+mn-lt"/>
        <a:ea typeface="+mn-ea"/>
        <a:cs typeface="+mn-cs"/>
      </a:defRPr>
    </a:lvl8pPr>
    <a:lvl9pPr marL="4332793" algn="l" defTabSz="1083198"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NA Desig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276475" y="3055940"/>
            <a:ext cx="35123438" cy="769937"/>
          </a:xfrm>
        </p:spPr>
        <p:txBody>
          <a:bodyPr/>
          <a:lstStyle>
            <a:lvl2pPr>
              <a:defRPr sz="4700"/>
            </a:lvl2pPr>
            <a:lvl3pPr>
              <a:defRPr sz="4700"/>
            </a:lvl3pPr>
            <a:lvl4pPr>
              <a:defRPr sz="4700"/>
            </a:lvl4pPr>
            <a:lvl5pPr>
              <a:defRPr sz="4700"/>
            </a:lvl5pPr>
          </a:lstStyle>
          <a:p>
            <a:pPr lvl="0"/>
            <a:r>
              <a:rPr lang="en-US" dirty="0" smtClean="0"/>
              <a:t>Click to edit Master text styles</a:t>
            </a:r>
          </a:p>
        </p:txBody>
      </p:sp>
      <p:sp>
        <p:nvSpPr>
          <p:cNvPr id="8" name="Text Placeholder 7"/>
          <p:cNvSpPr>
            <a:spLocks noGrp="1"/>
          </p:cNvSpPr>
          <p:nvPr>
            <p:ph type="body" sz="quarter" idx="10"/>
          </p:nvPr>
        </p:nvSpPr>
        <p:spPr>
          <a:xfrm>
            <a:off x="1684809" y="4686299"/>
            <a:ext cx="40108653" cy="1075020"/>
          </a:xfrm>
        </p:spPr>
        <p:txBody>
          <a:bodyPr/>
          <a:lstStyle>
            <a:lvl1pPr>
              <a:lnSpc>
                <a:spcPct val="95000"/>
              </a:lnSpc>
              <a:defRPr sz="4700" b="0">
                <a:solidFill>
                  <a:schemeClr val="bg1"/>
                </a:solidFill>
              </a:defRPr>
            </a:lvl1pPr>
          </a:lstStyle>
          <a:p>
            <a:pPr lvl="0"/>
            <a:r>
              <a:rPr lang="en-US" dirty="0"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 Header Desig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276475" y="3055940"/>
            <a:ext cx="35123438" cy="769937"/>
          </a:xfrm>
        </p:spPr>
        <p:txBody>
          <a:bodyPr/>
          <a:lstStyle>
            <a:lvl2pPr>
              <a:defRPr sz="4700"/>
            </a:lvl2pPr>
            <a:lvl3pPr>
              <a:defRPr sz="4700"/>
            </a:lvl3pPr>
            <a:lvl4pPr>
              <a:defRPr sz="4700"/>
            </a:lvl4pPr>
            <a:lvl5pPr>
              <a:defRPr sz="4700"/>
            </a:lvl5pPr>
          </a:lstStyle>
          <a:p>
            <a:pPr lvl="0"/>
            <a:r>
              <a:rPr lang="en-US" dirty="0" smtClean="0"/>
              <a:t>Click to edit Master text styles</a:t>
            </a:r>
          </a:p>
        </p:txBody>
      </p:sp>
      <p:sp>
        <p:nvSpPr>
          <p:cNvPr id="8" name="Text Placeholder 7"/>
          <p:cNvSpPr>
            <a:spLocks noGrp="1"/>
          </p:cNvSpPr>
          <p:nvPr>
            <p:ph type="body" sz="quarter" idx="10"/>
          </p:nvPr>
        </p:nvSpPr>
        <p:spPr>
          <a:xfrm>
            <a:off x="2276476" y="4584698"/>
            <a:ext cx="40108653" cy="1075020"/>
          </a:xfrm>
        </p:spPr>
        <p:txBody>
          <a:bodyPr/>
          <a:lstStyle>
            <a:lvl1pPr>
              <a:lnSpc>
                <a:spcPct val="95000"/>
              </a:lnSpc>
              <a:defRPr sz="4700" b="0">
                <a:solidFill>
                  <a:schemeClr val="bg1"/>
                </a:solidFill>
              </a:defRPr>
            </a:lvl1pPr>
          </a:lstStyle>
          <a:p>
            <a:pPr lvl="0"/>
            <a:r>
              <a:rPr lang="en-US" dirty="0" smtClean="0"/>
              <a:t>Click to edit Master text styles</a:t>
            </a:r>
          </a:p>
        </p:txBody>
      </p:sp>
    </p:spTree>
    <p:extLst>
      <p:ext uri="{BB962C8B-B14F-4D97-AF65-F5344CB8AC3E}">
        <p14:creationId xmlns:p14="http://schemas.microsoft.com/office/powerpoint/2010/main" val="26668235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emf"/><Relationship Id="rId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5.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bwMode="auto">
          <a:xfrm>
            <a:off x="0" y="-50799"/>
            <a:ext cx="51206400" cy="32969200"/>
          </a:xfrm>
          <a:prstGeom prst="rect">
            <a:avLst/>
          </a:prstGeom>
          <a:solidFill>
            <a:schemeClr val="bg1"/>
          </a:solidFill>
          <a:ln w="9525" cap="flat" cmpd="sng" algn="ctr">
            <a:noFill/>
            <a:prstDash val="solid"/>
            <a:round/>
            <a:headEnd type="none" w="med" len="med"/>
            <a:tailEnd type="none" w="med" len="med"/>
          </a:ln>
          <a:effectLst/>
        </p:spPr>
        <p:txBody>
          <a:bodyPr vert="horz" wrap="square" lIns="108320" tIns="54160" rIns="108320" bIns="54160" numCol="1" rtlCol="0" anchor="t" anchorCtr="0" compatLnSpc="1">
            <a:prstTxWarp prst="textNoShape">
              <a:avLst/>
            </a:prstTxWarp>
          </a:bodyPr>
          <a:lstStyle/>
          <a:p>
            <a:pPr marL="0" marR="0" indent="0" algn="l" defTabSz="5694313" rtl="0" eaLnBrk="1" fontAlgn="base" latinLnBrk="0" hangingPunct="1">
              <a:lnSpc>
                <a:spcPct val="100000"/>
              </a:lnSpc>
              <a:spcBef>
                <a:spcPct val="0"/>
              </a:spcBef>
              <a:spcAft>
                <a:spcPct val="0"/>
              </a:spcAft>
              <a:buClrTx/>
              <a:buSzTx/>
              <a:buFontTx/>
              <a:buNone/>
              <a:tabLst/>
            </a:pPr>
            <a:endParaRPr kumimoji="0" lang="en-US" sz="11300" b="0" i="0" u="none" strike="noStrike" cap="none" normalizeH="0" baseline="0" dirty="0" smtClean="0">
              <a:ln>
                <a:noFill/>
              </a:ln>
              <a:solidFill>
                <a:schemeClr val="tx1"/>
              </a:solidFill>
              <a:effectLst/>
              <a:latin typeface="Arial" charset="0"/>
            </a:endParaRPr>
          </a:p>
        </p:txBody>
      </p:sp>
      <p:pic>
        <p:nvPicPr>
          <p:cNvPr id="10" name="Picture 14"/>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40040134" y="31086709"/>
            <a:ext cx="10436225" cy="866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2"/>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r="49881" b="36172"/>
          <a:stretch/>
        </p:blipFill>
        <p:spPr bwMode="auto">
          <a:xfrm>
            <a:off x="25890624" y="3058411"/>
            <a:ext cx="18983853" cy="2229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userDrawn="1"/>
        </p:nvSpPr>
        <p:spPr bwMode="invGray">
          <a:xfrm>
            <a:off x="1031876" y="4521201"/>
            <a:ext cx="49107725" cy="1447800"/>
          </a:xfrm>
          <a:prstGeom prst="rect">
            <a:avLst/>
          </a:prstGeom>
          <a:solidFill>
            <a:srgbClr val="BB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8320" tIns="54160" rIns="108320" bIns="54160" numCol="1" anchor="t" anchorCtr="0" compatLnSpc="1">
            <a:prstTxWarp prst="textNoShape">
              <a:avLst/>
            </a:prstTxWarp>
          </a:bodyPr>
          <a:lstStyle/>
          <a:p>
            <a:endParaRPr lang="en-US">
              <a:solidFill>
                <a:schemeClr val="bg1"/>
              </a:solidFill>
            </a:endParaRPr>
          </a:p>
        </p:txBody>
      </p:sp>
      <p:pic>
        <p:nvPicPr>
          <p:cNvPr id="13" name="Picture 14"/>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rot="10800000">
            <a:off x="4276938" y="31086709"/>
            <a:ext cx="10436216" cy="866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userDrawn="1"/>
        </p:nvSpPr>
        <p:spPr bwMode="auto">
          <a:xfrm>
            <a:off x="1031876" y="31900813"/>
            <a:ext cx="49107725" cy="361950"/>
          </a:xfrm>
          <a:prstGeom prst="rect">
            <a:avLst/>
          </a:prstGeom>
          <a:solidFill>
            <a:srgbClr val="BB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8320" tIns="54160" rIns="108320" bIns="54160" numCol="1" anchor="t" anchorCtr="0" compatLnSpc="1">
            <a:prstTxWarp prst="textNoShape">
              <a:avLst/>
            </a:prstTxWarp>
          </a:bodyPr>
          <a:lstStyle/>
          <a:p>
            <a:endParaRPr lang="en-US"/>
          </a:p>
        </p:txBody>
      </p:sp>
      <p:pic>
        <p:nvPicPr>
          <p:cNvPr id="15" name="Picture 14"/>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67932" t="-3515"/>
          <a:stretch/>
        </p:blipFill>
        <p:spPr bwMode="auto">
          <a:xfrm>
            <a:off x="1" y="31056263"/>
            <a:ext cx="3346659" cy="896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8789" name="Rectangle 5"/>
          <p:cNvSpPr>
            <a:spLocks noGrp="1" noChangeArrowheads="1"/>
          </p:cNvSpPr>
          <p:nvPr>
            <p:ph type="title"/>
          </p:nvPr>
        </p:nvSpPr>
        <p:spPr bwMode="auto">
          <a:xfrm>
            <a:off x="2276475" y="1112840"/>
            <a:ext cx="35204400" cy="1271587"/>
          </a:xfrm>
          <a:prstGeom prst="rect">
            <a:avLst/>
          </a:prstGeom>
          <a:noFill/>
          <a:ln w="9525">
            <a:noFill/>
            <a:miter lim="800000"/>
            <a:headEnd/>
            <a:tailEnd/>
          </a:ln>
          <a:effectLst/>
        </p:spPr>
        <p:txBody>
          <a:bodyPr vert="horz" wrap="square" lIns="503767" tIns="251886" rIns="503767" bIns="251886" numCol="1" anchor="t" anchorCtr="0" compatLnSpc="1">
            <a:prstTxWarp prst="textNoShape">
              <a:avLst/>
            </a:prstTxWarp>
          </a:bodyPr>
          <a:lstStyle/>
          <a:p>
            <a:pPr lvl="0"/>
            <a:r>
              <a:rPr lang="en-US" dirty="0" smtClean="0"/>
              <a:t>Click to edit Master title style</a:t>
            </a:r>
          </a:p>
        </p:txBody>
      </p:sp>
      <p:sp>
        <p:nvSpPr>
          <p:cNvPr id="118790" name="Rectangle 6"/>
          <p:cNvSpPr>
            <a:spLocks noGrp="1" noChangeArrowheads="1"/>
          </p:cNvSpPr>
          <p:nvPr>
            <p:ph type="body" idx="1"/>
          </p:nvPr>
        </p:nvSpPr>
        <p:spPr bwMode="auto">
          <a:xfrm>
            <a:off x="2276475" y="3055940"/>
            <a:ext cx="35123438" cy="769937"/>
          </a:xfrm>
          <a:prstGeom prst="rect">
            <a:avLst/>
          </a:prstGeom>
          <a:noFill/>
          <a:ln w="9525">
            <a:noFill/>
            <a:miter lim="800000"/>
            <a:headEnd/>
            <a:tailEnd/>
          </a:ln>
          <a:effectLst/>
        </p:spPr>
        <p:txBody>
          <a:bodyPr vert="horz" wrap="square" lIns="508879" tIns="0" rIns="0" bIns="0" numCol="1" anchor="t" anchorCtr="0" compatLnSpc="1">
            <a:prstTxWarp prst="textNoShape">
              <a:avLst/>
            </a:prstTxWarp>
          </a:bodyPr>
          <a:lstStyle/>
          <a:p>
            <a:pPr lvl="0"/>
            <a:r>
              <a:rPr lang="en-US" dirty="0" smtClean="0"/>
              <a:t>Click to edit Master text styles</a:t>
            </a:r>
          </a:p>
        </p:txBody>
      </p:sp>
      <p:pic>
        <p:nvPicPr>
          <p:cNvPr id="17"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3933503" y="553666"/>
            <a:ext cx="4274524" cy="337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55" r:id="rId1"/>
  </p:sldLayoutIdLst>
  <p:timing>
    <p:tnLst>
      <p:par>
        <p:cTn id="1" dur="indefinite" restart="never" nodeType="tmRoot"/>
      </p:par>
    </p:tnLst>
  </p:timing>
  <p:txStyles>
    <p:titleStyle>
      <a:lvl1pPr algn="l" defTabSz="22045718" rtl="0" fontAlgn="base">
        <a:lnSpc>
          <a:spcPct val="85000"/>
        </a:lnSpc>
        <a:spcBef>
          <a:spcPct val="0"/>
        </a:spcBef>
        <a:spcAft>
          <a:spcPct val="0"/>
        </a:spcAft>
        <a:defRPr sz="11300" b="1">
          <a:solidFill>
            <a:srgbClr val="717170"/>
          </a:solidFill>
          <a:latin typeface="+mj-lt"/>
          <a:ea typeface="+mj-ea"/>
          <a:cs typeface="+mj-cs"/>
        </a:defRPr>
      </a:lvl1pPr>
      <a:lvl2pPr algn="l" defTabSz="22045718" rtl="0" fontAlgn="base">
        <a:lnSpc>
          <a:spcPct val="85000"/>
        </a:lnSpc>
        <a:spcBef>
          <a:spcPct val="0"/>
        </a:spcBef>
        <a:spcAft>
          <a:spcPct val="0"/>
        </a:spcAft>
        <a:defRPr sz="11300" b="1">
          <a:solidFill>
            <a:srgbClr val="292929"/>
          </a:solidFill>
          <a:latin typeface="Arial" charset="0"/>
          <a:cs typeface="Arial" charset="0"/>
        </a:defRPr>
      </a:lvl2pPr>
      <a:lvl3pPr algn="l" defTabSz="22045718" rtl="0" fontAlgn="base">
        <a:lnSpc>
          <a:spcPct val="85000"/>
        </a:lnSpc>
        <a:spcBef>
          <a:spcPct val="0"/>
        </a:spcBef>
        <a:spcAft>
          <a:spcPct val="0"/>
        </a:spcAft>
        <a:defRPr sz="11300" b="1">
          <a:solidFill>
            <a:srgbClr val="292929"/>
          </a:solidFill>
          <a:latin typeface="Arial" charset="0"/>
          <a:cs typeface="Arial" charset="0"/>
        </a:defRPr>
      </a:lvl3pPr>
      <a:lvl4pPr algn="l" defTabSz="22045718" rtl="0" fontAlgn="base">
        <a:lnSpc>
          <a:spcPct val="85000"/>
        </a:lnSpc>
        <a:spcBef>
          <a:spcPct val="0"/>
        </a:spcBef>
        <a:spcAft>
          <a:spcPct val="0"/>
        </a:spcAft>
        <a:defRPr sz="11300" b="1">
          <a:solidFill>
            <a:srgbClr val="292929"/>
          </a:solidFill>
          <a:latin typeface="Arial" charset="0"/>
          <a:cs typeface="Arial" charset="0"/>
        </a:defRPr>
      </a:lvl4pPr>
      <a:lvl5pPr algn="l" defTabSz="22045718" rtl="0" fontAlgn="base">
        <a:lnSpc>
          <a:spcPct val="85000"/>
        </a:lnSpc>
        <a:spcBef>
          <a:spcPct val="0"/>
        </a:spcBef>
        <a:spcAft>
          <a:spcPct val="0"/>
        </a:spcAft>
        <a:defRPr sz="11300" b="1">
          <a:solidFill>
            <a:srgbClr val="292929"/>
          </a:solidFill>
          <a:latin typeface="Arial" charset="0"/>
          <a:cs typeface="Arial" charset="0"/>
        </a:defRPr>
      </a:lvl5pPr>
      <a:lvl6pPr marL="541599" algn="l" defTabSz="22045718" rtl="0" fontAlgn="base">
        <a:lnSpc>
          <a:spcPct val="85000"/>
        </a:lnSpc>
        <a:spcBef>
          <a:spcPct val="0"/>
        </a:spcBef>
        <a:spcAft>
          <a:spcPct val="0"/>
        </a:spcAft>
        <a:defRPr sz="11300" b="1">
          <a:solidFill>
            <a:srgbClr val="292929"/>
          </a:solidFill>
          <a:latin typeface="Arial" charset="0"/>
          <a:cs typeface="Arial" charset="0"/>
        </a:defRPr>
      </a:lvl6pPr>
      <a:lvl7pPr marL="1083198" algn="l" defTabSz="22045718" rtl="0" fontAlgn="base">
        <a:lnSpc>
          <a:spcPct val="85000"/>
        </a:lnSpc>
        <a:spcBef>
          <a:spcPct val="0"/>
        </a:spcBef>
        <a:spcAft>
          <a:spcPct val="0"/>
        </a:spcAft>
        <a:defRPr sz="11300" b="1">
          <a:solidFill>
            <a:srgbClr val="292929"/>
          </a:solidFill>
          <a:latin typeface="Arial" charset="0"/>
          <a:cs typeface="Arial" charset="0"/>
        </a:defRPr>
      </a:lvl7pPr>
      <a:lvl8pPr marL="1624797" algn="l" defTabSz="22045718" rtl="0" fontAlgn="base">
        <a:lnSpc>
          <a:spcPct val="85000"/>
        </a:lnSpc>
        <a:spcBef>
          <a:spcPct val="0"/>
        </a:spcBef>
        <a:spcAft>
          <a:spcPct val="0"/>
        </a:spcAft>
        <a:defRPr sz="11300" b="1">
          <a:solidFill>
            <a:srgbClr val="292929"/>
          </a:solidFill>
          <a:latin typeface="Arial" charset="0"/>
          <a:cs typeface="Arial" charset="0"/>
        </a:defRPr>
      </a:lvl8pPr>
      <a:lvl9pPr marL="2166396" algn="l" defTabSz="22045718" rtl="0" fontAlgn="base">
        <a:lnSpc>
          <a:spcPct val="85000"/>
        </a:lnSpc>
        <a:spcBef>
          <a:spcPct val="0"/>
        </a:spcBef>
        <a:spcAft>
          <a:spcPct val="0"/>
        </a:spcAft>
        <a:defRPr sz="11300" b="1">
          <a:solidFill>
            <a:srgbClr val="292929"/>
          </a:solidFill>
          <a:latin typeface="Arial" charset="0"/>
          <a:cs typeface="Arial" charset="0"/>
        </a:defRPr>
      </a:lvl9pPr>
    </p:titleStyle>
    <p:bodyStyle>
      <a:lvl1pPr marL="1878673" indent="-1878673" algn="l" defTabSz="22045718" rtl="0" fontAlgn="base">
        <a:lnSpc>
          <a:spcPct val="85000"/>
        </a:lnSpc>
        <a:spcBef>
          <a:spcPct val="0"/>
        </a:spcBef>
        <a:spcAft>
          <a:spcPct val="0"/>
        </a:spcAft>
        <a:defRPr sz="7700" b="1">
          <a:solidFill>
            <a:srgbClr val="717170"/>
          </a:solidFill>
          <a:latin typeface="+mn-lt"/>
          <a:ea typeface="+mn-ea"/>
          <a:cs typeface="+mn-cs"/>
        </a:defRPr>
      </a:lvl1pPr>
      <a:lvl2pPr marL="4063875" indent="-1562740" algn="l" defTabSz="22045718" rtl="0" fontAlgn="base">
        <a:spcBef>
          <a:spcPct val="20000"/>
        </a:spcBef>
        <a:spcAft>
          <a:spcPct val="0"/>
        </a:spcAft>
        <a:defRPr sz="16200">
          <a:solidFill>
            <a:schemeClr val="tx1"/>
          </a:solidFill>
          <a:latin typeface="Times New Roman" pitchFamily="18" charset="0"/>
          <a:cs typeface="+mn-cs"/>
        </a:defRPr>
      </a:lvl2pPr>
      <a:lvl3pPr marL="6258479" indent="-1256209" algn="l" defTabSz="22045718" rtl="0" fontAlgn="base">
        <a:spcBef>
          <a:spcPct val="20000"/>
        </a:spcBef>
        <a:spcAft>
          <a:spcPct val="0"/>
        </a:spcAft>
        <a:defRPr sz="13700">
          <a:solidFill>
            <a:schemeClr val="tx1"/>
          </a:solidFill>
          <a:latin typeface="Times New Roman" pitchFamily="18" charset="0"/>
          <a:cs typeface="+mn-cs"/>
        </a:defRPr>
      </a:lvl3pPr>
      <a:lvl4pPr marL="8769017" indent="-1256209" algn="l" defTabSz="22045718" rtl="0" fontAlgn="base">
        <a:spcBef>
          <a:spcPct val="20000"/>
        </a:spcBef>
        <a:spcAft>
          <a:spcPct val="0"/>
        </a:spcAft>
        <a:defRPr sz="11800">
          <a:solidFill>
            <a:schemeClr val="tx1"/>
          </a:solidFill>
          <a:latin typeface="Times New Roman" pitchFamily="18" charset="0"/>
          <a:cs typeface="+mn-cs"/>
        </a:defRPr>
      </a:lvl4pPr>
      <a:lvl5pPr marL="11270152" indent="-1256209" algn="l" defTabSz="22045718" rtl="0" fontAlgn="base">
        <a:spcBef>
          <a:spcPct val="20000"/>
        </a:spcBef>
        <a:spcAft>
          <a:spcPct val="0"/>
        </a:spcAft>
        <a:defRPr sz="11800">
          <a:solidFill>
            <a:schemeClr val="tx1"/>
          </a:solidFill>
          <a:latin typeface="Times New Roman" pitchFamily="18" charset="0"/>
          <a:cs typeface="+mn-cs"/>
        </a:defRPr>
      </a:lvl5pPr>
      <a:lvl6pPr marL="11811751" indent="-1256209" algn="l" defTabSz="22045718" rtl="0" fontAlgn="base">
        <a:spcBef>
          <a:spcPct val="20000"/>
        </a:spcBef>
        <a:spcAft>
          <a:spcPct val="0"/>
        </a:spcAft>
        <a:defRPr sz="11800">
          <a:solidFill>
            <a:schemeClr val="tx1"/>
          </a:solidFill>
          <a:latin typeface="Times New Roman" pitchFamily="18" charset="0"/>
          <a:cs typeface="+mn-cs"/>
        </a:defRPr>
      </a:lvl6pPr>
      <a:lvl7pPr marL="12353350" indent="-1256209" algn="l" defTabSz="22045718" rtl="0" fontAlgn="base">
        <a:spcBef>
          <a:spcPct val="20000"/>
        </a:spcBef>
        <a:spcAft>
          <a:spcPct val="0"/>
        </a:spcAft>
        <a:defRPr sz="11800">
          <a:solidFill>
            <a:schemeClr val="tx1"/>
          </a:solidFill>
          <a:latin typeface="Times New Roman" pitchFamily="18" charset="0"/>
          <a:cs typeface="+mn-cs"/>
        </a:defRPr>
      </a:lvl7pPr>
      <a:lvl8pPr marL="12894949" indent="-1256209" algn="l" defTabSz="22045718" rtl="0" fontAlgn="base">
        <a:spcBef>
          <a:spcPct val="20000"/>
        </a:spcBef>
        <a:spcAft>
          <a:spcPct val="0"/>
        </a:spcAft>
        <a:defRPr sz="11800">
          <a:solidFill>
            <a:schemeClr val="tx1"/>
          </a:solidFill>
          <a:latin typeface="Times New Roman" pitchFamily="18" charset="0"/>
          <a:cs typeface="+mn-cs"/>
        </a:defRPr>
      </a:lvl8pPr>
      <a:lvl9pPr marL="13436548" indent="-1256209" algn="l" defTabSz="22045718" rtl="0" fontAlgn="base">
        <a:spcBef>
          <a:spcPct val="20000"/>
        </a:spcBef>
        <a:spcAft>
          <a:spcPct val="0"/>
        </a:spcAft>
        <a:defRPr sz="11800">
          <a:solidFill>
            <a:schemeClr val="tx1"/>
          </a:solidFill>
          <a:latin typeface="Times New Roman" pitchFamily="18" charset="0"/>
          <a:cs typeface="+mn-cs"/>
        </a:defRPr>
      </a:lvl9pPr>
    </p:bodyStyle>
    <p:otherStyle>
      <a:defPPr>
        <a:defRPr lang="en-US"/>
      </a:defPPr>
      <a:lvl1pPr marL="0" algn="l" defTabSz="1083198" rtl="0" eaLnBrk="1" latinLnBrk="0" hangingPunct="1">
        <a:defRPr sz="2100" kern="1200">
          <a:solidFill>
            <a:schemeClr val="tx1"/>
          </a:solidFill>
          <a:latin typeface="+mn-lt"/>
          <a:ea typeface="+mn-ea"/>
          <a:cs typeface="+mn-cs"/>
        </a:defRPr>
      </a:lvl1pPr>
      <a:lvl2pPr marL="541599" algn="l" defTabSz="1083198" rtl="0" eaLnBrk="1" latinLnBrk="0" hangingPunct="1">
        <a:defRPr sz="2100" kern="1200">
          <a:solidFill>
            <a:schemeClr val="tx1"/>
          </a:solidFill>
          <a:latin typeface="+mn-lt"/>
          <a:ea typeface="+mn-ea"/>
          <a:cs typeface="+mn-cs"/>
        </a:defRPr>
      </a:lvl2pPr>
      <a:lvl3pPr marL="1083198" algn="l" defTabSz="1083198" rtl="0" eaLnBrk="1" latinLnBrk="0" hangingPunct="1">
        <a:defRPr sz="2100" kern="1200">
          <a:solidFill>
            <a:schemeClr val="tx1"/>
          </a:solidFill>
          <a:latin typeface="+mn-lt"/>
          <a:ea typeface="+mn-ea"/>
          <a:cs typeface="+mn-cs"/>
        </a:defRPr>
      </a:lvl3pPr>
      <a:lvl4pPr marL="1624797" algn="l" defTabSz="1083198" rtl="0" eaLnBrk="1" latinLnBrk="0" hangingPunct="1">
        <a:defRPr sz="2100" kern="1200">
          <a:solidFill>
            <a:schemeClr val="tx1"/>
          </a:solidFill>
          <a:latin typeface="+mn-lt"/>
          <a:ea typeface="+mn-ea"/>
          <a:cs typeface="+mn-cs"/>
        </a:defRPr>
      </a:lvl4pPr>
      <a:lvl5pPr marL="2166396" algn="l" defTabSz="1083198" rtl="0" eaLnBrk="1" latinLnBrk="0" hangingPunct="1">
        <a:defRPr sz="2100" kern="1200">
          <a:solidFill>
            <a:schemeClr val="tx1"/>
          </a:solidFill>
          <a:latin typeface="+mn-lt"/>
          <a:ea typeface="+mn-ea"/>
          <a:cs typeface="+mn-cs"/>
        </a:defRPr>
      </a:lvl5pPr>
      <a:lvl6pPr marL="2707996" algn="l" defTabSz="1083198" rtl="0" eaLnBrk="1" latinLnBrk="0" hangingPunct="1">
        <a:defRPr sz="2100" kern="1200">
          <a:solidFill>
            <a:schemeClr val="tx1"/>
          </a:solidFill>
          <a:latin typeface="+mn-lt"/>
          <a:ea typeface="+mn-ea"/>
          <a:cs typeface="+mn-cs"/>
        </a:defRPr>
      </a:lvl6pPr>
      <a:lvl7pPr marL="3249595" algn="l" defTabSz="1083198" rtl="0" eaLnBrk="1" latinLnBrk="0" hangingPunct="1">
        <a:defRPr sz="2100" kern="1200">
          <a:solidFill>
            <a:schemeClr val="tx1"/>
          </a:solidFill>
          <a:latin typeface="+mn-lt"/>
          <a:ea typeface="+mn-ea"/>
          <a:cs typeface="+mn-cs"/>
        </a:defRPr>
      </a:lvl7pPr>
      <a:lvl8pPr marL="3791194" algn="l" defTabSz="1083198" rtl="0" eaLnBrk="1" latinLnBrk="0" hangingPunct="1">
        <a:defRPr sz="2100" kern="1200">
          <a:solidFill>
            <a:schemeClr val="tx1"/>
          </a:solidFill>
          <a:latin typeface="+mn-lt"/>
          <a:ea typeface="+mn-ea"/>
          <a:cs typeface="+mn-cs"/>
        </a:defRPr>
      </a:lvl8pPr>
      <a:lvl9pPr marL="4332793" algn="l" defTabSz="1083198" rtl="0" eaLnBrk="1" latinLnBrk="0" hangingPunct="1">
        <a:defRPr sz="2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2" name="Picture 3"/>
          <p:cNvPicPr>
            <a:picLocks noChangeAspect="1" noChangeArrowheads="1"/>
          </p:cNvPicPr>
          <p:nvPr userDrawn="1"/>
        </p:nvPicPr>
        <p:blipFill rotWithShape="1">
          <a:blip r:embed="rId3">
            <a:lum bright="40000" contrast="-40000"/>
            <a:extLst>
              <a:ext uri="{28A0092B-C50C-407E-A947-70E740481C1C}">
                <a14:useLocalDpi xmlns:a14="http://schemas.microsoft.com/office/drawing/2010/main" val="0"/>
              </a:ext>
            </a:extLst>
          </a:blip>
          <a:srcRect t="44104"/>
          <a:stretch/>
        </p:blipFill>
        <p:spPr bwMode="auto">
          <a:xfrm rot="10800000">
            <a:off x="43002376" y="28551913"/>
            <a:ext cx="8051624" cy="4394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16"/>
          <p:cNvSpPr/>
          <p:nvPr userDrawn="1"/>
        </p:nvSpPr>
        <p:spPr bwMode="invGray">
          <a:xfrm>
            <a:off x="0" y="0"/>
            <a:ext cx="51206400" cy="5943600"/>
          </a:xfrm>
          <a:prstGeom prst="rect">
            <a:avLst/>
          </a:prstGeom>
          <a:solidFill>
            <a:srgbClr val="BB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8320" tIns="54160" rIns="108320" bIns="54160" numCol="1" anchor="t" anchorCtr="0" compatLnSpc="1">
            <a:prstTxWarp prst="textNoShape">
              <a:avLst/>
            </a:prstTxWarp>
          </a:bodyPr>
          <a:lstStyle/>
          <a:p>
            <a:endParaRPr lang="en-US"/>
          </a:p>
        </p:txBody>
      </p:sp>
      <p:sp>
        <p:nvSpPr>
          <p:cNvPr id="118789" name="Rectangle 5"/>
          <p:cNvSpPr>
            <a:spLocks noGrp="1" noChangeArrowheads="1"/>
          </p:cNvSpPr>
          <p:nvPr>
            <p:ph type="title"/>
          </p:nvPr>
        </p:nvSpPr>
        <p:spPr bwMode="auto">
          <a:xfrm>
            <a:off x="2276475" y="1112840"/>
            <a:ext cx="35204400" cy="1271587"/>
          </a:xfrm>
          <a:prstGeom prst="rect">
            <a:avLst/>
          </a:prstGeom>
          <a:noFill/>
          <a:ln w="9525">
            <a:noFill/>
            <a:miter lim="800000"/>
            <a:headEnd/>
            <a:tailEnd/>
          </a:ln>
          <a:effectLst/>
        </p:spPr>
        <p:txBody>
          <a:bodyPr vert="horz" wrap="square" lIns="503767" tIns="251886" rIns="503767" bIns="251886" numCol="1" anchor="t" anchorCtr="0" compatLnSpc="1">
            <a:prstTxWarp prst="textNoShape">
              <a:avLst/>
            </a:prstTxWarp>
          </a:bodyPr>
          <a:lstStyle/>
          <a:p>
            <a:pPr lvl="0"/>
            <a:r>
              <a:rPr lang="en-US" dirty="0" smtClean="0"/>
              <a:t>Click to edit Master title style</a:t>
            </a:r>
          </a:p>
        </p:txBody>
      </p:sp>
      <p:sp>
        <p:nvSpPr>
          <p:cNvPr id="118790" name="Rectangle 6"/>
          <p:cNvSpPr>
            <a:spLocks noGrp="1" noChangeArrowheads="1"/>
          </p:cNvSpPr>
          <p:nvPr>
            <p:ph type="body" idx="1"/>
          </p:nvPr>
        </p:nvSpPr>
        <p:spPr bwMode="auto">
          <a:xfrm>
            <a:off x="2276475" y="3055940"/>
            <a:ext cx="35123438" cy="769937"/>
          </a:xfrm>
          <a:prstGeom prst="rect">
            <a:avLst/>
          </a:prstGeom>
          <a:noFill/>
          <a:ln w="9525">
            <a:noFill/>
            <a:miter lim="800000"/>
            <a:headEnd/>
            <a:tailEnd/>
          </a:ln>
          <a:effectLst/>
        </p:spPr>
        <p:txBody>
          <a:bodyPr vert="horz" wrap="square" lIns="508879" tIns="0" rIns="0" bIns="0" numCol="1" anchor="t" anchorCtr="0" compatLnSpc="1">
            <a:prstTxWarp prst="textNoShape">
              <a:avLst/>
            </a:prstTxWarp>
          </a:bodyPr>
          <a:lstStyle/>
          <a:p>
            <a:pPr lvl="0"/>
            <a:r>
              <a:rPr lang="en-US" dirty="0" smtClean="0"/>
              <a:t>Click to edit Master text styles</a:t>
            </a:r>
          </a:p>
        </p:txBody>
      </p:sp>
      <p:sp>
        <p:nvSpPr>
          <p:cNvPr id="23" name="Rectangle 22"/>
          <p:cNvSpPr/>
          <p:nvPr userDrawn="1"/>
        </p:nvSpPr>
        <p:spPr bwMode="auto">
          <a:xfrm>
            <a:off x="0" y="32251651"/>
            <a:ext cx="51206400" cy="761999"/>
          </a:xfrm>
          <a:prstGeom prst="rect">
            <a:avLst/>
          </a:prstGeom>
          <a:solidFill>
            <a:srgbClr val="BB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8320" tIns="54160" rIns="108320" bIns="54160" numCol="1" anchor="t" anchorCtr="0" compatLnSpc="1">
            <a:prstTxWarp prst="textNoShape">
              <a:avLst/>
            </a:prstTxWarp>
          </a:bodyPr>
          <a:lstStyle/>
          <a:p>
            <a:endParaRPr lang="en-US"/>
          </a:p>
        </p:txBody>
      </p:sp>
      <p:pic>
        <p:nvPicPr>
          <p:cNvPr id="10" name="Picture 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3139500" y="1091218"/>
            <a:ext cx="5127068" cy="405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4262483"/>
      </p:ext>
    </p:extLst>
  </p:cSld>
  <p:clrMap bg1="lt1" tx1="dk1" bg2="lt2" tx2="dk2" accent1="accent1" accent2="accent2" accent3="accent3" accent4="accent4" accent5="accent5" accent6="accent6" hlink="hlink" folHlink="folHlink"/>
  <p:sldLayoutIdLst>
    <p:sldLayoutId id="2147483662" r:id="rId1"/>
  </p:sldLayoutIdLst>
  <p:timing>
    <p:tnLst>
      <p:par>
        <p:cTn id="1" dur="indefinite" restart="never" nodeType="tmRoot"/>
      </p:par>
    </p:tnLst>
  </p:timing>
  <p:txStyles>
    <p:titleStyle>
      <a:lvl1pPr algn="l" defTabSz="22045718" rtl="0" fontAlgn="base">
        <a:lnSpc>
          <a:spcPct val="85000"/>
        </a:lnSpc>
        <a:spcBef>
          <a:spcPct val="0"/>
        </a:spcBef>
        <a:spcAft>
          <a:spcPct val="0"/>
        </a:spcAft>
        <a:defRPr sz="11300" b="1">
          <a:solidFill>
            <a:schemeClr val="bg1"/>
          </a:solidFill>
          <a:latin typeface="+mj-lt"/>
          <a:ea typeface="+mj-ea"/>
          <a:cs typeface="+mj-cs"/>
        </a:defRPr>
      </a:lvl1pPr>
      <a:lvl2pPr algn="l" defTabSz="22045718" rtl="0" fontAlgn="base">
        <a:lnSpc>
          <a:spcPct val="85000"/>
        </a:lnSpc>
        <a:spcBef>
          <a:spcPct val="0"/>
        </a:spcBef>
        <a:spcAft>
          <a:spcPct val="0"/>
        </a:spcAft>
        <a:defRPr sz="11300" b="1">
          <a:solidFill>
            <a:srgbClr val="292929"/>
          </a:solidFill>
          <a:latin typeface="Arial" charset="0"/>
          <a:cs typeface="Arial" charset="0"/>
        </a:defRPr>
      </a:lvl2pPr>
      <a:lvl3pPr algn="l" defTabSz="22045718" rtl="0" fontAlgn="base">
        <a:lnSpc>
          <a:spcPct val="85000"/>
        </a:lnSpc>
        <a:spcBef>
          <a:spcPct val="0"/>
        </a:spcBef>
        <a:spcAft>
          <a:spcPct val="0"/>
        </a:spcAft>
        <a:defRPr sz="11300" b="1">
          <a:solidFill>
            <a:srgbClr val="292929"/>
          </a:solidFill>
          <a:latin typeface="Arial" charset="0"/>
          <a:cs typeface="Arial" charset="0"/>
        </a:defRPr>
      </a:lvl3pPr>
      <a:lvl4pPr algn="l" defTabSz="22045718" rtl="0" fontAlgn="base">
        <a:lnSpc>
          <a:spcPct val="85000"/>
        </a:lnSpc>
        <a:spcBef>
          <a:spcPct val="0"/>
        </a:spcBef>
        <a:spcAft>
          <a:spcPct val="0"/>
        </a:spcAft>
        <a:defRPr sz="11300" b="1">
          <a:solidFill>
            <a:srgbClr val="292929"/>
          </a:solidFill>
          <a:latin typeface="Arial" charset="0"/>
          <a:cs typeface="Arial" charset="0"/>
        </a:defRPr>
      </a:lvl4pPr>
      <a:lvl5pPr algn="l" defTabSz="22045718" rtl="0" fontAlgn="base">
        <a:lnSpc>
          <a:spcPct val="85000"/>
        </a:lnSpc>
        <a:spcBef>
          <a:spcPct val="0"/>
        </a:spcBef>
        <a:spcAft>
          <a:spcPct val="0"/>
        </a:spcAft>
        <a:defRPr sz="11300" b="1">
          <a:solidFill>
            <a:srgbClr val="292929"/>
          </a:solidFill>
          <a:latin typeface="Arial" charset="0"/>
          <a:cs typeface="Arial" charset="0"/>
        </a:defRPr>
      </a:lvl5pPr>
      <a:lvl6pPr marL="541599" algn="l" defTabSz="22045718" rtl="0" fontAlgn="base">
        <a:lnSpc>
          <a:spcPct val="85000"/>
        </a:lnSpc>
        <a:spcBef>
          <a:spcPct val="0"/>
        </a:spcBef>
        <a:spcAft>
          <a:spcPct val="0"/>
        </a:spcAft>
        <a:defRPr sz="11300" b="1">
          <a:solidFill>
            <a:srgbClr val="292929"/>
          </a:solidFill>
          <a:latin typeface="Arial" charset="0"/>
          <a:cs typeface="Arial" charset="0"/>
        </a:defRPr>
      </a:lvl6pPr>
      <a:lvl7pPr marL="1083198" algn="l" defTabSz="22045718" rtl="0" fontAlgn="base">
        <a:lnSpc>
          <a:spcPct val="85000"/>
        </a:lnSpc>
        <a:spcBef>
          <a:spcPct val="0"/>
        </a:spcBef>
        <a:spcAft>
          <a:spcPct val="0"/>
        </a:spcAft>
        <a:defRPr sz="11300" b="1">
          <a:solidFill>
            <a:srgbClr val="292929"/>
          </a:solidFill>
          <a:latin typeface="Arial" charset="0"/>
          <a:cs typeface="Arial" charset="0"/>
        </a:defRPr>
      </a:lvl7pPr>
      <a:lvl8pPr marL="1624797" algn="l" defTabSz="22045718" rtl="0" fontAlgn="base">
        <a:lnSpc>
          <a:spcPct val="85000"/>
        </a:lnSpc>
        <a:spcBef>
          <a:spcPct val="0"/>
        </a:spcBef>
        <a:spcAft>
          <a:spcPct val="0"/>
        </a:spcAft>
        <a:defRPr sz="11300" b="1">
          <a:solidFill>
            <a:srgbClr val="292929"/>
          </a:solidFill>
          <a:latin typeface="Arial" charset="0"/>
          <a:cs typeface="Arial" charset="0"/>
        </a:defRPr>
      </a:lvl8pPr>
      <a:lvl9pPr marL="2166396" algn="l" defTabSz="22045718" rtl="0" fontAlgn="base">
        <a:lnSpc>
          <a:spcPct val="85000"/>
        </a:lnSpc>
        <a:spcBef>
          <a:spcPct val="0"/>
        </a:spcBef>
        <a:spcAft>
          <a:spcPct val="0"/>
        </a:spcAft>
        <a:defRPr sz="11300" b="1">
          <a:solidFill>
            <a:srgbClr val="292929"/>
          </a:solidFill>
          <a:latin typeface="Arial" charset="0"/>
          <a:cs typeface="Arial" charset="0"/>
        </a:defRPr>
      </a:lvl9pPr>
    </p:titleStyle>
    <p:bodyStyle>
      <a:lvl1pPr marL="1878673" indent="-1878673" algn="l" defTabSz="22045718" rtl="0" fontAlgn="base">
        <a:lnSpc>
          <a:spcPct val="85000"/>
        </a:lnSpc>
        <a:spcBef>
          <a:spcPct val="0"/>
        </a:spcBef>
        <a:spcAft>
          <a:spcPct val="0"/>
        </a:spcAft>
        <a:defRPr sz="7700" b="1">
          <a:solidFill>
            <a:schemeClr val="bg1"/>
          </a:solidFill>
          <a:latin typeface="+mn-lt"/>
          <a:ea typeface="+mn-ea"/>
          <a:cs typeface="+mn-cs"/>
        </a:defRPr>
      </a:lvl1pPr>
      <a:lvl2pPr marL="4063875" indent="-1562740" algn="l" defTabSz="22045718" rtl="0" fontAlgn="base">
        <a:spcBef>
          <a:spcPct val="20000"/>
        </a:spcBef>
        <a:spcAft>
          <a:spcPct val="0"/>
        </a:spcAft>
        <a:defRPr sz="16200">
          <a:solidFill>
            <a:schemeClr val="tx1"/>
          </a:solidFill>
          <a:latin typeface="Times New Roman" pitchFamily="18" charset="0"/>
          <a:cs typeface="+mn-cs"/>
        </a:defRPr>
      </a:lvl2pPr>
      <a:lvl3pPr marL="6258479" indent="-1256209" algn="l" defTabSz="22045718" rtl="0" fontAlgn="base">
        <a:spcBef>
          <a:spcPct val="20000"/>
        </a:spcBef>
        <a:spcAft>
          <a:spcPct val="0"/>
        </a:spcAft>
        <a:defRPr sz="13700">
          <a:solidFill>
            <a:schemeClr val="tx1"/>
          </a:solidFill>
          <a:latin typeface="Times New Roman" pitchFamily="18" charset="0"/>
          <a:cs typeface="+mn-cs"/>
        </a:defRPr>
      </a:lvl3pPr>
      <a:lvl4pPr marL="8769017" indent="-1256209" algn="l" defTabSz="22045718" rtl="0" fontAlgn="base">
        <a:spcBef>
          <a:spcPct val="20000"/>
        </a:spcBef>
        <a:spcAft>
          <a:spcPct val="0"/>
        </a:spcAft>
        <a:defRPr sz="11800">
          <a:solidFill>
            <a:schemeClr val="tx1"/>
          </a:solidFill>
          <a:latin typeface="Times New Roman" pitchFamily="18" charset="0"/>
          <a:cs typeface="+mn-cs"/>
        </a:defRPr>
      </a:lvl4pPr>
      <a:lvl5pPr marL="11270152" indent="-1256209" algn="l" defTabSz="22045718" rtl="0" fontAlgn="base">
        <a:spcBef>
          <a:spcPct val="20000"/>
        </a:spcBef>
        <a:spcAft>
          <a:spcPct val="0"/>
        </a:spcAft>
        <a:defRPr sz="11800">
          <a:solidFill>
            <a:schemeClr val="tx1"/>
          </a:solidFill>
          <a:latin typeface="Times New Roman" pitchFamily="18" charset="0"/>
          <a:cs typeface="+mn-cs"/>
        </a:defRPr>
      </a:lvl5pPr>
      <a:lvl6pPr marL="11811751" indent="-1256209" algn="l" defTabSz="22045718" rtl="0" fontAlgn="base">
        <a:spcBef>
          <a:spcPct val="20000"/>
        </a:spcBef>
        <a:spcAft>
          <a:spcPct val="0"/>
        </a:spcAft>
        <a:defRPr sz="11800">
          <a:solidFill>
            <a:schemeClr val="tx1"/>
          </a:solidFill>
          <a:latin typeface="Times New Roman" pitchFamily="18" charset="0"/>
          <a:cs typeface="+mn-cs"/>
        </a:defRPr>
      </a:lvl6pPr>
      <a:lvl7pPr marL="12353350" indent="-1256209" algn="l" defTabSz="22045718" rtl="0" fontAlgn="base">
        <a:spcBef>
          <a:spcPct val="20000"/>
        </a:spcBef>
        <a:spcAft>
          <a:spcPct val="0"/>
        </a:spcAft>
        <a:defRPr sz="11800">
          <a:solidFill>
            <a:schemeClr val="tx1"/>
          </a:solidFill>
          <a:latin typeface="Times New Roman" pitchFamily="18" charset="0"/>
          <a:cs typeface="+mn-cs"/>
        </a:defRPr>
      </a:lvl7pPr>
      <a:lvl8pPr marL="12894949" indent="-1256209" algn="l" defTabSz="22045718" rtl="0" fontAlgn="base">
        <a:spcBef>
          <a:spcPct val="20000"/>
        </a:spcBef>
        <a:spcAft>
          <a:spcPct val="0"/>
        </a:spcAft>
        <a:defRPr sz="11800">
          <a:solidFill>
            <a:schemeClr val="tx1"/>
          </a:solidFill>
          <a:latin typeface="Times New Roman" pitchFamily="18" charset="0"/>
          <a:cs typeface="+mn-cs"/>
        </a:defRPr>
      </a:lvl8pPr>
      <a:lvl9pPr marL="13436548" indent="-1256209" algn="l" defTabSz="22045718" rtl="0" fontAlgn="base">
        <a:spcBef>
          <a:spcPct val="20000"/>
        </a:spcBef>
        <a:spcAft>
          <a:spcPct val="0"/>
        </a:spcAft>
        <a:defRPr sz="11800">
          <a:solidFill>
            <a:schemeClr val="tx1"/>
          </a:solidFill>
          <a:latin typeface="Times New Roman" pitchFamily="18" charset="0"/>
          <a:cs typeface="+mn-cs"/>
        </a:defRPr>
      </a:lvl9pPr>
    </p:bodyStyle>
    <p:otherStyle>
      <a:defPPr>
        <a:defRPr lang="en-US"/>
      </a:defPPr>
      <a:lvl1pPr marL="0" algn="l" defTabSz="1083198" rtl="0" eaLnBrk="1" latinLnBrk="0" hangingPunct="1">
        <a:defRPr sz="2100" kern="1200">
          <a:solidFill>
            <a:schemeClr val="tx1"/>
          </a:solidFill>
          <a:latin typeface="+mn-lt"/>
          <a:ea typeface="+mn-ea"/>
          <a:cs typeface="+mn-cs"/>
        </a:defRPr>
      </a:lvl1pPr>
      <a:lvl2pPr marL="541599" algn="l" defTabSz="1083198" rtl="0" eaLnBrk="1" latinLnBrk="0" hangingPunct="1">
        <a:defRPr sz="2100" kern="1200">
          <a:solidFill>
            <a:schemeClr val="tx1"/>
          </a:solidFill>
          <a:latin typeface="+mn-lt"/>
          <a:ea typeface="+mn-ea"/>
          <a:cs typeface="+mn-cs"/>
        </a:defRPr>
      </a:lvl2pPr>
      <a:lvl3pPr marL="1083198" algn="l" defTabSz="1083198" rtl="0" eaLnBrk="1" latinLnBrk="0" hangingPunct="1">
        <a:defRPr sz="2100" kern="1200">
          <a:solidFill>
            <a:schemeClr val="tx1"/>
          </a:solidFill>
          <a:latin typeface="+mn-lt"/>
          <a:ea typeface="+mn-ea"/>
          <a:cs typeface="+mn-cs"/>
        </a:defRPr>
      </a:lvl3pPr>
      <a:lvl4pPr marL="1624797" algn="l" defTabSz="1083198" rtl="0" eaLnBrk="1" latinLnBrk="0" hangingPunct="1">
        <a:defRPr sz="2100" kern="1200">
          <a:solidFill>
            <a:schemeClr val="tx1"/>
          </a:solidFill>
          <a:latin typeface="+mn-lt"/>
          <a:ea typeface="+mn-ea"/>
          <a:cs typeface="+mn-cs"/>
        </a:defRPr>
      </a:lvl4pPr>
      <a:lvl5pPr marL="2166396" algn="l" defTabSz="1083198" rtl="0" eaLnBrk="1" latinLnBrk="0" hangingPunct="1">
        <a:defRPr sz="2100" kern="1200">
          <a:solidFill>
            <a:schemeClr val="tx1"/>
          </a:solidFill>
          <a:latin typeface="+mn-lt"/>
          <a:ea typeface="+mn-ea"/>
          <a:cs typeface="+mn-cs"/>
        </a:defRPr>
      </a:lvl5pPr>
      <a:lvl6pPr marL="2707996" algn="l" defTabSz="1083198" rtl="0" eaLnBrk="1" latinLnBrk="0" hangingPunct="1">
        <a:defRPr sz="2100" kern="1200">
          <a:solidFill>
            <a:schemeClr val="tx1"/>
          </a:solidFill>
          <a:latin typeface="+mn-lt"/>
          <a:ea typeface="+mn-ea"/>
          <a:cs typeface="+mn-cs"/>
        </a:defRPr>
      </a:lvl6pPr>
      <a:lvl7pPr marL="3249595" algn="l" defTabSz="1083198" rtl="0" eaLnBrk="1" latinLnBrk="0" hangingPunct="1">
        <a:defRPr sz="2100" kern="1200">
          <a:solidFill>
            <a:schemeClr val="tx1"/>
          </a:solidFill>
          <a:latin typeface="+mn-lt"/>
          <a:ea typeface="+mn-ea"/>
          <a:cs typeface="+mn-cs"/>
        </a:defRPr>
      </a:lvl7pPr>
      <a:lvl8pPr marL="3791194" algn="l" defTabSz="1083198" rtl="0" eaLnBrk="1" latinLnBrk="0" hangingPunct="1">
        <a:defRPr sz="2100" kern="1200">
          <a:solidFill>
            <a:schemeClr val="tx1"/>
          </a:solidFill>
          <a:latin typeface="+mn-lt"/>
          <a:ea typeface="+mn-ea"/>
          <a:cs typeface="+mn-cs"/>
        </a:defRPr>
      </a:lvl8pPr>
      <a:lvl9pPr marL="4332793" algn="l" defTabSz="1083198"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chart" Target="../charts/chart2.xml"/><Relationship Id="rId2" Type="http://schemas.openxmlformats.org/officeDocument/2006/relationships/image" Target="../media/image6.jpe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chart" Target="../charts/chart1.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916686" y="4870852"/>
            <a:ext cx="49519930" cy="1109869"/>
          </a:xfrm>
          <a:prstGeom prst="rect">
            <a:avLst/>
          </a:prstGeom>
          <a:solidFill>
            <a:schemeClr val="bg1"/>
          </a:solidFill>
          <a:ln w="9525" cap="flat" cmpd="sng" algn="ctr">
            <a:noFill/>
            <a:prstDash val="solid"/>
            <a:round/>
            <a:headEnd type="none" w="med" len="med"/>
            <a:tailEnd type="none" w="med" len="med"/>
          </a:ln>
          <a:effectLst/>
        </p:spPr>
        <p:txBody>
          <a:bodyPr vert="horz" wrap="square" lIns="108320" tIns="54160" rIns="108320" bIns="54160" numCol="1" rtlCol="0" anchor="t" anchorCtr="0" compatLnSpc="1">
            <a:prstTxWarp prst="textNoShape">
              <a:avLst/>
            </a:prstTxWarp>
          </a:bodyPr>
          <a:lstStyle/>
          <a:p>
            <a:pPr defTabSz="5694313"/>
            <a:endParaRPr lang="en-US"/>
          </a:p>
        </p:txBody>
      </p:sp>
      <p:sp>
        <p:nvSpPr>
          <p:cNvPr id="5" name="Rectangle 4"/>
          <p:cNvSpPr/>
          <p:nvPr/>
        </p:nvSpPr>
        <p:spPr bwMode="auto">
          <a:xfrm>
            <a:off x="944348" y="5065244"/>
            <a:ext cx="49519930" cy="482551"/>
          </a:xfrm>
          <a:prstGeom prst="rect">
            <a:avLst/>
          </a:prstGeom>
          <a:solidFill>
            <a:schemeClr val="bg1"/>
          </a:solidFill>
          <a:ln w="9525" cap="flat" cmpd="sng" algn="ctr">
            <a:noFill/>
            <a:prstDash val="solid"/>
            <a:round/>
            <a:headEnd type="none" w="med" len="med"/>
            <a:tailEnd type="none" w="med" len="med"/>
          </a:ln>
          <a:effectLst/>
        </p:spPr>
        <p:txBody>
          <a:bodyPr vert="horz" wrap="square" lIns="108320" tIns="54160" rIns="108320" bIns="54160" numCol="1" rtlCol="0" anchor="t" anchorCtr="0" compatLnSpc="1">
            <a:prstTxWarp prst="textNoShape">
              <a:avLst/>
            </a:prstTxWarp>
          </a:bodyPr>
          <a:lstStyle/>
          <a:p>
            <a:pPr defTabSz="5694313"/>
            <a:endParaRPr lang="en-US"/>
          </a:p>
        </p:txBody>
      </p:sp>
      <p:sp>
        <p:nvSpPr>
          <p:cNvPr id="31" name="Text Box 7"/>
          <p:cNvSpPr txBox="1">
            <a:spLocks noChangeArrowheads="1"/>
          </p:cNvSpPr>
          <p:nvPr/>
        </p:nvSpPr>
        <p:spPr bwMode="auto">
          <a:xfrm>
            <a:off x="990731" y="7026774"/>
            <a:ext cx="11734800" cy="10298698"/>
          </a:xfrm>
          <a:prstGeom prst="rect">
            <a:avLst/>
          </a:prstGeom>
          <a:noFill/>
          <a:ln w="9525" algn="ctr">
            <a:noFill/>
            <a:miter lim="800000"/>
            <a:headEnd/>
            <a:tailEnd/>
          </a:ln>
          <a:effectLst/>
        </p:spPr>
        <p:txBody>
          <a:bodyPr lIns="0" tIns="0" rIns="0" bIns="0"/>
          <a:lstStyle/>
          <a:p>
            <a:pPr algn="just" defTabSz="22047598">
              <a:spcBef>
                <a:spcPct val="40000"/>
              </a:spcBef>
            </a:pPr>
            <a:r>
              <a:rPr lang="en-US" sz="4100" dirty="0"/>
              <a:t>Predictable and reliable resorption of scaffolds to treat bone defects is needed if remodeling of the tissue is required to enable the growth of neo-tissue. This neo-tissue must provide mechanical strength, vascularization, and defect site compartmentalization prevention. Thus, 3D printing resorbable scaffolds creates an optimization and control problem for material properties. First, it is necessary to have sufficient “green strength” (i.e., scaffold strength prior to post-fabrication curing) for adequate rendering and to clear unpolymerized polymer from the porous space without destroying the scaffold. Second, it is necessary for the scaffold to be weak enough to resorb by the time the neo-tissue filling the defect site must remodel. </a:t>
            </a:r>
          </a:p>
        </p:txBody>
      </p:sp>
      <p:sp>
        <p:nvSpPr>
          <p:cNvPr id="33" name="Text Box 54"/>
          <p:cNvSpPr txBox="1">
            <a:spLocks noChangeArrowheads="1"/>
          </p:cNvSpPr>
          <p:nvPr/>
        </p:nvSpPr>
        <p:spPr bwMode="auto">
          <a:xfrm>
            <a:off x="38376280" y="7108702"/>
            <a:ext cx="11734800" cy="23774982"/>
          </a:xfrm>
          <a:prstGeom prst="rect">
            <a:avLst/>
          </a:prstGeom>
          <a:noFill/>
          <a:ln w="9525" algn="ctr">
            <a:noFill/>
            <a:miter lim="800000"/>
            <a:headEnd/>
            <a:tailEnd/>
          </a:ln>
          <a:effectLst/>
        </p:spPr>
        <p:txBody>
          <a:bodyPr lIns="0" tIns="0" rIns="0" bIns="0"/>
          <a:lstStyle/>
          <a:p>
            <a:pPr algn="just" defTabSz="22047598">
              <a:spcBef>
                <a:spcPct val="40000"/>
              </a:spcBef>
            </a:pPr>
            <a:r>
              <a:rPr lang="en-US" sz="4100" dirty="0"/>
              <a:t>The interaction of resin components, especially polymer, initiator, and dye, is critical to scaffold green strength, post-cured strength, and resolution. </a:t>
            </a:r>
            <a:r>
              <a:rPr lang="en-US" sz="4100" dirty="0" err="1"/>
              <a:t>Irgacure</a:t>
            </a:r>
            <a:r>
              <a:rPr lang="en-US" sz="4100" dirty="0"/>
              <a:t> 784 appears to act primarily as a dye during 3D printing allowing highly accurate scaffold fabrication.  After clearing the pores, </a:t>
            </a:r>
            <a:r>
              <a:rPr lang="en-US" sz="4100" dirty="0" err="1"/>
              <a:t>Irgacure</a:t>
            </a:r>
            <a:r>
              <a:rPr lang="en-US" sz="4100" dirty="0"/>
              <a:t> 784 appears to act as an initiator during post-curing. Exposure time is correlated with gradually increasing green strength, thereby allowing us to tune the scaffold's strength and, as we expect, its resorption profile</a:t>
            </a:r>
            <a:r>
              <a:rPr lang="en-US" sz="4100" dirty="0" smtClean="0"/>
              <a:t>.</a:t>
            </a:r>
          </a:p>
          <a:p>
            <a:pPr algn="just" defTabSz="22047598">
              <a:spcBef>
                <a:spcPct val="40000"/>
              </a:spcBef>
            </a:pPr>
            <a:r>
              <a:rPr lang="en-US" sz="5200" b="1" dirty="0" smtClean="0">
                <a:solidFill>
                  <a:srgbClr val="717170"/>
                </a:solidFill>
              </a:rPr>
              <a:t>References</a:t>
            </a:r>
            <a:endParaRPr lang="en-US" sz="5200" b="1" dirty="0">
              <a:solidFill>
                <a:srgbClr val="717170"/>
              </a:solidFill>
            </a:endParaRPr>
          </a:p>
          <a:p>
            <a:pPr algn="just" defTabSz="22047598">
              <a:lnSpc>
                <a:spcPct val="90000"/>
              </a:lnSpc>
              <a:spcBef>
                <a:spcPct val="40000"/>
              </a:spcBef>
            </a:pPr>
            <a:r>
              <a:rPr lang="en-US" sz="3300" dirty="0"/>
              <a:t>1. </a:t>
            </a:r>
            <a:r>
              <a:rPr lang="en-US" sz="3300" dirty="0" err="1"/>
              <a:t>Daicho</a:t>
            </a:r>
            <a:r>
              <a:rPr lang="en-US" sz="3300" dirty="0"/>
              <a:t> Y, Murakami T, Hagiwara T, </a:t>
            </a:r>
            <a:r>
              <a:rPr lang="en-US" sz="3300" dirty="0" err="1"/>
              <a:t>Maruo</a:t>
            </a:r>
            <a:r>
              <a:rPr lang="en-US" sz="3300" dirty="0"/>
              <a:t> S. Opt Mater </a:t>
            </a:r>
            <a:r>
              <a:rPr lang="en-US" sz="3300" dirty="0" err="1"/>
              <a:t>Exp</a:t>
            </a:r>
            <a:r>
              <a:rPr lang="en-US" sz="3300" dirty="0"/>
              <a:t> 3(6), dx.doi.org/10.1364/OME.3.000875, 2013.</a:t>
            </a:r>
          </a:p>
          <a:p>
            <a:pPr algn="just" defTabSz="22047598">
              <a:lnSpc>
                <a:spcPct val="90000"/>
              </a:lnSpc>
              <a:spcBef>
                <a:spcPct val="40000"/>
              </a:spcBef>
            </a:pPr>
            <a:r>
              <a:rPr lang="en-US" sz="3300" dirty="0"/>
              <a:t>2. Kasper FK, </a:t>
            </a:r>
            <a:r>
              <a:rPr lang="en-US" sz="3300" dirty="0" err="1"/>
              <a:t>Tanahashi</a:t>
            </a:r>
            <a:r>
              <a:rPr lang="en-US" sz="3300" dirty="0"/>
              <a:t> K, Fisher JP, </a:t>
            </a:r>
            <a:r>
              <a:rPr lang="en-US" sz="3300" dirty="0" err="1"/>
              <a:t>Mikos</a:t>
            </a:r>
            <a:r>
              <a:rPr lang="en-US" sz="3300" dirty="0"/>
              <a:t> AG. Nat </a:t>
            </a:r>
            <a:r>
              <a:rPr lang="en-US" sz="3300" dirty="0" err="1"/>
              <a:t>Protoc</a:t>
            </a:r>
            <a:r>
              <a:rPr lang="en-US" sz="3300" dirty="0"/>
              <a:t> 4, 518, 2009.</a:t>
            </a:r>
          </a:p>
          <a:p>
            <a:pPr algn="just" defTabSz="22047598">
              <a:lnSpc>
                <a:spcPct val="90000"/>
              </a:lnSpc>
              <a:spcBef>
                <a:spcPct val="40000"/>
              </a:spcBef>
            </a:pPr>
            <a:r>
              <a:rPr lang="en-US" sz="5200" b="1" dirty="0">
                <a:solidFill>
                  <a:schemeClr val="bg1">
                    <a:lumMod val="50000"/>
                  </a:schemeClr>
                </a:solidFill>
              </a:rPr>
              <a:t>Acknowledgements</a:t>
            </a:r>
          </a:p>
          <a:p>
            <a:pPr algn="just" defTabSz="22047598">
              <a:spcBef>
                <a:spcPct val="40000"/>
              </a:spcBef>
            </a:pPr>
            <a:r>
              <a:rPr lang="en-US" sz="3900" dirty="0"/>
              <a:t>Partial support for this research was provided by the Dept. of Neurological Surgery Research Foundation, Case Western Reserve University (CWRU) and NIH grants R01-DE013740 and R01-AR061460.  Compression tests were done by Jay </a:t>
            </a:r>
            <a:r>
              <a:rPr lang="en-US" sz="3900" dirty="0" err="1"/>
              <a:t>Bensusan</a:t>
            </a:r>
            <a:r>
              <a:rPr lang="en-US" sz="3900" dirty="0"/>
              <a:t> in Dr. Clare </a:t>
            </a:r>
            <a:r>
              <a:rPr lang="en-US" sz="3900" dirty="0" err="1"/>
              <a:t>Rimnac’s</a:t>
            </a:r>
            <a:r>
              <a:rPr lang="en-US" sz="3900" dirty="0"/>
              <a:t> laboratory, Dept. of Mechanical and Aerospace Engineering, CWRU.</a:t>
            </a:r>
          </a:p>
          <a:p>
            <a:pPr algn="just" defTabSz="22047598">
              <a:lnSpc>
                <a:spcPct val="90000"/>
              </a:lnSpc>
              <a:spcBef>
                <a:spcPct val="40000"/>
              </a:spcBef>
            </a:pPr>
            <a:r>
              <a:rPr lang="en-US" sz="5200" b="1" dirty="0">
                <a:solidFill>
                  <a:srgbClr val="717170"/>
                </a:solidFill>
              </a:rPr>
              <a:t>Disclosures</a:t>
            </a:r>
          </a:p>
          <a:p>
            <a:pPr algn="just" defTabSz="22047598">
              <a:spcBef>
                <a:spcPct val="40000"/>
              </a:spcBef>
            </a:pPr>
            <a:r>
              <a:rPr lang="en-US" sz="3300" dirty="0"/>
              <a:t>DD, </a:t>
            </a:r>
            <a:r>
              <a:rPr lang="en-US" sz="3300" dirty="0" smtClean="0"/>
              <a:t>EJM</a:t>
            </a:r>
            <a:r>
              <a:rPr lang="en-US" sz="3300" dirty="0"/>
              <a:t>, MOW, AS, and JPF have submitted patent applications on these topics. DD received compensation from, and has an ownership stake in, Osteoplastics LLC.</a:t>
            </a:r>
          </a:p>
          <a:p>
            <a:pPr algn="just" defTabSz="22047598">
              <a:lnSpc>
                <a:spcPct val="90000"/>
              </a:lnSpc>
              <a:spcBef>
                <a:spcPct val="40000"/>
              </a:spcBef>
            </a:pPr>
            <a:r>
              <a:rPr lang="en-US" sz="5200" b="1" dirty="0">
                <a:solidFill>
                  <a:srgbClr val="717170"/>
                </a:solidFill>
              </a:rPr>
              <a:t>Corresponding Author:</a:t>
            </a:r>
          </a:p>
          <a:p>
            <a:pPr algn="just" defTabSz="22047598">
              <a:spcBef>
                <a:spcPts val="1422"/>
              </a:spcBef>
            </a:pPr>
            <a:r>
              <a:rPr lang="en-US" sz="3200" b="1" dirty="0"/>
              <a:t>David Dean, Ph.D.</a:t>
            </a:r>
          </a:p>
          <a:p>
            <a:pPr algn="just" defTabSz="22047598">
              <a:spcBef>
                <a:spcPts val="0"/>
              </a:spcBef>
            </a:pPr>
            <a:r>
              <a:rPr lang="en-US" sz="3200" dirty="0"/>
              <a:t>Associate Professor, Department of Plastic Surgery</a:t>
            </a:r>
          </a:p>
          <a:p>
            <a:pPr algn="just" defTabSz="22047598">
              <a:spcBef>
                <a:spcPts val="0"/>
              </a:spcBef>
            </a:pPr>
            <a:r>
              <a:rPr lang="en-US" sz="3200" dirty="0"/>
              <a:t>The Ohio State University</a:t>
            </a:r>
          </a:p>
          <a:p>
            <a:pPr algn="just" defTabSz="22047598">
              <a:spcBef>
                <a:spcPts val="0"/>
              </a:spcBef>
            </a:pPr>
            <a:r>
              <a:rPr lang="en-US" sz="3200" dirty="0"/>
              <a:t>460 West 12th Ave., 10th Floor, Rm. 1004</a:t>
            </a:r>
          </a:p>
          <a:p>
            <a:pPr algn="just" defTabSz="22047598">
              <a:spcBef>
                <a:spcPts val="0"/>
              </a:spcBef>
            </a:pPr>
            <a:r>
              <a:rPr lang="en-US" sz="3200" dirty="0"/>
              <a:t>Columbus, OH  43210</a:t>
            </a:r>
          </a:p>
          <a:p>
            <a:pPr algn="just" defTabSz="22047598">
              <a:spcBef>
                <a:spcPts val="0"/>
              </a:spcBef>
            </a:pPr>
            <a:r>
              <a:rPr lang="en-US" sz="3200" dirty="0"/>
              <a:t>Telephone: (614) 688-9044</a:t>
            </a:r>
          </a:p>
          <a:p>
            <a:pPr algn="just" defTabSz="22047598">
              <a:spcBef>
                <a:spcPts val="0"/>
              </a:spcBef>
            </a:pPr>
            <a:r>
              <a:rPr lang="en-US" sz="3200" dirty="0"/>
              <a:t>E-mail: David.Dean@osumc.edu</a:t>
            </a:r>
          </a:p>
          <a:p>
            <a:pPr algn="just" defTabSz="22047598">
              <a:lnSpc>
                <a:spcPct val="90000"/>
              </a:lnSpc>
              <a:spcBef>
                <a:spcPct val="40000"/>
              </a:spcBef>
            </a:pPr>
            <a:endParaRPr lang="en-US" sz="3300" dirty="0"/>
          </a:p>
        </p:txBody>
      </p:sp>
      <p:sp>
        <p:nvSpPr>
          <p:cNvPr id="46" name="Text Box 105"/>
          <p:cNvSpPr txBox="1">
            <a:spLocks noChangeArrowheads="1"/>
          </p:cNvSpPr>
          <p:nvPr/>
        </p:nvSpPr>
        <p:spPr bwMode="auto">
          <a:xfrm>
            <a:off x="991015" y="19113703"/>
            <a:ext cx="11734800" cy="11353614"/>
          </a:xfrm>
          <a:prstGeom prst="rect">
            <a:avLst/>
          </a:prstGeom>
          <a:noFill/>
          <a:ln w="9525" algn="ctr">
            <a:noFill/>
            <a:miter lim="800000"/>
            <a:headEnd/>
            <a:tailEnd/>
          </a:ln>
          <a:effectLst/>
        </p:spPr>
        <p:txBody>
          <a:bodyPr lIns="0" tIns="0" rIns="0" bIns="0"/>
          <a:lstStyle/>
          <a:p>
            <a:pPr algn="just" defTabSz="22047598">
              <a:spcBef>
                <a:spcPct val="40000"/>
              </a:spcBef>
            </a:pPr>
            <a:r>
              <a:rPr lang="en-US" sz="4100" dirty="0"/>
              <a:t>Poly(propylene fumarate) (PPF) was prepared as previously described. Diethyl fumarate, the monomer precursor to PPF, was used as a solvent in a 1.5:1 PPF:DEF ratio. These were combined with 3% </a:t>
            </a:r>
            <a:r>
              <a:rPr lang="en-US" sz="4100" dirty="0" err="1"/>
              <a:t>Irgacure</a:t>
            </a:r>
            <a:r>
              <a:rPr lang="en-US" sz="4100" dirty="0"/>
              <a:t>® 819 (BASF, Florham Park, NJ) and 3% </a:t>
            </a:r>
            <a:r>
              <a:rPr lang="en-US" sz="4100" dirty="0" err="1"/>
              <a:t>Irgacure</a:t>
            </a:r>
            <a:r>
              <a:rPr lang="en-US" sz="4100" dirty="0"/>
              <a:t> 784 (BASF). Cylinders (3 mm diameter, 6 mm length) were rendered in an </a:t>
            </a:r>
            <a:r>
              <a:rPr lang="en-US" sz="4100" dirty="0" err="1"/>
              <a:t>envisionTEC</a:t>
            </a:r>
            <a:r>
              <a:rPr lang="en-US" sz="4100" dirty="0"/>
              <a:t> (Dearborn, MI) </a:t>
            </a:r>
            <a:r>
              <a:rPr lang="en-US" sz="4100" dirty="0" err="1"/>
              <a:t>Perfactory</a:t>
            </a:r>
            <a:r>
              <a:rPr lang="en-US" sz="4100" dirty="0"/>
              <a:t> Micro EDU via Continuous Digital Light Processing (</a:t>
            </a:r>
            <a:r>
              <a:rPr lang="en-US" sz="4100" dirty="0" err="1"/>
              <a:t>cDLP</a:t>
            </a:r>
            <a:r>
              <a:rPr lang="en-US" sz="4100" dirty="0"/>
              <a:t>). These cylinders were 3D printed using 90 (N=1), 180 (N=3), and 210 (N=5) seconds exposure per layer and set aside for mechanical testing without post-curing. One specimen (6 mm diameter, 12 mm length) was post-cured in a 3D systems (Rock Hill, SC) ProCure</a:t>
            </a:r>
            <a:r>
              <a:rPr lang="en-US" sz="4100" baseline="30000" dirty="0"/>
              <a:t>TM</a:t>
            </a:r>
            <a:r>
              <a:rPr lang="en-US" sz="4100" dirty="0"/>
              <a:t> 350 UV chamber. Compression testing utilized an </a:t>
            </a:r>
            <a:r>
              <a:rPr lang="en-US" sz="4100" dirty="0" err="1"/>
              <a:t>Instron</a:t>
            </a:r>
            <a:r>
              <a:rPr lang="en-US" sz="4100" dirty="0"/>
              <a:t> (Norwood, MA) </a:t>
            </a:r>
            <a:r>
              <a:rPr lang="en-US" sz="4100" dirty="0" smtClean="0"/>
              <a:t>8501.</a:t>
            </a:r>
            <a:endParaRPr lang="en-US" sz="4100" dirty="0"/>
          </a:p>
        </p:txBody>
      </p:sp>
      <p:sp>
        <p:nvSpPr>
          <p:cNvPr id="47" name="Text Box 106"/>
          <p:cNvSpPr txBox="1">
            <a:spLocks noChangeArrowheads="1"/>
          </p:cNvSpPr>
          <p:nvPr/>
        </p:nvSpPr>
        <p:spPr bwMode="auto">
          <a:xfrm>
            <a:off x="13460551" y="14550245"/>
            <a:ext cx="11734800" cy="6372198"/>
          </a:xfrm>
          <a:prstGeom prst="rect">
            <a:avLst/>
          </a:prstGeom>
          <a:noFill/>
          <a:ln w="9525" algn="ctr">
            <a:noFill/>
            <a:miter lim="800000"/>
            <a:headEnd/>
            <a:tailEnd/>
          </a:ln>
          <a:effectLst/>
        </p:spPr>
        <p:txBody>
          <a:bodyPr lIns="0" tIns="0" rIns="0" bIns="0"/>
          <a:lstStyle/>
          <a:p>
            <a:pPr algn="just" defTabSz="22047598">
              <a:spcBef>
                <a:spcPct val="40000"/>
              </a:spcBef>
            </a:pPr>
            <a:r>
              <a:rPr lang="en-US" sz="4100" dirty="0"/>
              <a:t>Specimens were tested to failure in an Instron rigged with a self-aligning </a:t>
            </a:r>
            <a:r>
              <a:rPr lang="en-US" sz="4100" dirty="0" smtClean="0"/>
              <a:t>fixture (Figure 2b). </a:t>
            </a:r>
            <a:r>
              <a:rPr lang="en-US" sz="4100" dirty="0"/>
              <a:t>Load was recorded through a load cell and strain was recorded using an externally mounted extensometer due to the specimen being too small to attach directly </a:t>
            </a:r>
            <a:r>
              <a:rPr lang="en-US" sz="4100" dirty="0" smtClean="0"/>
              <a:t>to.  Figure 3 shows results of this testing, </a:t>
            </a:r>
            <a:r>
              <a:rPr lang="en-US" sz="4100" dirty="0"/>
              <a:t>which plots load versus displacement. From the slope, stiffness can be examined, which can then be correlated to </a:t>
            </a:r>
            <a:r>
              <a:rPr lang="en-US" sz="4100" dirty="0" smtClean="0"/>
              <a:t>modulus though knowing the cylinder cross-sectional area.</a:t>
            </a:r>
            <a:endParaRPr lang="en-US" sz="4100" dirty="0"/>
          </a:p>
        </p:txBody>
      </p:sp>
      <p:sp>
        <p:nvSpPr>
          <p:cNvPr id="55" name="Text Box 112"/>
          <p:cNvSpPr txBox="1">
            <a:spLocks noChangeArrowheads="1"/>
          </p:cNvSpPr>
          <p:nvPr/>
        </p:nvSpPr>
        <p:spPr bwMode="auto">
          <a:xfrm>
            <a:off x="25955692" y="13515185"/>
            <a:ext cx="11734800" cy="1588648"/>
          </a:xfrm>
          <a:prstGeom prst="rect">
            <a:avLst/>
          </a:prstGeom>
          <a:noFill/>
          <a:ln w="9525" algn="ctr">
            <a:noFill/>
            <a:miter lim="800000"/>
            <a:headEnd/>
            <a:tailEnd/>
          </a:ln>
          <a:effectLst/>
        </p:spPr>
        <p:txBody>
          <a:bodyPr lIns="0" tIns="0" rIns="0" bIns="0"/>
          <a:lstStyle/>
          <a:p>
            <a:pPr algn="just" defTabSz="22047598">
              <a:spcBef>
                <a:spcPct val="40000"/>
              </a:spcBef>
            </a:pPr>
            <a:r>
              <a:rPr lang="en-US" sz="3000" b="1" dirty="0"/>
              <a:t>Figure 3</a:t>
            </a:r>
            <a:r>
              <a:rPr lang="en-US" sz="3000" dirty="0"/>
              <a:t>. Mechanical Testing of 3D Printed PPF Cylinders: Strength vs. Exposure Time. MPa = </a:t>
            </a:r>
            <a:r>
              <a:rPr lang="en-US" sz="3000" dirty="0" err="1" smtClean="0"/>
              <a:t>megapascal</a:t>
            </a:r>
            <a:r>
              <a:rPr lang="en-US" sz="3000" dirty="0" smtClean="0"/>
              <a:t>.</a:t>
            </a:r>
            <a:endParaRPr lang="en-US" sz="3000" dirty="0"/>
          </a:p>
        </p:txBody>
      </p:sp>
      <p:grpSp>
        <p:nvGrpSpPr>
          <p:cNvPr id="2" name="Group 1"/>
          <p:cNvGrpSpPr/>
          <p:nvPr/>
        </p:nvGrpSpPr>
        <p:grpSpPr>
          <a:xfrm>
            <a:off x="990732" y="5401147"/>
            <a:ext cx="11734800" cy="1327478"/>
            <a:chOff x="1600407" y="6614785"/>
            <a:chExt cx="14898342" cy="1327478"/>
          </a:xfrm>
        </p:grpSpPr>
        <p:sp>
          <p:nvSpPr>
            <p:cNvPr id="34" name="AutoShape 94"/>
            <p:cNvSpPr>
              <a:spLocks noChangeArrowheads="1"/>
            </p:cNvSpPr>
            <p:nvPr/>
          </p:nvSpPr>
          <p:spPr bwMode="auto">
            <a:xfrm>
              <a:off x="1601202" y="6715125"/>
              <a:ext cx="14896753" cy="1227138"/>
            </a:xfrm>
            <a:prstGeom prst="rect">
              <a:avLst/>
            </a:prstGeom>
            <a:solidFill>
              <a:schemeClr val="bg1"/>
            </a:solidFill>
            <a:ln w="12700" algn="ctr">
              <a:noFill/>
              <a:round/>
              <a:headEnd/>
              <a:tailEnd/>
            </a:ln>
            <a:effectLst/>
          </p:spPr>
          <p:txBody>
            <a:bodyPr lIns="0" tIns="45710" rIns="91416" bIns="45710" anchor="ctr"/>
            <a:lstStyle/>
            <a:p>
              <a:pPr defTabSz="1086959">
                <a:lnSpc>
                  <a:spcPct val="85000"/>
                </a:lnSpc>
                <a:spcBef>
                  <a:spcPct val="40000"/>
                </a:spcBef>
              </a:pPr>
              <a:r>
                <a:rPr lang="en-US" sz="6200" b="1" dirty="0">
                  <a:solidFill>
                    <a:srgbClr val="717170"/>
                  </a:solidFill>
                </a:rPr>
                <a:t>Introduction</a:t>
              </a:r>
            </a:p>
          </p:txBody>
        </p:sp>
        <p:cxnSp>
          <p:nvCxnSpPr>
            <p:cNvPr id="78" name="Straight Connector 77"/>
            <p:cNvCxnSpPr/>
            <p:nvPr/>
          </p:nvCxnSpPr>
          <p:spPr bwMode="auto">
            <a:xfrm>
              <a:off x="1600407" y="7891463"/>
              <a:ext cx="14898342" cy="0"/>
            </a:xfrm>
            <a:prstGeom prst="line">
              <a:avLst/>
            </a:prstGeom>
            <a:solidFill>
              <a:schemeClr val="accent1"/>
            </a:solidFill>
            <a:ln w="9525" cap="flat" cmpd="sng" algn="ctr">
              <a:solidFill>
                <a:srgbClr val="C00000"/>
              </a:solidFill>
              <a:prstDash val="solid"/>
              <a:round/>
              <a:headEnd type="none" w="med" len="med"/>
              <a:tailEnd type="none" w="med" len="med"/>
            </a:ln>
            <a:effectLst/>
          </p:spPr>
        </p:cxnSp>
        <p:cxnSp>
          <p:nvCxnSpPr>
            <p:cNvPr id="82" name="Straight Connector 81"/>
            <p:cNvCxnSpPr/>
            <p:nvPr/>
          </p:nvCxnSpPr>
          <p:spPr bwMode="auto">
            <a:xfrm>
              <a:off x="1600407" y="6614785"/>
              <a:ext cx="14898342" cy="0"/>
            </a:xfrm>
            <a:prstGeom prst="line">
              <a:avLst/>
            </a:prstGeom>
            <a:solidFill>
              <a:schemeClr val="accent1"/>
            </a:solidFill>
            <a:ln w="9525" cap="flat" cmpd="sng" algn="ctr">
              <a:solidFill>
                <a:srgbClr val="C00000"/>
              </a:solidFill>
              <a:prstDash val="solid"/>
              <a:round/>
              <a:headEnd type="none" w="med" len="med"/>
              <a:tailEnd type="none" w="med" len="med"/>
            </a:ln>
            <a:effectLst/>
          </p:spPr>
        </p:cxnSp>
      </p:grpSp>
      <p:grpSp>
        <p:nvGrpSpPr>
          <p:cNvPr id="3" name="Group 2"/>
          <p:cNvGrpSpPr/>
          <p:nvPr/>
        </p:nvGrpSpPr>
        <p:grpSpPr>
          <a:xfrm>
            <a:off x="1088877" y="17517976"/>
            <a:ext cx="11734800" cy="1327478"/>
            <a:chOff x="18069264" y="6614785"/>
            <a:chExt cx="14898342" cy="1327478"/>
          </a:xfrm>
        </p:grpSpPr>
        <p:sp>
          <p:nvSpPr>
            <p:cNvPr id="45" name="AutoShape 96"/>
            <p:cNvSpPr>
              <a:spLocks noChangeArrowheads="1"/>
            </p:cNvSpPr>
            <p:nvPr/>
          </p:nvSpPr>
          <p:spPr bwMode="auto">
            <a:xfrm>
              <a:off x="18070647" y="6715125"/>
              <a:ext cx="14895576" cy="1227138"/>
            </a:xfrm>
            <a:prstGeom prst="rect">
              <a:avLst/>
            </a:prstGeom>
            <a:solidFill>
              <a:schemeClr val="bg1"/>
            </a:solidFill>
            <a:ln w="12700" algn="ctr">
              <a:noFill/>
              <a:round/>
              <a:headEnd/>
              <a:tailEnd/>
            </a:ln>
            <a:effectLst/>
          </p:spPr>
          <p:txBody>
            <a:bodyPr lIns="0" tIns="45710" rIns="91416" bIns="45710" anchor="ctr"/>
            <a:lstStyle/>
            <a:p>
              <a:pPr defTabSz="1086959">
                <a:lnSpc>
                  <a:spcPct val="85000"/>
                </a:lnSpc>
                <a:spcBef>
                  <a:spcPct val="40000"/>
                </a:spcBef>
              </a:pPr>
              <a:r>
                <a:rPr lang="en-US" sz="6200" b="1" dirty="0">
                  <a:solidFill>
                    <a:srgbClr val="717170"/>
                  </a:solidFill>
                </a:rPr>
                <a:t>Materials and Methods</a:t>
              </a:r>
            </a:p>
          </p:txBody>
        </p:sp>
        <p:cxnSp>
          <p:nvCxnSpPr>
            <p:cNvPr id="80" name="Straight Connector 79"/>
            <p:cNvCxnSpPr/>
            <p:nvPr/>
          </p:nvCxnSpPr>
          <p:spPr bwMode="auto">
            <a:xfrm>
              <a:off x="18069264" y="7891463"/>
              <a:ext cx="14898342" cy="0"/>
            </a:xfrm>
            <a:prstGeom prst="line">
              <a:avLst/>
            </a:prstGeom>
            <a:solidFill>
              <a:schemeClr val="accent1"/>
            </a:solidFill>
            <a:ln w="9525" cap="flat" cmpd="sng" algn="ctr">
              <a:solidFill>
                <a:srgbClr val="C00000"/>
              </a:solidFill>
              <a:prstDash val="solid"/>
              <a:round/>
              <a:headEnd type="none" w="med" len="med"/>
              <a:tailEnd type="none" w="med" len="med"/>
            </a:ln>
            <a:effectLst/>
          </p:spPr>
        </p:cxnSp>
        <p:cxnSp>
          <p:nvCxnSpPr>
            <p:cNvPr id="84" name="Straight Connector 83"/>
            <p:cNvCxnSpPr/>
            <p:nvPr/>
          </p:nvCxnSpPr>
          <p:spPr bwMode="auto">
            <a:xfrm>
              <a:off x="18069264" y="6614785"/>
              <a:ext cx="14898342" cy="0"/>
            </a:xfrm>
            <a:prstGeom prst="line">
              <a:avLst/>
            </a:prstGeom>
            <a:solidFill>
              <a:schemeClr val="accent1"/>
            </a:solidFill>
            <a:ln w="9525" cap="flat" cmpd="sng" algn="ctr">
              <a:solidFill>
                <a:srgbClr val="C00000"/>
              </a:solidFill>
              <a:prstDash val="solid"/>
              <a:round/>
              <a:headEnd type="none" w="med" len="med"/>
              <a:tailEnd type="none" w="med" len="med"/>
            </a:ln>
            <a:effectLst/>
          </p:spPr>
        </p:cxnSp>
      </p:grpSp>
      <p:sp>
        <p:nvSpPr>
          <p:cNvPr id="41" name="Title 22"/>
          <p:cNvSpPr>
            <a:spLocks noGrp="1"/>
          </p:cNvSpPr>
          <p:nvPr>
            <p:ph type="title"/>
          </p:nvPr>
        </p:nvSpPr>
        <p:spPr>
          <a:xfrm>
            <a:off x="9895282" y="953471"/>
            <a:ext cx="31415837" cy="1160389"/>
          </a:xfrm>
        </p:spPr>
        <p:txBody>
          <a:bodyPr/>
          <a:lstStyle/>
          <a:p>
            <a:pPr algn="ctr"/>
            <a:r>
              <a:rPr lang="en-US" sz="6800" dirty="0" smtClean="0">
                <a:solidFill>
                  <a:schemeClr val="tx1"/>
                </a:solidFill>
              </a:rPr>
              <a:t>Tuning 3D Printed Resorbable Scaffold Strength and Resorption</a:t>
            </a:r>
            <a:endParaRPr lang="en-US" sz="6800" dirty="0">
              <a:solidFill>
                <a:schemeClr val="tx1"/>
              </a:solidFill>
            </a:endParaRPr>
          </a:p>
        </p:txBody>
      </p:sp>
      <p:sp>
        <p:nvSpPr>
          <p:cNvPr id="42" name="Content Placeholder 23"/>
          <p:cNvSpPr>
            <a:spLocks noGrp="1"/>
          </p:cNvSpPr>
          <p:nvPr>
            <p:ph idx="1"/>
          </p:nvPr>
        </p:nvSpPr>
        <p:spPr>
          <a:xfrm>
            <a:off x="8942082" y="2341279"/>
            <a:ext cx="33322235" cy="776095"/>
          </a:xfrm>
        </p:spPr>
        <p:txBody>
          <a:bodyPr/>
          <a:lstStyle/>
          <a:p>
            <a:pPr algn="ctr"/>
            <a:r>
              <a:rPr lang="en-US" sz="4400" dirty="0" smtClean="0">
                <a:solidFill>
                  <a:schemeClr val="accent1"/>
                </a:solidFill>
              </a:rPr>
              <a:t>Eric J. Mott</a:t>
            </a:r>
            <a:r>
              <a:rPr lang="en-US" sz="4400" baseline="30000" dirty="0" smtClean="0">
                <a:solidFill>
                  <a:schemeClr val="accent1"/>
                </a:solidFill>
              </a:rPr>
              <a:t>1</a:t>
            </a:r>
            <a:r>
              <a:rPr lang="en-US" sz="4400" dirty="0" smtClean="0">
                <a:solidFill>
                  <a:schemeClr val="accent1"/>
                </a:solidFill>
              </a:rPr>
              <a:t>, </a:t>
            </a:r>
            <a:r>
              <a:rPr lang="en-US" sz="4400" dirty="0" err="1">
                <a:solidFill>
                  <a:schemeClr val="accent1"/>
                </a:solidFill>
              </a:rPr>
              <a:t>Xinyi</a:t>
            </a:r>
            <a:r>
              <a:rPr lang="en-US" sz="4400" dirty="0">
                <a:solidFill>
                  <a:schemeClr val="accent1"/>
                </a:solidFill>
              </a:rPr>
              <a:t> </a:t>
            </a:r>
            <a:r>
              <a:rPr lang="en-US" sz="4400" dirty="0" smtClean="0">
                <a:solidFill>
                  <a:schemeClr val="accent1"/>
                </a:solidFill>
              </a:rPr>
              <a:t>Luo</a:t>
            </a:r>
            <a:r>
              <a:rPr lang="en-US" sz="4400" baseline="30000" dirty="0" smtClean="0">
                <a:solidFill>
                  <a:schemeClr val="accent1"/>
                </a:solidFill>
              </a:rPr>
              <a:t>2</a:t>
            </a:r>
            <a:r>
              <a:rPr lang="en-US" sz="4400" dirty="0" smtClean="0">
                <a:solidFill>
                  <a:schemeClr val="accent1"/>
                </a:solidFill>
              </a:rPr>
              <a:t>, </a:t>
            </a:r>
            <a:r>
              <a:rPr lang="en-US" sz="4400" dirty="0">
                <a:solidFill>
                  <a:schemeClr val="accent1"/>
                </a:solidFill>
              </a:rPr>
              <a:t>Mallory </a:t>
            </a:r>
            <a:r>
              <a:rPr lang="en-US" sz="4400" dirty="0" smtClean="0">
                <a:solidFill>
                  <a:schemeClr val="accent1"/>
                </a:solidFill>
              </a:rPr>
              <a:t>Busso</a:t>
            </a:r>
            <a:r>
              <a:rPr lang="en-US" sz="4400" baseline="30000" dirty="0" smtClean="0">
                <a:solidFill>
                  <a:schemeClr val="accent1"/>
                </a:solidFill>
              </a:rPr>
              <a:t>2</a:t>
            </a:r>
            <a:r>
              <a:rPr lang="en-US" sz="4400" dirty="0" smtClean="0">
                <a:solidFill>
                  <a:schemeClr val="accent1"/>
                </a:solidFill>
              </a:rPr>
              <a:t>, </a:t>
            </a:r>
            <a:r>
              <a:rPr lang="en-US" sz="4400" dirty="0">
                <a:solidFill>
                  <a:schemeClr val="accent1"/>
                </a:solidFill>
              </a:rPr>
              <a:t>Martha O. Wang</a:t>
            </a:r>
            <a:r>
              <a:rPr lang="en-US" sz="4400" baseline="30000" dirty="0">
                <a:solidFill>
                  <a:schemeClr val="accent1"/>
                </a:solidFill>
              </a:rPr>
              <a:t>3</a:t>
            </a:r>
            <a:r>
              <a:rPr lang="en-US" sz="4400" dirty="0">
                <a:solidFill>
                  <a:schemeClr val="accent1"/>
                </a:solidFill>
              </a:rPr>
              <a:t>, Charlotte E. </a:t>
            </a:r>
            <a:r>
              <a:rPr lang="en-US" sz="4400" dirty="0" smtClean="0">
                <a:solidFill>
                  <a:schemeClr val="accent1"/>
                </a:solidFill>
              </a:rPr>
              <a:t>Vorwald</a:t>
            </a:r>
            <a:r>
              <a:rPr lang="en-US" sz="4400" baseline="30000" dirty="0" smtClean="0">
                <a:solidFill>
                  <a:schemeClr val="accent1"/>
                </a:solidFill>
              </a:rPr>
              <a:t>3</a:t>
            </a:r>
            <a:r>
              <a:rPr lang="en-US" sz="4400" dirty="0" smtClean="0">
                <a:solidFill>
                  <a:schemeClr val="accent1"/>
                </a:solidFill>
              </a:rPr>
              <a:t>, Ali </a:t>
            </a:r>
            <a:r>
              <a:rPr lang="en-US" sz="4400" dirty="0">
                <a:solidFill>
                  <a:schemeClr val="accent1"/>
                </a:solidFill>
              </a:rPr>
              <a:t>Siblani</a:t>
            </a:r>
            <a:r>
              <a:rPr lang="en-US" sz="4400" baseline="30000" dirty="0">
                <a:solidFill>
                  <a:schemeClr val="accent1"/>
                </a:solidFill>
              </a:rPr>
              <a:t>4</a:t>
            </a:r>
            <a:r>
              <a:rPr lang="en-US" sz="4400" dirty="0">
                <a:solidFill>
                  <a:schemeClr val="accent1"/>
                </a:solidFill>
              </a:rPr>
              <a:t>, John P. </a:t>
            </a:r>
            <a:r>
              <a:rPr lang="en-US" sz="4400" dirty="0" smtClean="0">
                <a:solidFill>
                  <a:schemeClr val="accent1"/>
                </a:solidFill>
              </a:rPr>
              <a:t>Fisher</a:t>
            </a:r>
            <a:r>
              <a:rPr lang="en-US" sz="4400" baseline="30000" dirty="0" smtClean="0">
                <a:solidFill>
                  <a:schemeClr val="accent1"/>
                </a:solidFill>
              </a:rPr>
              <a:t>3</a:t>
            </a:r>
            <a:r>
              <a:rPr lang="en-US" sz="4400" dirty="0" smtClean="0">
                <a:solidFill>
                  <a:schemeClr val="accent1"/>
                </a:solidFill>
              </a:rPr>
              <a:t>, David Dean</a:t>
            </a:r>
            <a:r>
              <a:rPr lang="en-US" sz="4400" baseline="30000" dirty="0" smtClean="0">
                <a:solidFill>
                  <a:schemeClr val="accent1"/>
                </a:solidFill>
              </a:rPr>
              <a:t>1</a:t>
            </a:r>
            <a:endParaRPr lang="en-US" sz="4400" baseline="30000" dirty="0">
              <a:solidFill>
                <a:schemeClr val="accent1"/>
              </a:solidFill>
            </a:endParaRPr>
          </a:p>
        </p:txBody>
      </p:sp>
      <p:grpSp>
        <p:nvGrpSpPr>
          <p:cNvPr id="35" name="Group 34"/>
          <p:cNvGrpSpPr/>
          <p:nvPr/>
        </p:nvGrpSpPr>
        <p:grpSpPr>
          <a:xfrm>
            <a:off x="13472636" y="5421418"/>
            <a:ext cx="11734800" cy="1327478"/>
            <a:chOff x="34612171" y="6614785"/>
            <a:chExt cx="14898342" cy="1327478"/>
          </a:xfrm>
        </p:grpSpPr>
        <p:sp>
          <p:nvSpPr>
            <p:cNvPr id="36" name="AutoShape 104"/>
            <p:cNvSpPr>
              <a:spLocks noChangeArrowheads="1"/>
            </p:cNvSpPr>
            <p:nvPr/>
          </p:nvSpPr>
          <p:spPr bwMode="auto">
            <a:xfrm>
              <a:off x="34613554" y="6715125"/>
              <a:ext cx="14895576" cy="1227138"/>
            </a:xfrm>
            <a:prstGeom prst="rect">
              <a:avLst/>
            </a:prstGeom>
            <a:solidFill>
              <a:schemeClr val="bg1"/>
            </a:solidFill>
            <a:ln w="12700" algn="ctr">
              <a:noFill/>
              <a:round/>
              <a:headEnd/>
              <a:tailEnd/>
            </a:ln>
            <a:effectLst/>
          </p:spPr>
          <p:txBody>
            <a:bodyPr lIns="0" tIns="45710" rIns="91416" bIns="45710" anchor="ctr"/>
            <a:lstStyle/>
            <a:p>
              <a:pPr defTabSz="1086959">
                <a:lnSpc>
                  <a:spcPct val="85000"/>
                </a:lnSpc>
                <a:spcBef>
                  <a:spcPct val="40000"/>
                </a:spcBef>
              </a:pPr>
              <a:r>
                <a:rPr lang="en-US" sz="6200" b="1" dirty="0">
                  <a:solidFill>
                    <a:srgbClr val="717170"/>
                  </a:solidFill>
                </a:rPr>
                <a:t>Results</a:t>
              </a:r>
            </a:p>
          </p:txBody>
        </p:sp>
        <p:cxnSp>
          <p:nvCxnSpPr>
            <p:cNvPr id="37" name="Straight Connector 36"/>
            <p:cNvCxnSpPr/>
            <p:nvPr/>
          </p:nvCxnSpPr>
          <p:spPr bwMode="auto">
            <a:xfrm>
              <a:off x="34612171" y="7891463"/>
              <a:ext cx="14898342" cy="0"/>
            </a:xfrm>
            <a:prstGeom prst="line">
              <a:avLst/>
            </a:prstGeom>
            <a:solidFill>
              <a:schemeClr val="accent1"/>
            </a:solidFill>
            <a:ln w="9525" cap="flat" cmpd="sng" algn="ctr">
              <a:solidFill>
                <a:srgbClr val="C00000"/>
              </a:solidFill>
              <a:prstDash val="solid"/>
              <a:round/>
              <a:headEnd type="none" w="med" len="med"/>
              <a:tailEnd type="none" w="med" len="med"/>
            </a:ln>
            <a:effectLst/>
          </p:spPr>
        </p:cxnSp>
        <p:cxnSp>
          <p:nvCxnSpPr>
            <p:cNvPr id="38" name="Straight Connector 37"/>
            <p:cNvCxnSpPr/>
            <p:nvPr/>
          </p:nvCxnSpPr>
          <p:spPr bwMode="auto">
            <a:xfrm>
              <a:off x="34612171" y="6614785"/>
              <a:ext cx="14898342" cy="0"/>
            </a:xfrm>
            <a:prstGeom prst="line">
              <a:avLst/>
            </a:prstGeom>
            <a:solidFill>
              <a:schemeClr val="accent1"/>
            </a:solidFill>
            <a:ln w="9525" cap="flat" cmpd="sng" algn="ctr">
              <a:solidFill>
                <a:srgbClr val="C00000"/>
              </a:solidFill>
              <a:prstDash val="solid"/>
              <a:round/>
              <a:headEnd type="none" w="med" len="med"/>
              <a:tailEnd type="none" w="med" len="med"/>
            </a:ln>
            <a:effectLst/>
          </p:spPr>
        </p:cxnSp>
      </p:grpSp>
      <p:grpSp>
        <p:nvGrpSpPr>
          <p:cNvPr id="39" name="Group 38"/>
          <p:cNvGrpSpPr/>
          <p:nvPr/>
        </p:nvGrpSpPr>
        <p:grpSpPr>
          <a:xfrm>
            <a:off x="38376280" y="5398623"/>
            <a:ext cx="11734800" cy="1327478"/>
            <a:chOff x="34612171" y="6614785"/>
            <a:chExt cx="14898342" cy="1327478"/>
          </a:xfrm>
        </p:grpSpPr>
        <p:sp>
          <p:nvSpPr>
            <p:cNvPr id="40" name="AutoShape 104"/>
            <p:cNvSpPr>
              <a:spLocks noChangeArrowheads="1"/>
            </p:cNvSpPr>
            <p:nvPr/>
          </p:nvSpPr>
          <p:spPr bwMode="auto">
            <a:xfrm>
              <a:off x="34613554" y="6715125"/>
              <a:ext cx="14895576" cy="1227138"/>
            </a:xfrm>
            <a:prstGeom prst="rect">
              <a:avLst/>
            </a:prstGeom>
            <a:solidFill>
              <a:schemeClr val="bg1"/>
            </a:solidFill>
            <a:ln w="12700" algn="ctr">
              <a:noFill/>
              <a:round/>
              <a:headEnd/>
              <a:tailEnd/>
            </a:ln>
            <a:effectLst/>
          </p:spPr>
          <p:txBody>
            <a:bodyPr lIns="0" tIns="45710" rIns="91416" bIns="45710" anchor="ctr"/>
            <a:lstStyle/>
            <a:p>
              <a:pPr defTabSz="1086959">
                <a:lnSpc>
                  <a:spcPct val="85000"/>
                </a:lnSpc>
                <a:spcBef>
                  <a:spcPct val="40000"/>
                </a:spcBef>
              </a:pPr>
              <a:r>
                <a:rPr lang="en-US" sz="6200" b="1" dirty="0">
                  <a:solidFill>
                    <a:srgbClr val="717170"/>
                  </a:solidFill>
                </a:rPr>
                <a:t>Discussion</a:t>
              </a:r>
            </a:p>
          </p:txBody>
        </p:sp>
        <p:cxnSp>
          <p:nvCxnSpPr>
            <p:cNvPr id="51" name="Straight Connector 50"/>
            <p:cNvCxnSpPr/>
            <p:nvPr/>
          </p:nvCxnSpPr>
          <p:spPr bwMode="auto">
            <a:xfrm>
              <a:off x="34612171" y="7891463"/>
              <a:ext cx="14898342" cy="0"/>
            </a:xfrm>
            <a:prstGeom prst="line">
              <a:avLst/>
            </a:prstGeom>
            <a:solidFill>
              <a:schemeClr val="accent1"/>
            </a:solidFill>
            <a:ln w="9525" cap="flat" cmpd="sng" algn="ctr">
              <a:solidFill>
                <a:srgbClr val="C00000"/>
              </a:solidFill>
              <a:prstDash val="solid"/>
              <a:round/>
              <a:headEnd type="none" w="med" len="med"/>
              <a:tailEnd type="none" w="med" len="med"/>
            </a:ln>
            <a:effectLst/>
          </p:spPr>
        </p:cxnSp>
        <p:cxnSp>
          <p:nvCxnSpPr>
            <p:cNvPr id="52" name="Straight Connector 51"/>
            <p:cNvCxnSpPr/>
            <p:nvPr/>
          </p:nvCxnSpPr>
          <p:spPr bwMode="auto">
            <a:xfrm>
              <a:off x="34612171" y="6614785"/>
              <a:ext cx="14898342" cy="0"/>
            </a:xfrm>
            <a:prstGeom prst="line">
              <a:avLst/>
            </a:prstGeom>
            <a:solidFill>
              <a:schemeClr val="accent1"/>
            </a:solidFill>
            <a:ln w="9525" cap="flat" cmpd="sng" algn="ctr">
              <a:solidFill>
                <a:srgbClr val="C00000"/>
              </a:solidFill>
              <a:prstDash val="solid"/>
              <a:round/>
              <a:headEnd type="none" w="med" len="med"/>
              <a:tailEnd type="none" w="med" len="med"/>
            </a:ln>
            <a:effectLst/>
          </p:spPr>
        </p:cxnSp>
      </p:grpSp>
      <p:pic>
        <p:nvPicPr>
          <p:cNvPr id="1026" name="Picture 2" descr="P:\My Box Files\Applicant Pics\IMG_120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02566" y="21461151"/>
            <a:ext cx="5967262" cy="784239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P:\My Box Files\Applicant Pics\IMG_1223.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468" b="9167"/>
          <a:stretch/>
        </p:blipFill>
        <p:spPr bwMode="auto">
          <a:xfrm>
            <a:off x="13475961" y="8734663"/>
            <a:ext cx="5696047" cy="3549244"/>
          </a:xfrm>
          <a:prstGeom prst="rect">
            <a:avLst/>
          </a:prstGeom>
          <a:noFill/>
          <a:extLst>
            <a:ext uri="{909E8E84-426E-40DD-AFC4-6F175D3DCCD1}">
              <a14:hiddenFill xmlns:a14="http://schemas.microsoft.com/office/drawing/2010/main">
                <a:solidFill>
                  <a:srgbClr val="FFFFFF"/>
                </a:solidFill>
              </a14:hiddenFill>
            </a:ext>
          </a:extLst>
        </p:spPr>
      </p:pic>
      <p:sp>
        <p:nvSpPr>
          <p:cNvPr id="53" name="Text Box 106"/>
          <p:cNvSpPr txBox="1">
            <a:spLocks noChangeArrowheads="1"/>
          </p:cNvSpPr>
          <p:nvPr/>
        </p:nvSpPr>
        <p:spPr bwMode="auto">
          <a:xfrm>
            <a:off x="13470401" y="7086687"/>
            <a:ext cx="11734800" cy="1518011"/>
          </a:xfrm>
          <a:prstGeom prst="rect">
            <a:avLst/>
          </a:prstGeom>
          <a:noFill/>
          <a:ln w="9525" algn="ctr">
            <a:noFill/>
            <a:miter lim="800000"/>
            <a:headEnd/>
            <a:tailEnd/>
          </a:ln>
          <a:effectLst/>
        </p:spPr>
        <p:txBody>
          <a:bodyPr lIns="0" tIns="0" rIns="0" bIns="0"/>
          <a:lstStyle/>
          <a:p>
            <a:pPr algn="just" defTabSz="22047598">
              <a:lnSpc>
                <a:spcPct val="90000"/>
              </a:lnSpc>
              <a:spcBef>
                <a:spcPct val="40000"/>
              </a:spcBef>
            </a:pPr>
            <a:r>
              <a:rPr lang="en-US" sz="4100" dirty="0"/>
              <a:t>Cylinders as in Figure 1 were 3D printed (Figure 2a) to varying degrees of yield.</a:t>
            </a:r>
          </a:p>
        </p:txBody>
      </p:sp>
      <p:sp>
        <p:nvSpPr>
          <p:cNvPr id="54" name="Text Box 112"/>
          <p:cNvSpPr txBox="1">
            <a:spLocks noChangeArrowheads="1"/>
          </p:cNvSpPr>
          <p:nvPr/>
        </p:nvSpPr>
        <p:spPr bwMode="auto">
          <a:xfrm>
            <a:off x="13475960" y="12715931"/>
            <a:ext cx="11734800" cy="1866342"/>
          </a:xfrm>
          <a:prstGeom prst="rect">
            <a:avLst/>
          </a:prstGeom>
          <a:noFill/>
          <a:ln w="9525" algn="ctr">
            <a:noFill/>
            <a:miter lim="800000"/>
            <a:headEnd/>
            <a:tailEnd/>
          </a:ln>
          <a:effectLst/>
        </p:spPr>
        <p:txBody>
          <a:bodyPr lIns="0" tIns="0" rIns="0" bIns="0"/>
          <a:lstStyle/>
          <a:p>
            <a:pPr algn="just" defTabSz="22047598">
              <a:spcBef>
                <a:spcPct val="40000"/>
              </a:spcBef>
            </a:pPr>
            <a:r>
              <a:rPr lang="en-US" sz="3000" b="1" dirty="0"/>
              <a:t>Figure 1</a:t>
            </a:r>
            <a:r>
              <a:rPr lang="en-US" sz="3000" dirty="0"/>
              <a:t>. (left) Example 3 x 6 mm 3D-printed cylinder. Note that the supports have not yet been removed. (right) Example 6 x 12 mm cylinder attached to build </a:t>
            </a:r>
            <a:r>
              <a:rPr lang="en-US" sz="3000" dirty="0" smtClean="0"/>
              <a:t>platform just after printing.</a:t>
            </a:r>
            <a:endParaRPr lang="en-US" sz="3000" dirty="0"/>
          </a:p>
        </p:txBody>
      </p:sp>
      <p:pic>
        <p:nvPicPr>
          <p:cNvPr id="1028" name="Picture 4" descr="P:\My Box Files\Applicant Pics\WP_20130523_01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60551" y="21461151"/>
            <a:ext cx="5413006" cy="784239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6" name="Chart 55"/>
          <p:cNvGraphicFramePr>
            <a:graphicFrameLocks/>
          </p:cNvGraphicFramePr>
          <p:nvPr>
            <p:extLst>
              <p:ext uri="{D42A27DB-BD31-4B8C-83A1-F6EECF244321}">
                <p14:modId xmlns:p14="http://schemas.microsoft.com/office/powerpoint/2010/main" val="496129299"/>
              </p:ext>
            </p:extLst>
          </p:nvPr>
        </p:nvGraphicFramePr>
        <p:xfrm>
          <a:off x="25580399" y="5421418"/>
          <a:ext cx="12110093" cy="8092935"/>
        </p:xfrm>
        <a:graphic>
          <a:graphicData uri="http://schemas.openxmlformats.org/drawingml/2006/chart">
            <c:chart xmlns:c="http://schemas.openxmlformats.org/drawingml/2006/chart" xmlns:r="http://schemas.openxmlformats.org/officeDocument/2006/relationships" r:id="rId5"/>
          </a:graphicData>
        </a:graphic>
      </p:graphicFrame>
      <p:sp>
        <p:nvSpPr>
          <p:cNvPr id="58" name="Text Box 112"/>
          <p:cNvSpPr txBox="1">
            <a:spLocks noChangeArrowheads="1"/>
          </p:cNvSpPr>
          <p:nvPr/>
        </p:nvSpPr>
        <p:spPr bwMode="auto">
          <a:xfrm>
            <a:off x="13460551" y="29650195"/>
            <a:ext cx="11734800" cy="1588648"/>
          </a:xfrm>
          <a:prstGeom prst="rect">
            <a:avLst/>
          </a:prstGeom>
          <a:noFill/>
          <a:ln w="9525" algn="ctr">
            <a:noFill/>
            <a:miter lim="800000"/>
            <a:headEnd/>
            <a:tailEnd/>
          </a:ln>
          <a:effectLst/>
        </p:spPr>
        <p:txBody>
          <a:bodyPr lIns="0" tIns="0" rIns="0" bIns="0"/>
          <a:lstStyle/>
          <a:p>
            <a:pPr algn="just" defTabSz="22047598">
              <a:spcBef>
                <a:spcPct val="40000"/>
              </a:spcBef>
            </a:pPr>
            <a:r>
              <a:rPr lang="en-US" sz="3000" b="1" dirty="0"/>
              <a:t>Figure 2</a:t>
            </a:r>
            <a:r>
              <a:rPr lang="en-US" sz="3000" dirty="0"/>
              <a:t>. (a) Cylinder test specimens after being 3D printed in </a:t>
            </a:r>
            <a:r>
              <a:rPr lang="en-US" sz="3000" dirty="0" err="1"/>
              <a:t>Perfactory</a:t>
            </a:r>
            <a:r>
              <a:rPr lang="en-US" sz="3000" dirty="0"/>
              <a:t> Micro.  (b) Specimen after being tested to failure under compression.</a:t>
            </a:r>
          </a:p>
        </p:txBody>
      </p:sp>
      <p:graphicFrame>
        <p:nvGraphicFramePr>
          <p:cNvPr id="7" name="Table 6"/>
          <p:cNvGraphicFramePr>
            <a:graphicFrameLocks noGrp="1"/>
          </p:cNvGraphicFramePr>
          <p:nvPr>
            <p:extLst>
              <p:ext uri="{D42A27DB-BD31-4B8C-83A1-F6EECF244321}">
                <p14:modId xmlns:p14="http://schemas.microsoft.com/office/powerpoint/2010/main" val="3652916785"/>
              </p:ext>
            </p:extLst>
          </p:nvPr>
        </p:nvGraphicFramePr>
        <p:xfrm>
          <a:off x="28141364" y="11227834"/>
          <a:ext cx="9135351" cy="1898064"/>
        </p:xfrm>
        <a:graphic>
          <a:graphicData uri="http://schemas.openxmlformats.org/drawingml/2006/table">
            <a:tbl>
              <a:tblPr firstRow="1" bandRow="1">
                <a:tableStyleId>{2D5ABB26-0587-4C30-8999-92F81FD0307C}</a:tableStyleId>
              </a:tblPr>
              <a:tblGrid>
                <a:gridCol w="2248121"/>
                <a:gridCol w="2440059"/>
                <a:gridCol w="4447171"/>
              </a:tblGrid>
              <a:tr h="474516">
                <a:tc>
                  <a:txBody>
                    <a:bodyPr/>
                    <a:lstStyle/>
                    <a:p>
                      <a:r>
                        <a:rPr lang="en-US" sz="2200" b="1" dirty="0" smtClean="0"/>
                        <a:t>Exposure Time</a:t>
                      </a:r>
                      <a:endParaRPr lang="en-US" sz="2200" b="1" dirty="0"/>
                    </a:p>
                  </a:txBody>
                  <a:tcPr marL="106680" marR="106680" marT="55493" marB="55493"/>
                </a:tc>
                <a:tc>
                  <a:txBody>
                    <a:bodyPr/>
                    <a:lstStyle/>
                    <a:p>
                      <a:r>
                        <a:rPr lang="en-US" sz="2200" b="1" dirty="0" smtClean="0"/>
                        <a:t>Layer Thickness</a:t>
                      </a:r>
                      <a:endParaRPr lang="en-US" sz="2200" b="1" dirty="0"/>
                    </a:p>
                  </a:txBody>
                  <a:tcPr marL="106680" marR="106680" marT="55493" marB="55493"/>
                </a:tc>
                <a:tc>
                  <a:txBody>
                    <a:bodyPr/>
                    <a:lstStyle/>
                    <a:p>
                      <a:r>
                        <a:rPr lang="en-US" sz="2200" b="1" dirty="0" smtClean="0"/>
                        <a:t>Avg. Modulus</a:t>
                      </a:r>
                      <a:r>
                        <a:rPr lang="en-US" sz="2200" b="1" baseline="0" dirty="0" smtClean="0"/>
                        <a:t> (sample size)</a:t>
                      </a:r>
                      <a:endParaRPr lang="en-US" sz="2200" b="1" dirty="0"/>
                    </a:p>
                  </a:txBody>
                  <a:tcPr marL="106680" marR="106680" marT="55493" marB="55493"/>
                </a:tc>
              </a:tr>
              <a:tr h="474516">
                <a:tc>
                  <a:txBody>
                    <a:bodyPr/>
                    <a:lstStyle/>
                    <a:p>
                      <a:r>
                        <a:rPr lang="en-US" sz="2200" dirty="0" smtClean="0"/>
                        <a:t>90 s</a:t>
                      </a:r>
                      <a:endParaRPr lang="en-US" sz="2200" dirty="0"/>
                    </a:p>
                  </a:txBody>
                  <a:tcPr marL="106680" marR="106680" marT="55493" marB="55493"/>
                </a:tc>
                <a:tc>
                  <a:txBody>
                    <a:bodyPr/>
                    <a:lstStyle/>
                    <a:p>
                      <a:r>
                        <a:rPr lang="en-US" sz="2200" dirty="0" smtClean="0"/>
                        <a:t>120 micron</a:t>
                      </a:r>
                      <a:endParaRPr lang="en-US" sz="2200" dirty="0"/>
                    </a:p>
                  </a:txBody>
                  <a:tcPr marL="106680" marR="106680" marT="55493" marB="55493"/>
                </a:tc>
                <a:tc>
                  <a:txBody>
                    <a:bodyPr/>
                    <a:lstStyle/>
                    <a:p>
                      <a:r>
                        <a:rPr lang="en-US" sz="2200" dirty="0" smtClean="0"/>
                        <a:t>23.7</a:t>
                      </a:r>
                      <a:r>
                        <a:rPr lang="en-US" sz="2200" baseline="0" dirty="0" smtClean="0"/>
                        <a:t> MPa (1)</a:t>
                      </a:r>
                      <a:endParaRPr lang="en-US" sz="2200" dirty="0"/>
                    </a:p>
                  </a:txBody>
                  <a:tcPr marL="106680" marR="106680" marT="55493" marB="55493"/>
                </a:tc>
              </a:tr>
              <a:tr h="474516">
                <a:tc>
                  <a:txBody>
                    <a:bodyPr/>
                    <a:lstStyle/>
                    <a:p>
                      <a:r>
                        <a:rPr lang="en-US" sz="2200" dirty="0" smtClean="0"/>
                        <a:t>180 s</a:t>
                      </a:r>
                      <a:endParaRPr lang="en-US" sz="2200" dirty="0"/>
                    </a:p>
                  </a:txBody>
                  <a:tcPr marL="106680" marR="106680" marT="55493" marB="55493"/>
                </a:tc>
                <a:tc>
                  <a:txBody>
                    <a:bodyPr/>
                    <a:lstStyle/>
                    <a:p>
                      <a:r>
                        <a:rPr lang="en-US" sz="2200" dirty="0" smtClean="0"/>
                        <a:t>150  micron</a:t>
                      </a:r>
                      <a:endParaRPr lang="en-US" sz="2200" dirty="0"/>
                    </a:p>
                  </a:txBody>
                  <a:tcPr marL="106680" marR="106680" marT="55493" marB="55493"/>
                </a:tc>
                <a:tc>
                  <a:txBody>
                    <a:bodyPr/>
                    <a:lstStyle/>
                    <a:p>
                      <a:r>
                        <a:rPr lang="en-US" sz="2200" dirty="0" smtClean="0"/>
                        <a:t>124.8 MPa</a:t>
                      </a:r>
                      <a:r>
                        <a:rPr lang="en-US" sz="2200" baseline="0" dirty="0" smtClean="0"/>
                        <a:t> (3)</a:t>
                      </a:r>
                      <a:endParaRPr lang="en-US" sz="2200" dirty="0"/>
                    </a:p>
                  </a:txBody>
                  <a:tcPr marL="106680" marR="106680" marT="55493" marB="55493"/>
                </a:tc>
              </a:tr>
              <a:tr h="474516">
                <a:tc>
                  <a:txBody>
                    <a:bodyPr/>
                    <a:lstStyle/>
                    <a:p>
                      <a:r>
                        <a:rPr lang="en-US" sz="2200" dirty="0" smtClean="0"/>
                        <a:t>210 s</a:t>
                      </a:r>
                      <a:endParaRPr lang="en-US" sz="2200" dirty="0"/>
                    </a:p>
                  </a:txBody>
                  <a:tcPr marL="106680" marR="106680" marT="55493" marB="55493"/>
                </a:tc>
                <a:tc>
                  <a:txBody>
                    <a:bodyPr/>
                    <a:lstStyle/>
                    <a:p>
                      <a:r>
                        <a:rPr lang="en-US" sz="2200" dirty="0" smtClean="0"/>
                        <a:t>180 micron</a:t>
                      </a:r>
                      <a:endParaRPr lang="en-US" sz="2200" dirty="0"/>
                    </a:p>
                  </a:txBody>
                  <a:tcPr marL="106680" marR="106680" marT="55493" marB="55493"/>
                </a:tc>
                <a:tc>
                  <a:txBody>
                    <a:bodyPr/>
                    <a:lstStyle/>
                    <a:p>
                      <a:r>
                        <a:rPr lang="en-US" sz="2200" dirty="0" smtClean="0"/>
                        <a:t>188.5 </a:t>
                      </a:r>
                      <a:r>
                        <a:rPr lang="en-US" sz="2200" dirty="0" err="1" smtClean="0"/>
                        <a:t>Mpa</a:t>
                      </a:r>
                      <a:r>
                        <a:rPr lang="en-US" sz="2200" dirty="0" smtClean="0"/>
                        <a:t> (5)</a:t>
                      </a:r>
                      <a:endParaRPr lang="en-US" sz="2200" dirty="0"/>
                    </a:p>
                  </a:txBody>
                  <a:tcPr marL="106680" marR="106680" marT="55493" marB="55493"/>
                </a:tc>
              </a:tr>
            </a:tbl>
          </a:graphicData>
        </a:graphic>
      </p:graphicFrame>
      <p:pic>
        <p:nvPicPr>
          <p:cNvPr id="48" name="Picture 47"/>
          <p:cNvPicPr>
            <a:picLocks noChangeAspect="1"/>
          </p:cNvPicPr>
          <p:nvPr/>
        </p:nvPicPr>
        <p:blipFill rotWithShape="1">
          <a:blip r:embed="rId6"/>
          <a:srcRect t="14267" b="5591"/>
          <a:stretch/>
        </p:blipFill>
        <p:spPr>
          <a:xfrm>
            <a:off x="19465626" y="8700950"/>
            <a:ext cx="5729725" cy="3582956"/>
          </a:xfrm>
          <a:prstGeom prst="rect">
            <a:avLst/>
          </a:prstGeom>
        </p:spPr>
      </p:pic>
      <p:grpSp>
        <p:nvGrpSpPr>
          <p:cNvPr id="16" name="Group 15"/>
          <p:cNvGrpSpPr/>
          <p:nvPr/>
        </p:nvGrpSpPr>
        <p:grpSpPr>
          <a:xfrm>
            <a:off x="1371602" y="-240630"/>
            <a:ext cx="7844590" cy="4708981"/>
            <a:chOff x="1371602" y="0"/>
            <a:chExt cx="7844590" cy="4708981"/>
          </a:xfrm>
        </p:grpSpPr>
        <p:sp>
          <p:nvSpPr>
            <p:cNvPr id="4" name="TextBox 3"/>
            <p:cNvSpPr txBox="1"/>
            <p:nvPr/>
          </p:nvSpPr>
          <p:spPr>
            <a:xfrm>
              <a:off x="4572002" y="0"/>
              <a:ext cx="1443790" cy="4708981"/>
            </a:xfrm>
            <a:prstGeom prst="rect">
              <a:avLst/>
            </a:prstGeom>
            <a:noFill/>
          </p:spPr>
          <p:txBody>
            <a:bodyPr wrap="square" rtlCol="0">
              <a:spAutoFit/>
            </a:bodyPr>
            <a:lstStyle/>
            <a:p>
              <a:r>
                <a:rPr lang="en-US" sz="30000" dirty="0" smtClean="0">
                  <a:solidFill>
                    <a:schemeClr val="accent1"/>
                  </a:solidFill>
                  <a:latin typeface="Freestyle Script" panose="030804020302050B0404" pitchFamily="66" charset="0"/>
                </a:rPr>
                <a:t>2</a:t>
              </a:r>
              <a:endParaRPr lang="en-US" sz="30000" dirty="0">
                <a:solidFill>
                  <a:schemeClr val="accent1"/>
                </a:solidFill>
                <a:latin typeface="Freestyle Script" panose="030804020302050B0404" pitchFamily="66" charset="0"/>
              </a:endParaRPr>
            </a:p>
          </p:txBody>
        </p:sp>
        <p:sp>
          <p:nvSpPr>
            <p:cNvPr id="6" name="TextBox 5"/>
            <p:cNvSpPr txBox="1"/>
            <p:nvPr/>
          </p:nvSpPr>
          <p:spPr>
            <a:xfrm>
              <a:off x="3395050" y="1612414"/>
              <a:ext cx="1487550" cy="2092881"/>
            </a:xfrm>
            <a:prstGeom prst="rect">
              <a:avLst/>
            </a:prstGeom>
            <a:noFill/>
          </p:spPr>
          <p:txBody>
            <a:bodyPr wrap="square" rtlCol="0">
              <a:spAutoFit/>
            </a:bodyPr>
            <a:lstStyle/>
            <a:p>
              <a:r>
                <a:rPr lang="en-US" sz="13000" dirty="0" smtClean="0">
                  <a:latin typeface="Lucida Handwriting" panose="03010101010101010101" pitchFamily="66" charset="0"/>
                </a:rPr>
                <a:t>T</a:t>
              </a:r>
              <a:endParaRPr lang="en-US" sz="13000" dirty="0">
                <a:latin typeface="Lucida Handwriting" panose="03010101010101010101" pitchFamily="66" charset="0"/>
              </a:endParaRPr>
            </a:p>
          </p:txBody>
        </p:sp>
        <p:sp>
          <p:nvSpPr>
            <p:cNvPr id="43" name="TextBox 42"/>
            <p:cNvSpPr txBox="1"/>
            <p:nvPr/>
          </p:nvSpPr>
          <p:spPr>
            <a:xfrm>
              <a:off x="5544544" y="1535469"/>
              <a:ext cx="1487550" cy="2092881"/>
            </a:xfrm>
            <a:prstGeom prst="rect">
              <a:avLst/>
            </a:prstGeom>
            <a:noFill/>
          </p:spPr>
          <p:txBody>
            <a:bodyPr wrap="square" rtlCol="0">
              <a:spAutoFit/>
            </a:bodyPr>
            <a:lstStyle/>
            <a:p>
              <a:r>
                <a:rPr lang="en-US" sz="13000" dirty="0">
                  <a:solidFill>
                    <a:schemeClr val="tx2"/>
                  </a:solidFill>
                  <a:latin typeface="Lucida Handwriting" panose="03010101010101010101" pitchFamily="66" charset="0"/>
                </a:rPr>
                <a:t>C</a:t>
              </a:r>
            </a:p>
          </p:txBody>
        </p:sp>
        <p:sp>
          <p:nvSpPr>
            <p:cNvPr id="8" name="TextBox 7"/>
            <p:cNvSpPr txBox="1"/>
            <p:nvPr/>
          </p:nvSpPr>
          <p:spPr>
            <a:xfrm>
              <a:off x="1371602" y="3358004"/>
              <a:ext cx="7844590" cy="677108"/>
            </a:xfrm>
            <a:prstGeom prst="rect">
              <a:avLst/>
            </a:prstGeom>
            <a:noFill/>
          </p:spPr>
          <p:txBody>
            <a:bodyPr wrap="square" rtlCol="0">
              <a:spAutoFit/>
            </a:bodyPr>
            <a:lstStyle/>
            <a:p>
              <a:pPr algn="ctr"/>
              <a:r>
                <a:rPr lang="en-US" sz="3800" dirty="0" smtClean="0">
                  <a:solidFill>
                    <a:schemeClr val="tx2"/>
                  </a:solidFill>
                  <a:latin typeface="Calibri" panose="020F0502020204030204" pitchFamily="34" charset="0"/>
                  <a:ea typeface="Tahoma" panose="020B0604030504040204" pitchFamily="34" charset="0"/>
                  <a:cs typeface="Tahoma" panose="020B0604030504040204" pitchFamily="34" charset="0"/>
                </a:rPr>
                <a:t>TRANSITIONAL TO CLINICAL</a:t>
              </a:r>
              <a:endParaRPr lang="en-US" sz="3800" dirty="0">
                <a:solidFill>
                  <a:schemeClr val="tx2"/>
                </a:solidFill>
                <a:latin typeface="Calibri" panose="020F0502020204030204" pitchFamily="34" charset="0"/>
                <a:ea typeface="Tahoma" panose="020B0604030504040204" pitchFamily="34" charset="0"/>
                <a:cs typeface="Tahoma" panose="020B0604030504040204" pitchFamily="34" charset="0"/>
              </a:endParaRPr>
            </a:p>
          </p:txBody>
        </p:sp>
        <p:sp>
          <p:nvSpPr>
            <p:cNvPr id="44" name="TextBox 43"/>
            <p:cNvSpPr txBox="1"/>
            <p:nvPr/>
          </p:nvSpPr>
          <p:spPr>
            <a:xfrm>
              <a:off x="3042749" y="1357395"/>
              <a:ext cx="2345741" cy="677108"/>
            </a:xfrm>
            <a:prstGeom prst="rect">
              <a:avLst/>
            </a:prstGeom>
            <a:noFill/>
          </p:spPr>
          <p:txBody>
            <a:bodyPr wrap="square" rtlCol="0">
              <a:spAutoFit/>
            </a:bodyPr>
            <a:lstStyle/>
            <a:p>
              <a:pPr algn="ctr"/>
              <a:r>
                <a:rPr lang="en-US" sz="3800" dirty="0" smtClean="0">
                  <a:solidFill>
                    <a:schemeClr val="tx2"/>
                  </a:solidFill>
                  <a:latin typeface="Calibri" panose="020F0502020204030204" pitchFamily="34" charset="0"/>
                  <a:ea typeface="Tahoma" panose="020B0604030504040204" pitchFamily="34" charset="0"/>
                  <a:cs typeface="Tahoma" panose="020B0604030504040204" pitchFamily="34" charset="0"/>
                </a:rPr>
                <a:t>2014</a:t>
              </a:r>
              <a:endParaRPr lang="en-US" sz="3800" dirty="0">
                <a:solidFill>
                  <a:schemeClr val="tx2"/>
                </a:solidFill>
                <a:latin typeface="Calibri" panose="020F0502020204030204" pitchFamily="34" charset="0"/>
                <a:ea typeface="Tahoma" panose="020B0604030504040204" pitchFamily="34" charset="0"/>
                <a:cs typeface="Tahoma" panose="020B0604030504040204" pitchFamily="34" charset="0"/>
              </a:endParaRPr>
            </a:p>
          </p:txBody>
        </p:sp>
        <p:sp>
          <p:nvSpPr>
            <p:cNvPr id="9" name="Left Bracket 8"/>
            <p:cNvSpPr/>
            <p:nvPr/>
          </p:nvSpPr>
          <p:spPr bwMode="auto">
            <a:xfrm>
              <a:off x="2270498" y="1132288"/>
              <a:ext cx="467814" cy="3088429"/>
            </a:xfrm>
            <a:prstGeom prst="leftBracket">
              <a:avLst>
                <a:gd name="adj" fmla="val 163355"/>
              </a:avLst>
            </a:prstGeom>
            <a:noFill/>
            <a:ln w="952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806950" rtl="0" eaLnBrk="1" fontAlgn="base" latinLnBrk="0" hangingPunct="1">
                <a:lnSpc>
                  <a:spcPct val="100000"/>
                </a:lnSpc>
                <a:spcBef>
                  <a:spcPct val="0"/>
                </a:spcBef>
                <a:spcAft>
                  <a:spcPct val="0"/>
                </a:spcAft>
                <a:buClrTx/>
                <a:buSzTx/>
                <a:buFontTx/>
                <a:buNone/>
                <a:tabLst/>
              </a:pPr>
              <a:endParaRPr kumimoji="0" lang="en-US" sz="9500" b="0" i="0" u="none" strike="noStrike" cap="none" normalizeH="0" baseline="0" smtClean="0">
                <a:ln>
                  <a:noFill/>
                </a:ln>
                <a:solidFill>
                  <a:schemeClr val="tx1"/>
                </a:solidFill>
                <a:effectLst/>
                <a:latin typeface="Arial" charset="0"/>
              </a:endParaRPr>
            </a:p>
          </p:txBody>
        </p:sp>
        <p:sp>
          <p:nvSpPr>
            <p:cNvPr id="57" name="Left Bracket 56"/>
            <p:cNvSpPr/>
            <p:nvPr/>
          </p:nvSpPr>
          <p:spPr bwMode="auto">
            <a:xfrm flipH="1">
              <a:off x="7855915" y="1132287"/>
              <a:ext cx="467814" cy="3088429"/>
            </a:xfrm>
            <a:prstGeom prst="leftBracket">
              <a:avLst>
                <a:gd name="adj" fmla="val 163355"/>
              </a:avLst>
            </a:prstGeom>
            <a:noFill/>
            <a:ln w="952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806950" rtl="0" eaLnBrk="1" fontAlgn="base" latinLnBrk="0" hangingPunct="1">
                <a:lnSpc>
                  <a:spcPct val="100000"/>
                </a:lnSpc>
                <a:spcBef>
                  <a:spcPct val="0"/>
                </a:spcBef>
                <a:spcAft>
                  <a:spcPct val="0"/>
                </a:spcAft>
                <a:buClrTx/>
                <a:buSzTx/>
                <a:buFontTx/>
                <a:buNone/>
                <a:tabLst/>
              </a:pPr>
              <a:endParaRPr kumimoji="0" lang="en-US" sz="9500" b="0" i="0" u="none" strike="noStrike" cap="none" normalizeH="0" baseline="0" smtClean="0">
                <a:ln>
                  <a:noFill/>
                </a:ln>
                <a:solidFill>
                  <a:schemeClr val="tx1"/>
                </a:solidFill>
                <a:effectLst/>
                <a:latin typeface="Arial" charset="0"/>
              </a:endParaRPr>
            </a:p>
          </p:txBody>
        </p:sp>
      </p:grpSp>
      <p:sp>
        <p:nvSpPr>
          <p:cNvPr id="17" name="Rectangle 16"/>
          <p:cNvSpPr/>
          <p:nvPr/>
        </p:nvSpPr>
        <p:spPr>
          <a:xfrm>
            <a:off x="9492918" y="3117374"/>
            <a:ext cx="32220565" cy="1077218"/>
          </a:xfrm>
          <a:prstGeom prst="rect">
            <a:avLst/>
          </a:prstGeom>
        </p:spPr>
        <p:txBody>
          <a:bodyPr wrap="square">
            <a:spAutoFit/>
          </a:bodyPr>
          <a:lstStyle/>
          <a:p>
            <a:pPr marL="1878673" lvl="0" indent="-1878673" algn="ctr" defTabSz="22045718"/>
            <a:r>
              <a:rPr lang="en-US" sz="3200" b="1" kern="0" baseline="30000" dirty="0" smtClean="0">
                <a:solidFill>
                  <a:srgbClr val="717170"/>
                </a:solidFill>
                <a:latin typeface="Arial"/>
              </a:rPr>
              <a:t>1</a:t>
            </a:r>
            <a:r>
              <a:rPr lang="en-US" sz="3200" b="1" kern="0" dirty="0" smtClean="0">
                <a:solidFill>
                  <a:srgbClr val="717170"/>
                </a:solidFill>
                <a:latin typeface="Arial"/>
              </a:rPr>
              <a:t>Dept</a:t>
            </a:r>
            <a:r>
              <a:rPr lang="en-US" sz="3200" b="1" kern="0" dirty="0">
                <a:solidFill>
                  <a:srgbClr val="717170"/>
                </a:solidFill>
                <a:latin typeface="Arial"/>
              </a:rPr>
              <a:t>. of Plastic Surgery, The Ohio State University, Columbus, OH </a:t>
            </a:r>
            <a:r>
              <a:rPr lang="en-US" sz="3200" b="1" kern="0" dirty="0" smtClean="0">
                <a:solidFill>
                  <a:srgbClr val="717170"/>
                </a:solidFill>
                <a:latin typeface="Arial"/>
              </a:rPr>
              <a:t>43210; </a:t>
            </a:r>
            <a:r>
              <a:rPr lang="en-US" sz="3200" b="1" kern="0" baseline="30000" dirty="0" smtClean="0">
                <a:solidFill>
                  <a:srgbClr val="717170"/>
                </a:solidFill>
                <a:latin typeface="Arial"/>
              </a:rPr>
              <a:t>2</a:t>
            </a:r>
            <a:r>
              <a:rPr lang="en-US" sz="3200" b="1" kern="0" dirty="0">
                <a:solidFill>
                  <a:srgbClr val="717170"/>
                </a:solidFill>
                <a:latin typeface="Arial"/>
              </a:rPr>
              <a:t>Dept. of Neurological Surgery, Case Western Reserve University, Cleveland, OH 44106; </a:t>
            </a:r>
            <a:r>
              <a:rPr lang="en-US" sz="3200" b="1" kern="0" baseline="30000" dirty="0">
                <a:solidFill>
                  <a:srgbClr val="717170"/>
                </a:solidFill>
                <a:latin typeface="Arial"/>
              </a:rPr>
              <a:t>3</a:t>
            </a:r>
            <a:r>
              <a:rPr lang="en-US" sz="3200" b="1" kern="0" dirty="0">
                <a:solidFill>
                  <a:srgbClr val="717170"/>
                </a:solidFill>
                <a:latin typeface="Arial"/>
              </a:rPr>
              <a:t>Fischell Department of Bioengineering, University of Maryland, College Park, MD 20742; </a:t>
            </a:r>
            <a:r>
              <a:rPr lang="en-US" sz="3200" b="1" kern="0" baseline="30000" dirty="0">
                <a:solidFill>
                  <a:srgbClr val="717170"/>
                </a:solidFill>
                <a:latin typeface="Arial"/>
              </a:rPr>
              <a:t>4</a:t>
            </a:r>
            <a:r>
              <a:rPr lang="en-US" sz="3200" b="1" kern="0" dirty="0">
                <a:solidFill>
                  <a:srgbClr val="717170"/>
                </a:solidFill>
                <a:latin typeface="Arial"/>
              </a:rPr>
              <a:t>EnvisionTEC, Inc., Dearborn, MI 48120</a:t>
            </a:r>
          </a:p>
        </p:txBody>
      </p:sp>
      <p:graphicFrame>
        <p:nvGraphicFramePr>
          <p:cNvPr id="60" name="Chart 59"/>
          <p:cNvGraphicFramePr>
            <a:graphicFrameLocks/>
          </p:cNvGraphicFramePr>
          <p:nvPr>
            <p:extLst>
              <p:ext uri="{D42A27DB-BD31-4B8C-83A1-F6EECF244321}">
                <p14:modId xmlns:p14="http://schemas.microsoft.com/office/powerpoint/2010/main" val="3265848920"/>
              </p:ext>
            </p:extLst>
          </p:nvPr>
        </p:nvGraphicFramePr>
        <p:xfrm>
          <a:off x="25809589" y="15013670"/>
          <a:ext cx="12027005" cy="7296549"/>
        </p:xfrm>
        <a:graphic>
          <a:graphicData uri="http://schemas.openxmlformats.org/drawingml/2006/chart">
            <c:chart xmlns:c="http://schemas.openxmlformats.org/drawingml/2006/chart" xmlns:r="http://schemas.openxmlformats.org/officeDocument/2006/relationships" r:id="rId7"/>
          </a:graphicData>
        </a:graphic>
      </p:graphicFrame>
      <p:sp>
        <p:nvSpPr>
          <p:cNvPr id="61" name="Text Box 112"/>
          <p:cNvSpPr txBox="1">
            <a:spLocks noChangeArrowheads="1"/>
          </p:cNvSpPr>
          <p:nvPr/>
        </p:nvSpPr>
        <p:spPr bwMode="auto">
          <a:xfrm>
            <a:off x="25955692" y="22287468"/>
            <a:ext cx="11734800" cy="1588648"/>
          </a:xfrm>
          <a:prstGeom prst="rect">
            <a:avLst/>
          </a:prstGeom>
          <a:noFill/>
          <a:ln w="9525" algn="ctr">
            <a:noFill/>
            <a:miter lim="800000"/>
            <a:headEnd/>
            <a:tailEnd/>
          </a:ln>
          <a:effectLst/>
        </p:spPr>
        <p:txBody>
          <a:bodyPr lIns="0" tIns="0" rIns="0" bIns="0"/>
          <a:lstStyle/>
          <a:p>
            <a:pPr algn="just" defTabSz="22047598">
              <a:spcBef>
                <a:spcPct val="40000"/>
              </a:spcBef>
            </a:pPr>
            <a:r>
              <a:rPr lang="en-US" sz="3000" b="1" dirty="0"/>
              <a:t>Figure </a:t>
            </a:r>
            <a:r>
              <a:rPr lang="en-US" sz="3000" b="1" dirty="0" smtClean="0"/>
              <a:t>4</a:t>
            </a:r>
            <a:r>
              <a:rPr lang="en-US" sz="3000" dirty="0" smtClean="0"/>
              <a:t>. Compression testing of a 480 min post-cured 6 x 12 mm PPF cylinder. Initial linear slope corresponds to 868 MPa.</a:t>
            </a:r>
            <a:endParaRPr lang="en-US" sz="3000" dirty="0"/>
          </a:p>
        </p:txBody>
      </p:sp>
      <p:sp>
        <p:nvSpPr>
          <p:cNvPr id="62" name="Text Box 112"/>
          <p:cNvSpPr txBox="1">
            <a:spLocks noChangeArrowheads="1"/>
          </p:cNvSpPr>
          <p:nvPr/>
        </p:nvSpPr>
        <p:spPr bwMode="auto">
          <a:xfrm>
            <a:off x="28682848" y="20398496"/>
            <a:ext cx="6112478" cy="523947"/>
          </a:xfrm>
          <a:prstGeom prst="rect">
            <a:avLst/>
          </a:prstGeom>
          <a:noFill/>
          <a:ln w="9525" algn="ctr">
            <a:noFill/>
            <a:miter lim="800000"/>
            <a:headEnd/>
            <a:tailEnd/>
          </a:ln>
          <a:effectLst/>
        </p:spPr>
        <p:txBody>
          <a:bodyPr lIns="0" tIns="0" rIns="0" bIns="0"/>
          <a:lstStyle/>
          <a:p>
            <a:pPr algn="just" defTabSz="22047598">
              <a:spcBef>
                <a:spcPct val="40000"/>
              </a:spcBef>
            </a:pPr>
            <a:r>
              <a:rPr lang="en-US" sz="2400" dirty="0" smtClean="0"/>
              <a:t>Second test, specimen reached failure.</a:t>
            </a:r>
            <a:endParaRPr lang="en-US" sz="2400" dirty="0"/>
          </a:p>
        </p:txBody>
      </p:sp>
      <p:sp>
        <p:nvSpPr>
          <p:cNvPr id="63" name="Text Box 112"/>
          <p:cNvSpPr txBox="1">
            <a:spLocks noChangeArrowheads="1"/>
          </p:cNvSpPr>
          <p:nvPr/>
        </p:nvSpPr>
        <p:spPr bwMode="auto">
          <a:xfrm>
            <a:off x="28682848" y="21183152"/>
            <a:ext cx="5294332" cy="523947"/>
          </a:xfrm>
          <a:prstGeom prst="rect">
            <a:avLst/>
          </a:prstGeom>
          <a:noFill/>
          <a:ln w="9525" algn="ctr">
            <a:noFill/>
            <a:miter lim="800000"/>
            <a:headEnd/>
            <a:tailEnd/>
          </a:ln>
          <a:effectLst/>
        </p:spPr>
        <p:txBody>
          <a:bodyPr lIns="0" tIns="0" rIns="0" bIns="0"/>
          <a:lstStyle/>
          <a:p>
            <a:pPr algn="just" defTabSz="22047598">
              <a:spcBef>
                <a:spcPct val="40000"/>
              </a:spcBef>
            </a:pPr>
            <a:r>
              <a:rPr lang="en-US" sz="2400" dirty="0" smtClean="0"/>
              <a:t>First test, specimen did not fail.</a:t>
            </a:r>
            <a:endParaRPr lang="en-US" sz="2400" dirty="0"/>
          </a:p>
        </p:txBody>
      </p:sp>
      <p:sp>
        <p:nvSpPr>
          <p:cNvPr id="64" name="Text Box 106"/>
          <p:cNvSpPr txBox="1">
            <a:spLocks noChangeArrowheads="1"/>
          </p:cNvSpPr>
          <p:nvPr/>
        </p:nvSpPr>
        <p:spPr bwMode="auto">
          <a:xfrm>
            <a:off x="25871688" y="23731739"/>
            <a:ext cx="11734800" cy="7507104"/>
          </a:xfrm>
          <a:prstGeom prst="rect">
            <a:avLst/>
          </a:prstGeom>
          <a:noFill/>
          <a:ln w="9525" algn="ctr">
            <a:noFill/>
            <a:miter lim="800000"/>
            <a:headEnd/>
            <a:tailEnd/>
          </a:ln>
          <a:effectLst/>
        </p:spPr>
        <p:txBody>
          <a:bodyPr lIns="0" tIns="0" rIns="0" bIns="0"/>
          <a:lstStyle/>
          <a:p>
            <a:pPr algn="just" defTabSz="22047598">
              <a:spcBef>
                <a:spcPct val="40000"/>
              </a:spcBef>
            </a:pPr>
            <a:r>
              <a:rPr lang="en-US" sz="4100" dirty="0" smtClean="0"/>
              <a:t>Figure 4 shows the compression testing of the one 6 x 12 mm solid cylinder produced.  The initial test was surprising as the specimen did not fail at maximum test-strain.  Therefore the test was repeated with the maximum test-strain doubled. Failure was found at 40% strain with a maximum stress of 171 MPa.  The initial linear slope corresponding to the linearly elastic region yielded a modulus of 868 MPa, which may be the highest ever recorded for a PPF formulation. The average modulus was 334 MPa, a 77% increase over the highest green strength modulus.</a:t>
            </a:r>
            <a:endParaRPr lang="en-US" sz="4100"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7.0&quot;&gt;&lt;object type=&quot;1&quot; unique_id=&quot;10001&quot;&gt;&lt;object type=&quot;8&quot; unique_id=&quot;12046&quot;&gt;&lt;/object&gt;&lt;object type=&quot;2&quot; unique_id=&quot;12047&quot;&gt;&lt;object type=&quot;3&quot; unique_id=&quot;12055&quot;&gt;&lt;property id=&quot;20148&quot; value=&quot;5&quot;/&gt;&lt;property id=&quot;20300&quot; value=&quot;Slide 1&quot;/&gt;&lt;property id=&quot;20307&quot; value=&quot;273&quot;/&gt;&lt;/object&gt;&lt;object type=&quot;3&quot; unique_id=&quot;12056&quot;&gt;&lt;property id=&quot;20148&quot; value=&quot;5&quot;/&gt;&lt;property id=&quot;20300&quot; value=&quot;Slide 2&quot;/&gt;&lt;property id=&quot;20307&quot; value=&quot;274&quot;/&gt;&lt;/object&gt;&lt;/object&gt;&lt;/object&gt;&lt;/database&gt;"/>
  <p:tag name="SECTOMILLISECCONVERTED" val="1"/>
</p:tagLst>
</file>

<file path=ppt/theme/theme1.xml><?xml version="1.0" encoding="utf-8"?>
<a:theme xmlns:a="http://schemas.openxmlformats.org/drawingml/2006/main" name="2013 OSUWMC Scientific Poster Template">
  <a:themeElements>
    <a:clrScheme name="OSUWMC Sept 2013">
      <a:dk1>
        <a:srgbClr val="000000"/>
      </a:dk1>
      <a:lt1>
        <a:srgbClr val="FFFFFF"/>
      </a:lt1>
      <a:dk2>
        <a:srgbClr val="666666"/>
      </a:dk2>
      <a:lt2>
        <a:srgbClr val="F2F2F2"/>
      </a:lt2>
      <a:accent1>
        <a:srgbClr val="BB0000"/>
      </a:accent1>
      <a:accent2>
        <a:srgbClr val="D25F15"/>
      </a:accent2>
      <a:accent3>
        <a:srgbClr val="7DA1C4"/>
      </a:accent3>
      <a:accent4>
        <a:srgbClr val="880063"/>
      </a:accent4>
      <a:accent5>
        <a:srgbClr val="999500"/>
      </a:accent5>
      <a:accent6>
        <a:srgbClr val="65513C"/>
      </a:accent6>
      <a:hlink>
        <a:srgbClr val="4B79A5"/>
      </a:hlink>
      <a:folHlink>
        <a:srgbClr val="A3A3A3"/>
      </a:folHlink>
    </a:clrScheme>
    <a:fontScheme name="4_Blank Presentatio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806950" rtl="0" eaLnBrk="1" fontAlgn="base" latinLnBrk="0" hangingPunct="1">
          <a:lnSpc>
            <a:spcPct val="100000"/>
          </a:lnSpc>
          <a:spcBef>
            <a:spcPct val="0"/>
          </a:spcBef>
          <a:spcAft>
            <a:spcPct val="0"/>
          </a:spcAft>
          <a:buClrTx/>
          <a:buSzTx/>
          <a:buFontTx/>
          <a:buNone/>
          <a:tabLst/>
          <a:defRPr kumimoji="0" lang="en-US" sz="95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806950" rtl="0" eaLnBrk="1" fontAlgn="base" latinLnBrk="0" hangingPunct="1">
          <a:lnSpc>
            <a:spcPct val="100000"/>
          </a:lnSpc>
          <a:spcBef>
            <a:spcPct val="0"/>
          </a:spcBef>
          <a:spcAft>
            <a:spcPct val="0"/>
          </a:spcAft>
          <a:buClrTx/>
          <a:buSzTx/>
          <a:buFontTx/>
          <a:buNone/>
          <a:tabLst/>
          <a:defRPr kumimoji="0" lang="en-US" sz="9500" b="0" i="0" u="none" strike="noStrike" cap="none" normalizeH="0" baseline="0" smtClean="0">
            <a:ln>
              <a:noFill/>
            </a:ln>
            <a:solidFill>
              <a:schemeClr val="tx1"/>
            </a:solidFill>
            <a:effectLst/>
            <a:latin typeface="Arial" charset="0"/>
          </a:defRPr>
        </a:defPPr>
      </a:lstStyle>
    </a:lnDef>
  </a:objectDefaults>
  <a:extraClrSchemeLst>
    <a:extraClrScheme>
      <a:clrScheme name="4_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4_Blank Presentatio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Blank Presentatio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Blank Presentatio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Blank Presentatio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4_Blank Presentatio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Blank Presentation 8">
        <a:dk1>
          <a:srgbClr val="000000"/>
        </a:dk1>
        <a:lt1>
          <a:srgbClr val="FFFFFF"/>
        </a:lt1>
        <a:dk2>
          <a:srgbClr val="000000"/>
        </a:dk2>
        <a:lt2>
          <a:srgbClr val="A89487"/>
        </a:lt2>
        <a:accent1>
          <a:srgbClr val="006191"/>
        </a:accent1>
        <a:accent2>
          <a:srgbClr val="C91648"/>
        </a:accent2>
        <a:accent3>
          <a:srgbClr val="FFFFFF"/>
        </a:accent3>
        <a:accent4>
          <a:srgbClr val="000000"/>
        </a:accent4>
        <a:accent5>
          <a:srgbClr val="AAB7C7"/>
        </a:accent5>
        <a:accent6>
          <a:srgbClr val="B61340"/>
        </a:accent6>
        <a:hlink>
          <a:srgbClr val="DA6F2B"/>
        </a:hlink>
        <a:folHlink>
          <a:srgbClr val="6B8C2C"/>
        </a:folHlink>
      </a:clrScheme>
      <a:clrMap bg1="lt1" tx1="dk1" bg2="lt2" tx2="dk2" accent1="accent1" accent2="accent2" accent3="accent3" accent4="accent4" accent5="accent5" accent6="accent6" hlink="hlink" folHlink="folHlink"/>
    </a:extraClrScheme>
    <a:extraClrScheme>
      <a:clrScheme name="4_Blank Presentation 9">
        <a:dk1>
          <a:srgbClr val="000000"/>
        </a:dk1>
        <a:lt1>
          <a:srgbClr val="FFFFFF"/>
        </a:lt1>
        <a:dk2>
          <a:srgbClr val="000000"/>
        </a:dk2>
        <a:lt2>
          <a:srgbClr val="7C8192"/>
        </a:lt2>
        <a:accent1>
          <a:srgbClr val="006191"/>
        </a:accent1>
        <a:accent2>
          <a:srgbClr val="C91648"/>
        </a:accent2>
        <a:accent3>
          <a:srgbClr val="FFFFFF"/>
        </a:accent3>
        <a:accent4>
          <a:srgbClr val="000000"/>
        </a:accent4>
        <a:accent5>
          <a:srgbClr val="AAB7C7"/>
        </a:accent5>
        <a:accent6>
          <a:srgbClr val="B61340"/>
        </a:accent6>
        <a:hlink>
          <a:srgbClr val="DA6F2B"/>
        </a:hlink>
        <a:folHlink>
          <a:srgbClr val="6B8C2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Red Header">
  <a:themeElements>
    <a:clrScheme name="OSUWMC Sept 2013">
      <a:dk1>
        <a:srgbClr val="000000"/>
      </a:dk1>
      <a:lt1>
        <a:srgbClr val="FFFFFF"/>
      </a:lt1>
      <a:dk2>
        <a:srgbClr val="666666"/>
      </a:dk2>
      <a:lt2>
        <a:srgbClr val="F2F2F2"/>
      </a:lt2>
      <a:accent1>
        <a:srgbClr val="BB0000"/>
      </a:accent1>
      <a:accent2>
        <a:srgbClr val="D25F15"/>
      </a:accent2>
      <a:accent3>
        <a:srgbClr val="7DA1C4"/>
      </a:accent3>
      <a:accent4>
        <a:srgbClr val="880063"/>
      </a:accent4>
      <a:accent5>
        <a:srgbClr val="999500"/>
      </a:accent5>
      <a:accent6>
        <a:srgbClr val="65513C"/>
      </a:accent6>
      <a:hlink>
        <a:srgbClr val="4B79A5"/>
      </a:hlink>
      <a:folHlink>
        <a:srgbClr val="A3A3A3"/>
      </a:folHlink>
    </a:clrScheme>
    <a:fontScheme name="4_Blank Presentatio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806950" rtl="0" eaLnBrk="1" fontAlgn="base" latinLnBrk="0" hangingPunct="1">
          <a:lnSpc>
            <a:spcPct val="100000"/>
          </a:lnSpc>
          <a:spcBef>
            <a:spcPct val="0"/>
          </a:spcBef>
          <a:spcAft>
            <a:spcPct val="0"/>
          </a:spcAft>
          <a:buClrTx/>
          <a:buSzTx/>
          <a:buFontTx/>
          <a:buNone/>
          <a:tabLst/>
          <a:defRPr kumimoji="0" lang="en-US" sz="95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806950" rtl="0" eaLnBrk="1" fontAlgn="base" latinLnBrk="0" hangingPunct="1">
          <a:lnSpc>
            <a:spcPct val="100000"/>
          </a:lnSpc>
          <a:spcBef>
            <a:spcPct val="0"/>
          </a:spcBef>
          <a:spcAft>
            <a:spcPct val="0"/>
          </a:spcAft>
          <a:buClrTx/>
          <a:buSzTx/>
          <a:buFontTx/>
          <a:buNone/>
          <a:tabLst/>
          <a:defRPr kumimoji="0" lang="en-US" sz="9500" b="0" i="0" u="none" strike="noStrike" cap="none" normalizeH="0" baseline="0" smtClean="0">
            <a:ln>
              <a:noFill/>
            </a:ln>
            <a:solidFill>
              <a:schemeClr val="tx1"/>
            </a:solidFill>
            <a:effectLst/>
            <a:latin typeface="Arial" charset="0"/>
          </a:defRPr>
        </a:defPPr>
      </a:lstStyle>
    </a:lnDef>
  </a:objectDefaults>
  <a:extraClrSchemeLst>
    <a:extraClrScheme>
      <a:clrScheme name="4_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4_Blank Presentatio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Blank Presentatio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Blank Presentatio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Blank Presentatio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4_Blank Presentatio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Blank Presentation 8">
        <a:dk1>
          <a:srgbClr val="000000"/>
        </a:dk1>
        <a:lt1>
          <a:srgbClr val="FFFFFF"/>
        </a:lt1>
        <a:dk2>
          <a:srgbClr val="000000"/>
        </a:dk2>
        <a:lt2>
          <a:srgbClr val="A89487"/>
        </a:lt2>
        <a:accent1>
          <a:srgbClr val="006191"/>
        </a:accent1>
        <a:accent2>
          <a:srgbClr val="C91648"/>
        </a:accent2>
        <a:accent3>
          <a:srgbClr val="FFFFFF"/>
        </a:accent3>
        <a:accent4>
          <a:srgbClr val="000000"/>
        </a:accent4>
        <a:accent5>
          <a:srgbClr val="AAB7C7"/>
        </a:accent5>
        <a:accent6>
          <a:srgbClr val="B61340"/>
        </a:accent6>
        <a:hlink>
          <a:srgbClr val="DA6F2B"/>
        </a:hlink>
        <a:folHlink>
          <a:srgbClr val="6B8C2C"/>
        </a:folHlink>
      </a:clrScheme>
      <a:clrMap bg1="lt1" tx1="dk1" bg2="lt2" tx2="dk2" accent1="accent1" accent2="accent2" accent3="accent3" accent4="accent4" accent5="accent5" accent6="accent6" hlink="hlink" folHlink="folHlink"/>
    </a:extraClrScheme>
    <a:extraClrScheme>
      <a:clrScheme name="4_Blank Presentation 9">
        <a:dk1>
          <a:srgbClr val="000000"/>
        </a:dk1>
        <a:lt1>
          <a:srgbClr val="FFFFFF"/>
        </a:lt1>
        <a:dk2>
          <a:srgbClr val="000000"/>
        </a:dk2>
        <a:lt2>
          <a:srgbClr val="7C8192"/>
        </a:lt2>
        <a:accent1>
          <a:srgbClr val="006191"/>
        </a:accent1>
        <a:accent2>
          <a:srgbClr val="C91648"/>
        </a:accent2>
        <a:accent3>
          <a:srgbClr val="FFFFFF"/>
        </a:accent3>
        <a:accent4>
          <a:srgbClr val="000000"/>
        </a:accent4>
        <a:accent5>
          <a:srgbClr val="AAB7C7"/>
        </a:accent5>
        <a:accent6>
          <a:srgbClr val="B61340"/>
        </a:accent6>
        <a:hlink>
          <a:srgbClr val="DA6F2B"/>
        </a:hlink>
        <a:folHlink>
          <a:srgbClr val="6B8C2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B1CAD4B521F8749A72C66E6CA80DA82" ma:contentTypeVersion="2" ma:contentTypeDescription="Create a new document." ma:contentTypeScope="" ma:versionID="d0483f9fefd908a120fbee87fba9ff6d">
  <xsd:schema xmlns:xsd="http://www.w3.org/2001/XMLSchema" xmlns:xs="http://www.w3.org/2001/XMLSchema" xmlns:p="http://schemas.microsoft.com/office/2006/metadata/properties" xmlns:ns2="eacbd4e1-6f7d-4cc1-92db-35588741376f" targetNamespace="http://schemas.microsoft.com/office/2006/metadata/properties" ma:root="true" ma:fieldsID="425e620e79c3fcdf391d3210fd40dd8a" ns2:_="">
    <xsd:import namespace="eacbd4e1-6f7d-4cc1-92db-35588741376f"/>
    <xsd:element name="properties">
      <xsd:complexType>
        <xsd:sequence>
          <xsd:element name="documentManagement">
            <xsd:complexType>
              <xsd:all>
                <xsd:element ref="ns2:Thumbnail" minOccurs="0"/>
                <xsd:element ref="ns2:User_x0020_Type" minOccurs="0"/>
                <xsd:element ref="ns2:Data_x0020_Classification"/>
                <xsd:element ref="ns2:Security_x0020_Disclaimer"/>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cbd4e1-6f7d-4cc1-92db-35588741376f" elementFormDefault="qualified">
    <xsd:import namespace="http://schemas.microsoft.com/office/2006/documentManagement/types"/>
    <xsd:import namespace="http://schemas.microsoft.com/office/infopath/2007/PartnerControls"/>
    <xsd:element name="Thumbnail" ma:index="8" nillable="true" ma:displayName="Thumbnail" ma:format="Image" ma:internalName="Thumbnail">
      <xsd:complexType>
        <xsd:complexContent>
          <xsd:extension base="dms:URL">
            <xsd:sequence>
              <xsd:element name="Url" type="dms:ValidUrl" minOccurs="0" nillable="true"/>
              <xsd:element name="Description" type="xsd:string" nillable="true"/>
            </xsd:sequence>
          </xsd:extension>
        </xsd:complexContent>
      </xsd:complexType>
    </xsd:element>
    <xsd:element name="User_x0020_Type" ma:index="9" nillable="true" ma:displayName="User Type" ma:default="Advanced PowerPoint Users" ma:format="Dropdown" ma:internalName="User_x0020_Type">
      <xsd:simpleType>
        <xsd:restriction base="dms:Choice">
          <xsd:enumeration value="Advanced PowerPoint Users"/>
          <xsd:enumeration value="Regular PowerPoint Users"/>
        </xsd:restriction>
      </xsd:simpleType>
    </xsd:element>
    <xsd:element name="Data_x0020_Classification" ma:index="10" ma:displayName="Data Classification" ma:default="Limited Access" ma:format="Dropdown" ma:internalName="Data_x0020_Classification">
      <xsd:simpleType>
        <xsd:restriction base="dms:Choice">
          <xsd:enumeration value="Public"/>
          <xsd:enumeration value="Limited Access"/>
        </xsd:restriction>
      </xsd:simpleType>
    </xsd:element>
    <xsd:element name="Security_x0020_Disclaimer" ma:index="11" ma:displayName="Security Disclaimer" ma:description="This document does not contain Personal Health Information (PHI) or other restricted data." ma:format="Dropdown" ma:internalName="Security_x0020_Disclaimer">
      <xsd:simpleType>
        <xsd:restriction base="dms:Choice">
          <xsd:enumeration value="Y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User_x0020_Type xmlns="eacbd4e1-6f7d-4cc1-92db-35588741376f">Advanced PowerPoint Users</User_x0020_Type>
    <Security_x0020_Disclaimer xmlns="eacbd4e1-6f7d-4cc1-92db-35588741376f">Yes</Security_x0020_Disclaimer>
    <Data_x0020_Classification xmlns="eacbd4e1-6f7d-4cc1-92db-35588741376f">Public</Data_x0020_Classification>
    <Thumbnail xmlns="eacbd4e1-6f7d-4cc1-92db-35588741376f">
      <Url xsi:nil="true"/>
      <Description xsi:nil="true"/>
    </Thumbnail>
  </documentManagement>
</p:properties>
</file>

<file path=customXml/itemProps1.xml><?xml version="1.0" encoding="utf-8"?>
<ds:datastoreItem xmlns:ds="http://schemas.openxmlformats.org/officeDocument/2006/customXml" ds:itemID="{6FCAB4E7-4837-4BCE-97FE-429BACFAD8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cbd4e1-6f7d-4cc1-92db-3558874137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30CB9B6-D199-414C-BE3A-C36F4060A890}">
  <ds:schemaRefs>
    <ds:schemaRef ds:uri="http://schemas.microsoft.com/sharepoint/v3/contenttype/forms"/>
  </ds:schemaRefs>
</ds:datastoreItem>
</file>

<file path=customXml/itemProps3.xml><?xml version="1.0" encoding="utf-8"?>
<ds:datastoreItem xmlns:ds="http://schemas.openxmlformats.org/officeDocument/2006/customXml" ds:itemID="{BA554D0F-5284-4583-AFC7-1E0AA4F5393E}">
  <ds:schemaRefs>
    <ds:schemaRef ds:uri="http://schemas.microsoft.com/office/2006/documentManagement/types"/>
    <ds:schemaRef ds:uri="http://purl.org/dc/dcmitype/"/>
    <ds:schemaRef ds:uri="eacbd4e1-6f7d-4cc1-92db-35588741376f"/>
    <ds:schemaRef ds:uri="http://purl.org/dc/elements/1.1/"/>
    <ds:schemaRef ds:uri="http://www.w3.org/XML/1998/namespace"/>
    <ds:schemaRef ds:uri="http://schemas.openxmlformats.org/package/2006/metadata/core-properties"/>
    <ds:schemaRef ds:uri="http://schemas.microsoft.com/office/infopath/2007/PartnerControl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7919</TotalTime>
  <Words>1058</Words>
  <Application>Microsoft Office PowerPoint</Application>
  <PresentationFormat>Custom</PresentationFormat>
  <Paragraphs>57</Paragraphs>
  <Slides>1</Slides>
  <Notes>0</Notes>
  <HiddenSlides>0</HiddenSlides>
  <MMClips>0</MMClip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2013 OSUWMC Scientific Poster Template</vt:lpstr>
      <vt:lpstr>Red Header</vt:lpstr>
      <vt:lpstr>Tuning 3D Printed Resorbable Scaffold Strength and Resorption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2013 OSUWMC COM Scientific POSTER_Template_10-10</dc:title>
  <dc:creator>Dean, David</dc:creator>
  <cp:lastModifiedBy>Mott, Eric</cp:lastModifiedBy>
  <cp:revision>276</cp:revision>
  <dcterms:created xsi:type="dcterms:W3CDTF">2009-09-25T22:33:23Z</dcterms:created>
  <dcterms:modified xsi:type="dcterms:W3CDTF">2014-03-10T21:10:22Z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0x010100FB1CAD4B521F8749A72C66E6CA80DA82</vt:lpwstr>
  </property>
</Properties>
</file>