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 id="2147483661" r:id="rId5"/>
  </p:sldMasterIdLst>
  <p:notesMasterIdLst>
    <p:notesMasterId r:id="rId7"/>
  </p:notesMasterIdLst>
  <p:sldIdLst>
    <p:sldId id="275" r:id="rId6"/>
  </p:sldIdLst>
  <p:sldSz cx="43891200" cy="27120850"/>
  <p:notesSz cx="6858000" cy="9313863"/>
  <p:custDataLst>
    <p:tags r:id="rId8"/>
  </p:custDataLst>
  <p:defaultTextStyle>
    <a:defPPr>
      <a:defRPr lang="en-US"/>
    </a:defPPr>
    <a:lvl1pPr algn="l" rtl="0" fontAlgn="base">
      <a:spcBef>
        <a:spcPct val="0"/>
      </a:spcBef>
      <a:spcAft>
        <a:spcPct val="0"/>
      </a:spcAft>
      <a:defRPr sz="9500" kern="1200">
        <a:solidFill>
          <a:schemeClr val="tx1"/>
        </a:solidFill>
        <a:latin typeface="Arial" charset="0"/>
        <a:ea typeface="+mn-ea"/>
        <a:cs typeface="+mn-cs"/>
      </a:defRPr>
    </a:lvl1pPr>
    <a:lvl2pPr marL="457200" algn="l" rtl="0" fontAlgn="base">
      <a:spcBef>
        <a:spcPct val="0"/>
      </a:spcBef>
      <a:spcAft>
        <a:spcPct val="0"/>
      </a:spcAft>
      <a:defRPr sz="9500" kern="1200">
        <a:solidFill>
          <a:schemeClr val="tx1"/>
        </a:solidFill>
        <a:latin typeface="Arial" charset="0"/>
        <a:ea typeface="+mn-ea"/>
        <a:cs typeface="+mn-cs"/>
      </a:defRPr>
    </a:lvl2pPr>
    <a:lvl3pPr marL="914400" algn="l" rtl="0" fontAlgn="base">
      <a:spcBef>
        <a:spcPct val="0"/>
      </a:spcBef>
      <a:spcAft>
        <a:spcPct val="0"/>
      </a:spcAft>
      <a:defRPr sz="9500" kern="1200">
        <a:solidFill>
          <a:schemeClr val="tx1"/>
        </a:solidFill>
        <a:latin typeface="Arial" charset="0"/>
        <a:ea typeface="+mn-ea"/>
        <a:cs typeface="+mn-cs"/>
      </a:defRPr>
    </a:lvl3pPr>
    <a:lvl4pPr marL="1371600" algn="l" rtl="0" fontAlgn="base">
      <a:spcBef>
        <a:spcPct val="0"/>
      </a:spcBef>
      <a:spcAft>
        <a:spcPct val="0"/>
      </a:spcAft>
      <a:defRPr sz="9500" kern="1200">
        <a:solidFill>
          <a:schemeClr val="tx1"/>
        </a:solidFill>
        <a:latin typeface="Arial" charset="0"/>
        <a:ea typeface="+mn-ea"/>
        <a:cs typeface="+mn-cs"/>
      </a:defRPr>
    </a:lvl4pPr>
    <a:lvl5pPr marL="1828800" algn="l" rtl="0" fontAlgn="base">
      <a:spcBef>
        <a:spcPct val="0"/>
      </a:spcBef>
      <a:spcAft>
        <a:spcPct val="0"/>
      </a:spcAft>
      <a:defRPr sz="9500" kern="1200">
        <a:solidFill>
          <a:schemeClr val="tx1"/>
        </a:solidFill>
        <a:latin typeface="Arial" charset="0"/>
        <a:ea typeface="+mn-ea"/>
        <a:cs typeface="+mn-cs"/>
      </a:defRPr>
    </a:lvl5pPr>
    <a:lvl6pPr marL="2286000" algn="l" defTabSz="914400" rtl="0" eaLnBrk="1" latinLnBrk="0" hangingPunct="1">
      <a:defRPr sz="9500" kern="1200">
        <a:solidFill>
          <a:schemeClr val="tx1"/>
        </a:solidFill>
        <a:latin typeface="Arial" charset="0"/>
        <a:ea typeface="+mn-ea"/>
        <a:cs typeface="+mn-cs"/>
      </a:defRPr>
    </a:lvl6pPr>
    <a:lvl7pPr marL="2743200" algn="l" defTabSz="914400" rtl="0" eaLnBrk="1" latinLnBrk="0" hangingPunct="1">
      <a:defRPr sz="9500" kern="1200">
        <a:solidFill>
          <a:schemeClr val="tx1"/>
        </a:solidFill>
        <a:latin typeface="Arial" charset="0"/>
        <a:ea typeface="+mn-ea"/>
        <a:cs typeface="+mn-cs"/>
      </a:defRPr>
    </a:lvl7pPr>
    <a:lvl8pPr marL="3200400" algn="l" defTabSz="914400" rtl="0" eaLnBrk="1" latinLnBrk="0" hangingPunct="1">
      <a:defRPr sz="9500" kern="1200">
        <a:solidFill>
          <a:schemeClr val="tx1"/>
        </a:solidFill>
        <a:latin typeface="Arial" charset="0"/>
        <a:ea typeface="+mn-ea"/>
        <a:cs typeface="+mn-cs"/>
      </a:defRPr>
    </a:lvl8pPr>
    <a:lvl9pPr marL="3657600" algn="l" defTabSz="914400" rtl="0" eaLnBrk="1" latinLnBrk="0" hangingPunct="1">
      <a:defRPr sz="9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170"/>
    <a:srgbClr val="D9D9D9"/>
    <a:srgbClr val="A3A5B1"/>
    <a:srgbClr val="BAA7AC"/>
    <a:srgbClr val="D7C0C6"/>
    <a:srgbClr val="A9ACB5"/>
    <a:srgbClr val="292929"/>
    <a:srgbClr val="333333"/>
    <a:srgbClr val="4D4D4D"/>
    <a:srgbClr val="A2A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19" autoAdjust="0"/>
    <p:restoredTop sz="89979" autoAdjust="0"/>
  </p:normalViewPr>
  <p:slideViewPr>
    <p:cSldViewPr snapToGrid="0" showGuides="1">
      <p:cViewPr>
        <p:scale>
          <a:sx n="30" d="100"/>
          <a:sy n="30" d="100"/>
        </p:scale>
        <p:origin x="864" y="174"/>
      </p:cViewPr>
      <p:guideLst>
        <p:guide orient="horz" pos="16118"/>
        <p:guide orient="horz" pos="12635"/>
        <p:guide orient="horz" pos="9471"/>
        <p:guide orient="horz" pos="3183"/>
        <p:guide orient="horz" pos="6308"/>
        <p:guide pos="18389"/>
        <p:guide pos="9235"/>
        <p:guide pos="9461"/>
        <p:guide pos="18144"/>
        <p:guide pos="27072"/>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800"/>
            </a:pPr>
            <a:r>
              <a:rPr lang="en-US" sz="2800"/>
              <a:t>Load</a:t>
            </a:r>
            <a:r>
              <a:rPr lang="en-US" sz="2800" baseline="0"/>
              <a:t> vs Displacement</a:t>
            </a:r>
            <a:endParaRPr lang="en-US" sz="2800"/>
          </a:p>
        </c:rich>
      </c:tx>
      <c:layout/>
      <c:overlay val="0"/>
    </c:title>
    <c:autoTitleDeleted val="0"/>
    <c:plotArea>
      <c:layout>
        <c:manualLayout>
          <c:layoutTarget val="inner"/>
          <c:xMode val="edge"/>
          <c:yMode val="edge"/>
          <c:x val="7.9616245732210142E-2"/>
          <c:y val="0.15320994852084269"/>
          <c:w val="0.89136172360906663"/>
          <c:h val="0.59877929401163865"/>
        </c:manualLayout>
      </c:layout>
      <c:scatterChart>
        <c:scatterStyle val="smoothMarker"/>
        <c:varyColors val="0"/>
        <c:ser>
          <c:idx val="0"/>
          <c:order val="0"/>
          <c:tx>
            <c:v>210 s</c:v>
          </c:tx>
          <c:marker>
            <c:symbol val="none"/>
          </c:marker>
          <c:xVal>
            <c:numRef>
              <c:f>'Test 2'!$D$2:$D$303</c:f>
              <c:numCache>
                <c:formatCode>General</c:formatCode>
                <c:ptCount val="302"/>
                <c:pt idx="0">
                  <c:v>-1.03176242651939E-3</c:v>
                </c:pt>
                <c:pt idx="1">
                  <c:v>-8.6371308045387306E-3</c:v>
                </c:pt>
                <c:pt idx="2">
                  <c:v>-1.8509651396369901E-2</c:v>
                </c:pt>
                <c:pt idx="3">
                  <c:v>-2.8968073762321501E-2</c:v>
                </c:pt>
                <c:pt idx="4">
                  <c:v>-3.8315250902938802E-2</c:v>
                </c:pt>
                <c:pt idx="5">
                  <c:v>-4.8448172283267997E-2</c:v>
                </c:pt>
                <c:pt idx="6">
                  <c:v>-5.6670478575897201E-2</c:v>
                </c:pt>
                <c:pt idx="7">
                  <c:v>-6.8053929324245394E-2</c:v>
                </c:pt>
                <c:pt idx="8">
                  <c:v>-7.6989309869098702E-2</c:v>
                </c:pt>
                <c:pt idx="9">
                  <c:v>-8.6970835442161595E-2</c:v>
                </c:pt>
                <c:pt idx="10">
                  <c:v>-9.7623801420450199E-2</c:v>
                </c:pt>
                <c:pt idx="11">
                  <c:v>-0.10706938583579099</c:v>
                </c:pt>
                <c:pt idx="12">
                  <c:v>-0.11571787132587399</c:v>
                </c:pt>
                <c:pt idx="13">
                  <c:v>-0.12661231361675301</c:v>
                </c:pt>
                <c:pt idx="14">
                  <c:v>-0.136051085220766</c:v>
                </c:pt>
                <c:pt idx="15">
                  <c:v>-0.143809363364124</c:v>
                </c:pt>
                <c:pt idx="16">
                  <c:v>-0.154381332585525</c:v>
                </c:pt>
                <c:pt idx="17">
                  <c:v>-0.163802693671703</c:v>
                </c:pt>
                <c:pt idx="18">
                  <c:v>-0.17392955921974201</c:v>
                </c:pt>
                <c:pt idx="19">
                  <c:v>-0.18317303023238199</c:v>
                </c:pt>
                <c:pt idx="20">
                  <c:v>-0.192870688666821</c:v>
                </c:pt>
                <c:pt idx="21">
                  <c:v>-0.201768977238894</c:v>
                </c:pt>
                <c:pt idx="22">
                  <c:v>-0.211142648645782</c:v>
                </c:pt>
                <c:pt idx="23">
                  <c:v>-0.22152840102424601</c:v>
                </c:pt>
                <c:pt idx="24">
                  <c:v>-0.231272235179901</c:v>
                </c:pt>
                <c:pt idx="25">
                  <c:v>-0.238676247134256</c:v>
                </c:pt>
                <c:pt idx="26">
                  <c:v>-0.24805748833150901</c:v>
                </c:pt>
                <c:pt idx="27">
                  <c:v>-0.25765976740737001</c:v>
                </c:pt>
                <c:pt idx="28">
                  <c:v>-0.26778966087155298</c:v>
                </c:pt>
                <c:pt idx="29">
                  <c:v>-0.277616762721205</c:v>
                </c:pt>
                <c:pt idx="30">
                  <c:v>-0.28567101966776798</c:v>
                </c:pt>
                <c:pt idx="31">
                  <c:v>-0.29570023492011999</c:v>
                </c:pt>
                <c:pt idx="32">
                  <c:v>-0.30504514112362902</c:v>
                </c:pt>
                <c:pt idx="33">
                  <c:v>-0.31530296404495201</c:v>
                </c:pt>
                <c:pt idx="34">
                  <c:v>-0.324509343084812</c:v>
                </c:pt>
                <c:pt idx="35">
                  <c:v>-0.334484055846548</c:v>
                </c:pt>
                <c:pt idx="36">
                  <c:v>-0.34352087158227002</c:v>
                </c:pt>
                <c:pt idx="37">
                  <c:v>-0.352695457502604</c:v>
                </c:pt>
                <c:pt idx="38">
                  <c:v>-0.36294571063356401</c:v>
                </c:pt>
                <c:pt idx="39">
                  <c:v>-0.371501844681215</c:v>
                </c:pt>
                <c:pt idx="40">
                  <c:v>-0.38249923612103498</c:v>
                </c:pt>
                <c:pt idx="41">
                  <c:v>-0.39101676423783299</c:v>
                </c:pt>
                <c:pt idx="42">
                  <c:v>-0.40216706544299102</c:v>
                </c:pt>
                <c:pt idx="43">
                  <c:v>-0.41080495322656602</c:v>
                </c:pt>
                <c:pt idx="44">
                  <c:v>-0.42087958722109797</c:v>
                </c:pt>
                <c:pt idx="45">
                  <c:v>-0.430544695556974</c:v>
                </c:pt>
                <c:pt idx="46">
                  <c:v>-0.43934911872854199</c:v>
                </c:pt>
                <c:pt idx="47">
                  <c:v>-0.44930944888858798</c:v>
                </c:pt>
                <c:pt idx="48">
                  <c:v>-0.45971185480585097</c:v>
                </c:pt>
                <c:pt idx="49">
                  <c:v>-0.46896743748307201</c:v>
                </c:pt>
                <c:pt idx="50">
                  <c:v>-0.47857123051700601</c:v>
                </c:pt>
                <c:pt idx="51">
                  <c:v>-0.48798199389667501</c:v>
                </c:pt>
                <c:pt idx="52">
                  <c:v>-0.497878737817669</c:v>
                </c:pt>
                <c:pt idx="53">
                  <c:v>-0.50681184742541296</c:v>
                </c:pt>
                <c:pt idx="54">
                  <c:v>-0.51641639743838297</c:v>
                </c:pt>
                <c:pt idx="55">
                  <c:v>-0.52609437441787699</c:v>
                </c:pt>
                <c:pt idx="56">
                  <c:v>-0.535898009917402</c:v>
                </c:pt>
                <c:pt idx="57">
                  <c:v>-0.54543594577517496</c:v>
                </c:pt>
                <c:pt idx="58">
                  <c:v>-0.55640154409546805</c:v>
                </c:pt>
                <c:pt idx="59">
                  <c:v>-0.56497735959806406</c:v>
                </c:pt>
                <c:pt idx="60">
                  <c:v>-0.57517386721744501</c:v>
                </c:pt>
                <c:pt idx="61">
                  <c:v>-0.58495857824106201</c:v>
                </c:pt>
                <c:pt idx="62">
                  <c:v>-0.59404156969800004</c:v>
                </c:pt>
                <c:pt idx="63">
                  <c:v>-0.60425094596099804</c:v>
                </c:pt>
                <c:pt idx="64">
                  <c:v>-0.61430135662636798</c:v>
                </c:pt>
                <c:pt idx="65">
                  <c:v>-0.622652349355173</c:v>
                </c:pt>
                <c:pt idx="66">
                  <c:v>-0.63285642676491705</c:v>
                </c:pt>
                <c:pt idx="67">
                  <c:v>-0.642122607148647</c:v>
                </c:pt>
                <c:pt idx="68">
                  <c:v>-0.65150082042975399</c:v>
                </c:pt>
                <c:pt idx="69">
                  <c:v>-0.66024771319456099</c:v>
                </c:pt>
                <c:pt idx="70">
                  <c:v>-0.67182797849235498</c:v>
                </c:pt>
                <c:pt idx="71">
                  <c:v>-0.68082770225529698</c:v>
                </c:pt>
                <c:pt idx="72">
                  <c:v>-0.68946937493405303</c:v>
                </c:pt>
                <c:pt idx="73">
                  <c:v>-0.69946831102495199</c:v>
                </c:pt>
                <c:pt idx="74">
                  <c:v>-0.70997972192344705</c:v>
                </c:pt>
                <c:pt idx="75">
                  <c:v>-0.71978714231815299</c:v>
                </c:pt>
                <c:pt idx="76">
                  <c:v>-0.72855371653790502</c:v>
                </c:pt>
                <c:pt idx="77">
                  <c:v>-0.73940803893985796</c:v>
                </c:pt>
                <c:pt idx="78">
                  <c:v>-0.74763715804381403</c:v>
                </c:pt>
                <c:pt idx="79">
                  <c:v>-0.75730302335872601</c:v>
                </c:pt>
                <c:pt idx="80">
                  <c:v>-0.76837914061832402</c:v>
                </c:pt>
                <c:pt idx="81">
                  <c:v>-0.77678842073292698</c:v>
                </c:pt>
                <c:pt idx="82">
                  <c:v>-0.78618631546897899</c:v>
                </c:pt>
                <c:pt idx="83">
                  <c:v>-0.79699143423357</c:v>
                </c:pt>
                <c:pt idx="84">
                  <c:v>-0.80637191845178602</c:v>
                </c:pt>
                <c:pt idx="85">
                  <c:v>-0.81665472168130904</c:v>
                </c:pt>
                <c:pt idx="86">
                  <c:v>-0.82576042250933601</c:v>
                </c:pt>
                <c:pt idx="87">
                  <c:v>-0.83542780178232201</c:v>
                </c:pt>
                <c:pt idx="88">
                  <c:v>-0.84376895378365502</c:v>
                </c:pt>
                <c:pt idx="89">
                  <c:v>-0.85432805436143899</c:v>
                </c:pt>
                <c:pt idx="90">
                  <c:v>-0.86464492164759599</c:v>
                </c:pt>
                <c:pt idx="91">
                  <c:v>-0.873645402389574</c:v>
                </c:pt>
                <c:pt idx="92">
                  <c:v>-0.88256564335370102</c:v>
                </c:pt>
                <c:pt idx="93">
                  <c:v>-0.89234732646117199</c:v>
                </c:pt>
                <c:pt idx="94">
                  <c:v>-0.90216610154142396</c:v>
                </c:pt>
                <c:pt idx="95">
                  <c:v>-0.91250870611481705</c:v>
                </c:pt>
                <c:pt idx="96">
                  <c:v>-0.92250310033149696</c:v>
                </c:pt>
                <c:pt idx="97">
                  <c:v>-0.93137338067922604</c:v>
                </c:pt>
                <c:pt idx="98">
                  <c:v>-0.94203543040595095</c:v>
                </c:pt>
                <c:pt idx="99">
                  <c:v>-0.95146511826152802</c:v>
                </c:pt>
                <c:pt idx="100">
                  <c:v>-0.96124150251574503</c:v>
                </c:pt>
                <c:pt idx="101">
                  <c:v>-0.96956448702020603</c:v>
                </c:pt>
                <c:pt idx="102">
                  <c:v>-0.97987984034829101</c:v>
                </c:pt>
                <c:pt idx="103">
                  <c:v>-0.989176299893475</c:v>
                </c:pt>
                <c:pt idx="104">
                  <c:v>-0.99918583369088199</c:v>
                </c:pt>
                <c:pt idx="105">
                  <c:v>-1.00926728049674</c:v>
                </c:pt>
                <c:pt idx="106">
                  <c:v>-1.01861218670025</c:v>
                </c:pt>
                <c:pt idx="107">
                  <c:v>-1.0280259779960601</c:v>
                </c:pt>
                <c:pt idx="108">
                  <c:v>-1.0370915589351699</c:v>
                </c:pt>
                <c:pt idx="109">
                  <c:v>-1.0463721219205899</c:v>
                </c:pt>
                <c:pt idx="110">
                  <c:v>-1.0569274376031901</c:v>
                </c:pt>
                <c:pt idx="111">
                  <c:v>-1.0666432635345</c:v>
                </c:pt>
                <c:pt idx="112">
                  <c:v>-1.0759805999476399</c:v>
                </c:pt>
                <c:pt idx="113">
                  <c:v>-1.0851968197149799</c:v>
                </c:pt>
                <c:pt idx="114">
                  <c:v>-1.0956408594792399</c:v>
                </c:pt>
                <c:pt idx="115">
                  <c:v>-1.10418715279942</c:v>
                </c:pt>
                <c:pt idx="116">
                  <c:v>-1.11526781193323</c:v>
                </c:pt>
                <c:pt idx="117">
                  <c:v>-1.1245771401220299</c:v>
                </c:pt>
                <c:pt idx="118">
                  <c:v>-1.1334814845264001</c:v>
                </c:pt>
                <c:pt idx="119">
                  <c:v>-1.1435909395566</c:v>
                </c:pt>
                <c:pt idx="120">
                  <c:v>-1.1525876354033899</c:v>
                </c:pt>
                <c:pt idx="121">
                  <c:v>-1.1626221495089999</c:v>
                </c:pt>
                <c:pt idx="122">
                  <c:v>-1.17254008884301</c:v>
                </c:pt>
                <c:pt idx="123">
                  <c:v>-1.1826116949214001</c:v>
                </c:pt>
                <c:pt idx="124">
                  <c:v>-1.1910194610779301</c:v>
                </c:pt>
                <c:pt idx="125">
                  <c:v>-1.2025868577321099</c:v>
                </c:pt>
                <c:pt idx="126">
                  <c:v>-1.2109537470206699</c:v>
                </c:pt>
                <c:pt idx="127">
                  <c:v>-1.22065216243415</c:v>
                </c:pt>
                <c:pt idx="128">
                  <c:v>-1.22990320323715</c:v>
                </c:pt>
                <c:pt idx="129">
                  <c:v>-1.2390550797863999</c:v>
                </c:pt>
                <c:pt idx="130">
                  <c:v>-1.2493378830159201</c:v>
                </c:pt>
                <c:pt idx="131">
                  <c:v>-1.25796668705106</c:v>
                </c:pt>
                <c:pt idx="132">
                  <c:v>-1.26786343097205</c:v>
                </c:pt>
                <c:pt idx="133">
                  <c:v>-1.27824161356015</c:v>
                </c:pt>
                <c:pt idx="134">
                  <c:v>-1.2875047660277401</c:v>
                </c:pt>
                <c:pt idx="135">
                  <c:v>-1.2969321829462099</c:v>
                </c:pt>
                <c:pt idx="136">
                  <c:v>-1.3066510367936599</c:v>
                </c:pt>
                <c:pt idx="137">
                  <c:v>-1.3166295344505801</c:v>
                </c:pt>
                <c:pt idx="138">
                  <c:v>-1.3254354715802199</c:v>
                </c:pt>
                <c:pt idx="139">
                  <c:v>-1.33483790819049</c:v>
                </c:pt>
                <c:pt idx="140">
                  <c:v>-1.3454038215796</c:v>
                </c:pt>
                <c:pt idx="141">
                  <c:v>-1.3545004386591899</c:v>
                </c:pt>
                <c:pt idx="142">
                  <c:v>-1.36303007844057</c:v>
                </c:pt>
                <c:pt idx="143">
                  <c:v>-1.3735853941231699</c:v>
                </c:pt>
                <c:pt idx="144">
                  <c:v>-1.3824132836448699</c:v>
                </c:pt>
                <c:pt idx="145">
                  <c:v>-1.39179225390501</c:v>
                </c:pt>
                <c:pt idx="146">
                  <c:v>-1.4018752146689399</c:v>
                </c:pt>
                <c:pt idx="147">
                  <c:v>-1.4120951886384501</c:v>
                </c:pt>
                <c:pt idx="148">
                  <c:v>-1.4207701683948</c:v>
                </c:pt>
                <c:pt idx="149">
                  <c:v>-1.4308644838442801</c:v>
                </c:pt>
                <c:pt idx="150">
                  <c:v>-1.44061891570644</c:v>
                </c:pt>
                <c:pt idx="151">
                  <c:v>-1.4496481616518</c:v>
                </c:pt>
                <c:pt idx="152">
                  <c:v>-1.45897035848422</c:v>
                </c:pt>
                <c:pt idx="153">
                  <c:v>-1.46738493745208</c:v>
                </c:pt>
                <c:pt idx="154">
                  <c:v>-1.47783049117441</c:v>
                </c:pt>
                <c:pt idx="155">
                  <c:v>-1.4871352774889901</c:v>
                </c:pt>
                <c:pt idx="156">
                  <c:v>-1.49797143239408</c:v>
                </c:pt>
                <c:pt idx="157">
                  <c:v>-1.5069416339746</c:v>
                </c:pt>
                <c:pt idx="158">
                  <c:v>-1.5173092188561901</c:v>
                </c:pt>
                <c:pt idx="159">
                  <c:v>-1.5269114979320499</c:v>
                </c:pt>
                <c:pt idx="160">
                  <c:v>-1.5355895056045501</c:v>
                </c:pt>
                <c:pt idx="161">
                  <c:v>-1.5446301062354599</c:v>
                </c:pt>
                <c:pt idx="162">
                  <c:v>-1.55325588235445</c:v>
                </c:pt>
                <c:pt idx="163">
                  <c:v>-1.56422223765378</c:v>
                </c:pt>
                <c:pt idx="164">
                  <c:v>-1.57406826397934</c:v>
                </c:pt>
                <c:pt idx="165">
                  <c:v>-1.5822254700748399</c:v>
                </c:pt>
                <c:pt idx="166">
                  <c:v>-1.5927512635750301</c:v>
                </c:pt>
                <c:pt idx="167">
                  <c:v>-1.6022248562147099</c:v>
                </c:pt>
                <c:pt idx="168">
                  <c:v>-1.6112843813215301</c:v>
                </c:pt>
                <c:pt idx="169">
                  <c:v>-1.6207382925062701</c:v>
                </c:pt>
                <c:pt idx="170">
                  <c:v>-1.6307130052679999</c:v>
                </c:pt>
                <c:pt idx="171">
                  <c:v>-1.6399057586852099</c:v>
                </c:pt>
                <c:pt idx="172">
                  <c:v>-1.64960568805675</c:v>
                </c:pt>
                <c:pt idx="173">
                  <c:v>-1.6584578009076101</c:v>
                </c:pt>
                <c:pt idx="174">
                  <c:v>-1.66744314206886</c:v>
                </c:pt>
                <c:pt idx="175">
                  <c:v>-1.6788644417690299</c:v>
                </c:pt>
                <c:pt idx="176">
                  <c:v>-1.6878384282447301</c:v>
                </c:pt>
                <c:pt idx="177">
                  <c:v>-1.69559443545098</c:v>
                </c:pt>
                <c:pt idx="178">
                  <c:v>-1.7054934503090899</c:v>
                </c:pt>
                <c:pt idx="179">
                  <c:v>-1.7149874813827499</c:v>
                </c:pt>
                <c:pt idx="180">
                  <c:v>-1.7256200089270599</c:v>
                </c:pt>
                <c:pt idx="181">
                  <c:v>-1.73437144356608</c:v>
                </c:pt>
                <c:pt idx="182">
                  <c:v>-1.74282235752769</c:v>
                </c:pt>
                <c:pt idx="183">
                  <c:v>-1.7524738402409099</c:v>
                </c:pt>
                <c:pt idx="184">
                  <c:v>-1.76259162204051</c:v>
                </c:pt>
                <c:pt idx="185">
                  <c:v>-1.77128098439856</c:v>
                </c:pt>
                <c:pt idx="186">
                  <c:v>-1.78085222733393</c:v>
                </c:pt>
                <c:pt idx="187">
                  <c:v>-1.7899420316021899</c:v>
                </c:pt>
                <c:pt idx="188">
                  <c:v>-1.80097348709865</c:v>
                </c:pt>
                <c:pt idx="189">
                  <c:v>-1.81029265601492</c:v>
                </c:pt>
                <c:pt idx="190">
                  <c:v>-1.82001226684141</c:v>
                </c:pt>
                <c:pt idx="191">
                  <c:v>-1.8292277296297099</c:v>
                </c:pt>
                <c:pt idx="192">
                  <c:v>-1.83727820168109</c:v>
                </c:pt>
                <c:pt idx="193">
                  <c:v>-1.8469811589687799</c:v>
                </c:pt>
                <c:pt idx="194">
                  <c:v>-1.8559392488847299</c:v>
                </c:pt>
                <c:pt idx="195">
                  <c:v>-1.86459681812325</c:v>
                </c:pt>
                <c:pt idx="196">
                  <c:v>-1.87463890201921</c:v>
                </c:pt>
                <c:pt idx="197">
                  <c:v>-1.88382030075088</c:v>
                </c:pt>
                <c:pt idx="198">
                  <c:v>-1.8932144105917501</c:v>
                </c:pt>
                <c:pt idx="199">
                  <c:v>-1.90273417895265</c:v>
                </c:pt>
                <c:pt idx="200">
                  <c:v>-1.9118686449840501</c:v>
                </c:pt>
                <c:pt idx="201">
                  <c:v>-1.9223490197420601</c:v>
                </c:pt>
                <c:pt idx="202">
                  <c:v>-1.93127683049655</c:v>
                </c:pt>
                <c:pt idx="203">
                  <c:v>-1.9408026546897399</c:v>
                </c:pt>
                <c:pt idx="204">
                  <c:v>-1.95004612570238</c:v>
                </c:pt>
                <c:pt idx="205">
                  <c:v>-1.95907234373159</c:v>
                </c:pt>
                <c:pt idx="206">
                  <c:v>-1.96864888552022</c:v>
                </c:pt>
                <c:pt idx="207">
                  <c:v>-1.97734127579441</c:v>
                </c:pt>
                <c:pt idx="208">
                  <c:v>-1.9877588212924</c:v>
                </c:pt>
                <c:pt idx="209">
                  <c:v>-1.99665635288544</c:v>
                </c:pt>
                <c:pt idx="210">
                  <c:v>-2.00544790741339</c:v>
                </c:pt>
                <c:pt idx="211">
                  <c:v>-2.01401463916755</c:v>
                </c:pt>
                <c:pt idx="212">
                  <c:v>-2.0244677626802399</c:v>
                </c:pt>
                <c:pt idx="213">
                  <c:v>-2.0338459759613499</c:v>
                </c:pt>
                <c:pt idx="214">
                  <c:v>-2.04277227275777</c:v>
                </c:pt>
                <c:pt idx="215">
                  <c:v>-2.0508091191864999</c:v>
                </c:pt>
                <c:pt idx="216">
                  <c:v>-2.0607247875833998</c:v>
                </c:pt>
                <c:pt idx="217">
                  <c:v>-2.07004849837389</c:v>
                </c:pt>
                <c:pt idx="218">
                  <c:v>-2.0800012587435699</c:v>
                </c:pt>
                <c:pt idx="219">
                  <c:v>-2.0892485146513899</c:v>
                </c:pt>
                <c:pt idx="220">
                  <c:v>-2.0970181474802998</c:v>
                </c:pt>
                <c:pt idx="221">
                  <c:v>-2.1080972926560402</c:v>
                </c:pt>
                <c:pt idx="222">
                  <c:v>-2.1166723511796</c:v>
                </c:pt>
                <c:pt idx="223">
                  <c:v>-2.1247720268683401</c:v>
                </c:pt>
                <c:pt idx="224">
                  <c:v>-2.1339450988305999</c:v>
                </c:pt>
                <c:pt idx="225">
                  <c:v>-2.1437555471414602</c:v>
                </c:pt>
                <c:pt idx="226">
                  <c:v>-2.1533706948609401</c:v>
                </c:pt>
                <c:pt idx="227">
                  <c:v>-2.1600237836112499</c:v>
                </c:pt>
                <c:pt idx="228">
                  <c:v>-2.17175922961149</c:v>
                </c:pt>
                <c:pt idx="229">
                  <c:v>-2.1834606115551001</c:v>
                </c:pt>
                <c:pt idx="230">
                  <c:v>-2.1900856920810701</c:v>
                </c:pt>
                <c:pt idx="231">
                  <c:v>-2.19843971272602</c:v>
                </c:pt>
                <c:pt idx="232">
                  <c:v>-2.2081275304329901</c:v>
                </c:pt>
                <c:pt idx="233">
                  <c:v>-2.21847694781771</c:v>
                </c:pt>
                <c:pt idx="234">
                  <c:v>-2.22709515414634</c:v>
                </c:pt>
                <c:pt idx="235">
                  <c:v>-2.2354446329170701</c:v>
                </c:pt>
                <c:pt idx="236">
                  <c:v>-2.2441468639187301</c:v>
                </c:pt>
                <c:pt idx="237">
                  <c:v>-2.25231920959496</c:v>
                </c:pt>
                <c:pt idx="238">
                  <c:v>-2.2622326070547598</c:v>
                </c:pt>
                <c:pt idx="239">
                  <c:v>-2.2710559547022302</c:v>
                </c:pt>
                <c:pt idx="240">
                  <c:v>-2.281156325984</c:v>
                </c:pt>
                <c:pt idx="241">
                  <c:v>-2.2901189577741601</c:v>
                </c:pt>
                <c:pt idx="242">
                  <c:v>-2.2987833398240101</c:v>
                </c:pt>
                <c:pt idx="243">
                  <c:v>-2.3086649441642799</c:v>
                </c:pt>
                <c:pt idx="244">
                  <c:v>-2.3172982900736301</c:v>
                </c:pt>
                <c:pt idx="245">
                  <c:v>-2.3262874161300702</c:v>
                </c:pt>
                <c:pt idx="246">
                  <c:v>-2.3349661807816</c:v>
                </c:pt>
                <c:pt idx="247">
                  <c:v>-2.3438341901922199</c:v>
                </c:pt>
                <c:pt idx="248">
                  <c:v>-2.3518680087048001</c:v>
                </c:pt>
                <c:pt idx="249">
                  <c:v>-2.3618306098019599</c:v>
                </c:pt>
                <c:pt idx="250">
                  <c:v>-2.3715116146975999</c:v>
                </c:pt>
                <c:pt idx="251">
                  <c:v>-2.37937662688508</c:v>
                </c:pt>
                <c:pt idx="252">
                  <c:v>-2.3889887466884101</c:v>
                </c:pt>
                <c:pt idx="253">
                  <c:v>-2.3985471209801701</c:v>
                </c:pt>
                <c:pt idx="254">
                  <c:v>-2.40629328745894</c:v>
                </c:pt>
                <c:pt idx="255">
                  <c:v>-2.4162604304303201</c:v>
                </c:pt>
                <c:pt idx="256">
                  <c:v>-2.4244221784000399</c:v>
                </c:pt>
                <c:pt idx="257">
                  <c:v>-2.4337822241842701</c:v>
                </c:pt>
                <c:pt idx="258">
                  <c:v>-2.4418251264452899</c:v>
                </c:pt>
                <c:pt idx="259">
                  <c:v>-2.45095505060248</c:v>
                </c:pt>
                <c:pt idx="260">
                  <c:v>-2.4595232963147202</c:v>
                </c:pt>
                <c:pt idx="261">
                  <c:v>-2.46897947843657</c:v>
                </c:pt>
                <c:pt idx="262">
                  <c:v>-2.4769285152970801</c:v>
                </c:pt>
                <c:pt idx="263">
                  <c:v>-2.4856103078647598</c:v>
                </c:pt>
                <c:pt idx="264">
                  <c:v>-2.4939529738241699</c:v>
                </c:pt>
                <c:pt idx="265">
                  <c:v>-2.5034621444785601</c:v>
                </c:pt>
                <c:pt idx="266">
                  <c:v>-2.5123543772183399</c:v>
                </c:pt>
                <c:pt idx="267">
                  <c:v>-2.51997034330287</c:v>
                </c:pt>
                <c:pt idx="268">
                  <c:v>-2.52986405930772</c:v>
                </c:pt>
                <c:pt idx="269">
                  <c:v>-2.5390333463747998</c:v>
                </c:pt>
                <c:pt idx="270">
                  <c:v>-2.54699373792086</c:v>
                </c:pt>
                <c:pt idx="271">
                  <c:v>-2.5556066453962298</c:v>
                </c:pt>
                <c:pt idx="272">
                  <c:v>-2.5640075987414401</c:v>
                </c:pt>
                <c:pt idx="273">
                  <c:v>-2.5725326966486</c:v>
                </c:pt>
                <c:pt idx="274">
                  <c:v>-2.5811054842350498</c:v>
                </c:pt>
                <c:pt idx="275">
                  <c:v>-2.59008098466883</c:v>
                </c:pt>
                <c:pt idx="276">
                  <c:v>-2.5996204344846698</c:v>
                </c:pt>
                <c:pt idx="277">
                  <c:v>-2.6068548831348899</c:v>
                </c:pt>
                <c:pt idx="278">
                  <c:v>-2.6151627280586198</c:v>
                </c:pt>
                <c:pt idx="279">
                  <c:v>-2.6233592970640198</c:v>
                </c:pt>
                <c:pt idx="280">
                  <c:v>-2.6322908927136899</c:v>
                </c:pt>
                <c:pt idx="281">
                  <c:v>-2.6411498183758702</c:v>
                </c:pt>
                <c:pt idx="282">
                  <c:v>-2.6511896313347298</c:v>
                </c:pt>
                <c:pt idx="283">
                  <c:v>-2.6689021838058502</c:v>
                </c:pt>
                <c:pt idx="284">
                  <c:v>-2.7235068665915998</c:v>
                </c:pt>
                <c:pt idx="285">
                  <c:v>-2.76353137615857</c:v>
                </c:pt>
                <c:pt idx="286">
                  <c:v>-2.76524517669682</c:v>
                </c:pt>
                <c:pt idx="287">
                  <c:v>-2.7791501246151902</c:v>
                </c:pt>
                <c:pt idx="288">
                  <c:v>-2.7914775282218498</c:v>
                </c:pt>
                <c:pt idx="289">
                  <c:v>-2.8015544331534898</c:v>
                </c:pt>
                <c:pt idx="290">
                  <c:v>-2.8104224425641098</c:v>
                </c:pt>
                <c:pt idx="291">
                  <c:v>-2.8195728051552802</c:v>
                </c:pt>
                <c:pt idx="292">
                  <c:v>-2.8303612703810699</c:v>
                </c:pt>
                <c:pt idx="293">
                  <c:v>-2.8396766544021599</c:v>
                </c:pt>
                <c:pt idx="294">
                  <c:v>-2.8480162924454202</c:v>
                </c:pt>
                <c:pt idx="295">
                  <c:v>-2.8568896007092999</c:v>
                </c:pt>
                <c:pt idx="296">
                  <c:v>-2.8665683346678299</c:v>
                </c:pt>
                <c:pt idx="297">
                  <c:v>-2.87645977973557</c:v>
                </c:pt>
                <c:pt idx="298">
                  <c:v>-2.8852399795779702</c:v>
                </c:pt>
                <c:pt idx="299">
                  <c:v>-2.8947264408612701</c:v>
                </c:pt>
                <c:pt idx="300">
                  <c:v>-2.9025869111745402</c:v>
                </c:pt>
                <c:pt idx="301">
                  <c:v>-2.8238883426413999</c:v>
                </c:pt>
              </c:numCache>
            </c:numRef>
          </c:xVal>
          <c:yVal>
            <c:numRef>
              <c:f>'Test 2'!$E$2:$E$303</c:f>
              <c:numCache>
                <c:formatCode>General</c:formatCode>
                <c:ptCount val="302"/>
                <c:pt idx="0">
                  <c:v>-0.36157570375506698</c:v>
                </c:pt>
                <c:pt idx="1">
                  <c:v>-0.42408090790557601</c:v>
                </c:pt>
                <c:pt idx="2">
                  <c:v>-0.43117322693431898</c:v>
                </c:pt>
                <c:pt idx="3">
                  <c:v>-0.57182650711181704</c:v>
                </c:pt>
                <c:pt idx="4">
                  <c:v>-0.56294453748703699</c:v>
                </c:pt>
                <c:pt idx="5">
                  <c:v>-0.67098640680339905</c:v>
                </c:pt>
                <c:pt idx="6">
                  <c:v>-0.84511278146234703</c:v>
                </c:pt>
                <c:pt idx="7">
                  <c:v>-0.978143475767832</c:v>
                </c:pt>
                <c:pt idx="8">
                  <c:v>-1.34024944636617</c:v>
                </c:pt>
                <c:pt idx="9">
                  <c:v>-1.9513156998800001</c:v>
                </c:pt>
                <c:pt idx="10">
                  <c:v>-3.0043593672597901</c:v>
                </c:pt>
                <c:pt idx="11">
                  <c:v>-4.5701710720821502</c:v>
                </c:pt>
                <c:pt idx="12">
                  <c:v>-6.3323803589808101</c:v>
                </c:pt>
                <c:pt idx="13">
                  <c:v>-8.00623393311953</c:v>
                </c:pt>
                <c:pt idx="14">
                  <c:v>-9.5862965593547802</c:v>
                </c:pt>
                <c:pt idx="15">
                  <c:v>-11.241922210756099</c:v>
                </c:pt>
                <c:pt idx="16">
                  <c:v>-13.6667662016766</c:v>
                </c:pt>
                <c:pt idx="17">
                  <c:v>-16.220663885578102</c:v>
                </c:pt>
                <c:pt idx="18">
                  <c:v>-18.925621336456299</c:v>
                </c:pt>
                <c:pt idx="19">
                  <c:v>-21.5666816327204</c:v>
                </c:pt>
                <c:pt idx="20">
                  <c:v>-24.3358013716344</c:v>
                </c:pt>
                <c:pt idx="21">
                  <c:v>-27.123944433550601</c:v>
                </c:pt>
                <c:pt idx="22">
                  <c:v>-30.053403609198401</c:v>
                </c:pt>
                <c:pt idx="23">
                  <c:v>-32.597756489921103</c:v>
                </c:pt>
                <c:pt idx="24">
                  <c:v>-35.4321653339127</c:v>
                </c:pt>
                <c:pt idx="25">
                  <c:v>-37.822343129954398</c:v>
                </c:pt>
                <c:pt idx="26">
                  <c:v>-40.6524435558444</c:v>
                </c:pt>
                <c:pt idx="27">
                  <c:v>-42.972824978640702</c:v>
                </c:pt>
                <c:pt idx="28">
                  <c:v>-45.957829606121102</c:v>
                </c:pt>
                <c:pt idx="29">
                  <c:v>-48.013939290902499</c:v>
                </c:pt>
                <c:pt idx="30">
                  <c:v>-50.3855577474298</c:v>
                </c:pt>
                <c:pt idx="31">
                  <c:v>-52.640782631859203</c:v>
                </c:pt>
                <c:pt idx="32">
                  <c:v>-54.802614268517502</c:v>
                </c:pt>
                <c:pt idx="33">
                  <c:v>-56.628455576608701</c:v>
                </c:pt>
                <c:pt idx="34">
                  <c:v>-58.952747717374102</c:v>
                </c:pt>
                <c:pt idx="35">
                  <c:v>-60.794563314118697</c:v>
                </c:pt>
                <c:pt idx="36">
                  <c:v>-61.931654276156898</c:v>
                </c:pt>
                <c:pt idx="37">
                  <c:v>-63.910808985308599</c:v>
                </c:pt>
                <c:pt idx="38">
                  <c:v>-65.585590526423005</c:v>
                </c:pt>
                <c:pt idx="39">
                  <c:v>-67.099767497381904</c:v>
                </c:pt>
                <c:pt idx="40">
                  <c:v>-68.455726098979994</c:v>
                </c:pt>
                <c:pt idx="41">
                  <c:v>-70.186583358770307</c:v>
                </c:pt>
                <c:pt idx="42">
                  <c:v>-71.860436932908996</c:v>
                </c:pt>
                <c:pt idx="43">
                  <c:v>-72.741607859713696</c:v>
                </c:pt>
                <c:pt idx="44">
                  <c:v>-74.029162038529904</c:v>
                </c:pt>
                <c:pt idx="45">
                  <c:v>-75.586025490372094</c:v>
                </c:pt>
                <c:pt idx="46">
                  <c:v>-76.162955815850296</c:v>
                </c:pt>
                <c:pt idx="47">
                  <c:v>-77.898784327296298</c:v>
                </c:pt>
                <c:pt idx="48">
                  <c:v>-78.941222657810698</c:v>
                </c:pt>
                <c:pt idx="49">
                  <c:v>-79.949259926867896</c:v>
                </c:pt>
                <c:pt idx="50">
                  <c:v>-81.033257921223594</c:v>
                </c:pt>
                <c:pt idx="51">
                  <c:v>-82.280180403174199</c:v>
                </c:pt>
                <c:pt idx="52">
                  <c:v>-83.037666588786095</c:v>
                </c:pt>
                <c:pt idx="53">
                  <c:v>-84.283661103760906</c:v>
                </c:pt>
                <c:pt idx="54">
                  <c:v>-85.417040197896199</c:v>
                </c:pt>
                <c:pt idx="55">
                  <c:v>-86.477507601081697</c:v>
                </c:pt>
                <c:pt idx="56">
                  <c:v>-87.274498666517303</c:v>
                </c:pt>
                <c:pt idx="57">
                  <c:v>-88.094755189701303</c:v>
                </c:pt>
                <c:pt idx="58">
                  <c:v>-89.259154894167906</c:v>
                </c:pt>
                <c:pt idx="59">
                  <c:v>-90.317103529847998</c:v>
                </c:pt>
                <c:pt idx="60">
                  <c:v>-91.189326203672493</c:v>
                </c:pt>
                <c:pt idx="61">
                  <c:v>-92.088592486503899</c:v>
                </c:pt>
                <c:pt idx="62">
                  <c:v>-92.954982225052404</c:v>
                </c:pt>
                <c:pt idx="63">
                  <c:v>-93.894813921394004</c:v>
                </c:pt>
                <c:pt idx="64">
                  <c:v>-94.748410972348694</c:v>
                </c:pt>
                <c:pt idx="65">
                  <c:v>-95.308107625420703</c:v>
                </c:pt>
                <c:pt idx="66">
                  <c:v>-96.567557661543503</c:v>
                </c:pt>
                <c:pt idx="67">
                  <c:v>-97.007546574747195</c:v>
                </c:pt>
                <c:pt idx="68">
                  <c:v>-98.169029811575797</c:v>
                </c:pt>
                <c:pt idx="69">
                  <c:v>-98.856388207165196</c:v>
                </c:pt>
                <c:pt idx="70">
                  <c:v>-100.24184290191999</c:v>
                </c:pt>
                <c:pt idx="71">
                  <c:v>-100.650678638082</c:v>
                </c:pt>
                <c:pt idx="72">
                  <c:v>-101.916359309613</c:v>
                </c:pt>
                <c:pt idx="73">
                  <c:v>-102.237833583346</c:v>
                </c:pt>
                <c:pt idx="74">
                  <c:v>-103.305260738849</c:v>
                </c:pt>
                <c:pt idx="75">
                  <c:v>-104.055455755366</c:v>
                </c:pt>
                <c:pt idx="76">
                  <c:v>-104.94928680305399</c:v>
                </c:pt>
                <c:pt idx="77">
                  <c:v>-106.107721005534</c:v>
                </c:pt>
                <c:pt idx="78">
                  <c:v>-106.49242960032601</c:v>
                </c:pt>
                <c:pt idx="79">
                  <c:v>-107.825122744176</c:v>
                </c:pt>
                <c:pt idx="80">
                  <c:v>-109.052027652793</c:v>
                </c:pt>
                <c:pt idx="81">
                  <c:v>-109.81885979151799</c:v>
                </c:pt>
                <c:pt idx="82">
                  <c:v>-110.405467486886</c:v>
                </c:pt>
                <c:pt idx="83">
                  <c:v>-111.59817018411201</c:v>
                </c:pt>
                <c:pt idx="84">
                  <c:v>-112.451767235066</c:v>
                </c:pt>
                <c:pt idx="85">
                  <c:v>-113.200172600987</c:v>
                </c:pt>
                <c:pt idx="86">
                  <c:v>-113.702003884788</c:v>
                </c:pt>
                <c:pt idx="87">
                  <c:v>-114.93547084559</c:v>
                </c:pt>
                <c:pt idx="88">
                  <c:v>-115.267749306254</c:v>
                </c:pt>
                <c:pt idx="89">
                  <c:v>-116.448454716152</c:v>
                </c:pt>
                <c:pt idx="90">
                  <c:v>-117.520389139823</c:v>
                </c:pt>
                <c:pt idx="91">
                  <c:v>-118.431387576562</c:v>
                </c:pt>
                <c:pt idx="92">
                  <c:v>-119.563308436878</c:v>
                </c:pt>
                <c:pt idx="93">
                  <c:v>-120.585066360505</c:v>
                </c:pt>
                <c:pt idx="94">
                  <c:v>-121.661044068856</c:v>
                </c:pt>
                <c:pt idx="95">
                  <c:v>-122.655957233542</c:v>
                </c:pt>
                <c:pt idx="96">
                  <c:v>-123.533548859155</c:v>
                </c:pt>
                <c:pt idx="97">
                  <c:v>-124.327424606886</c:v>
                </c:pt>
                <c:pt idx="98">
                  <c:v>-125.550021097402</c:v>
                </c:pt>
                <c:pt idx="99">
                  <c:v>-126.00088048089199</c:v>
                </c:pt>
                <c:pt idx="100">
                  <c:v>-127.04431306173799</c:v>
                </c:pt>
                <c:pt idx="101">
                  <c:v>-128.27817772267301</c:v>
                </c:pt>
                <c:pt idx="102">
                  <c:v>-129.26169015022899</c:v>
                </c:pt>
                <c:pt idx="103">
                  <c:v>-130.29630704480499</c:v>
                </c:pt>
                <c:pt idx="104">
                  <c:v>-131.180328155892</c:v>
                </c:pt>
                <c:pt idx="105">
                  <c:v>-132.37316341982901</c:v>
                </c:pt>
                <c:pt idx="106">
                  <c:v>-133.49785939440599</c:v>
                </c:pt>
                <c:pt idx="107">
                  <c:v>-134.63229902222801</c:v>
                </c:pt>
                <c:pt idx="108">
                  <c:v>-135.50684161349201</c:v>
                </c:pt>
                <c:pt idx="109">
                  <c:v>-135.73008395450901</c:v>
                </c:pt>
                <c:pt idx="110">
                  <c:v>-137.74291060820801</c:v>
                </c:pt>
                <c:pt idx="111">
                  <c:v>-138.75644939576401</c:v>
                </c:pt>
                <c:pt idx="112">
                  <c:v>-139.87988598658799</c:v>
                </c:pt>
                <c:pt idx="113">
                  <c:v>-141.05383049423401</c:v>
                </c:pt>
                <c:pt idx="114">
                  <c:v>-142.139485572475</c:v>
                </c:pt>
                <c:pt idx="115">
                  <c:v>-142.953378893539</c:v>
                </c:pt>
                <c:pt idx="116">
                  <c:v>-144.29004903871299</c:v>
                </c:pt>
                <c:pt idx="117">
                  <c:v>-145.811583462123</c:v>
                </c:pt>
                <c:pt idx="118">
                  <c:v>-146.613280645792</c:v>
                </c:pt>
                <c:pt idx="119">
                  <c:v>-148.21236659503001</c:v>
                </c:pt>
                <c:pt idx="120">
                  <c:v>-148.80573519264999</c:v>
                </c:pt>
                <c:pt idx="121">
                  <c:v>-150.18058455053901</c:v>
                </c:pt>
                <c:pt idx="122">
                  <c:v>-151.660758160173</c:v>
                </c:pt>
                <c:pt idx="123">
                  <c:v>-153.28456780097801</c:v>
                </c:pt>
                <c:pt idx="124">
                  <c:v>-154.32044407930701</c:v>
                </c:pt>
                <c:pt idx="125">
                  <c:v>-156.29495895357999</c:v>
                </c:pt>
                <c:pt idx="126">
                  <c:v>-157.05622329045099</c:v>
                </c:pt>
                <c:pt idx="127">
                  <c:v>-158.42146156180601</c:v>
                </c:pt>
                <c:pt idx="128">
                  <c:v>-159.24125410150199</c:v>
                </c:pt>
                <c:pt idx="129">
                  <c:v>-160.92723752968101</c:v>
                </c:pt>
                <c:pt idx="130">
                  <c:v>-162.20465035511901</c:v>
                </c:pt>
                <c:pt idx="131">
                  <c:v>-163.09284731759701</c:v>
                </c:pt>
                <c:pt idx="132">
                  <c:v>-164.905034254474</c:v>
                </c:pt>
                <c:pt idx="133">
                  <c:v>-166.437041448038</c:v>
                </c:pt>
                <c:pt idx="134">
                  <c:v>-167.94843451807</c:v>
                </c:pt>
                <c:pt idx="135">
                  <c:v>-168.88342752946599</c:v>
                </c:pt>
                <c:pt idx="136">
                  <c:v>-170.72166382501899</c:v>
                </c:pt>
                <c:pt idx="137">
                  <c:v>-171.83979774740999</c:v>
                </c:pt>
                <c:pt idx="138">
                  <c:v>-174.20246795095699</c:v>
                </c:pt>
                <c:pt idx="139">
                  <c:v>-174.88657846213201</c:v>
                </c:pt>
                <c:pt idx="140">
                  <c:v>-177.093217647046</c:v>
                </c:pt>
                <c:pt idx="141">
                  <c:v>-178.16873137191001</c:v>
                </c:pt>
                <c:pt idx="142">
                  <c:v>-179.23702021103401</c:v>
                </c:pt>
                <c:pt idx="143">
                  <c:v>-181.02726735727001</c:v>
                </c:pt>
                <c:pt idx="144">
                  <c:v>-182.47164795498401</c:v>
                </c:pt>
                <c:pt idx="145">
                  <c:v>-183.41472753574001</c:v>
                </c:pt>
                <c:pt idx="146">
                  <c:v>-185.13451547517701</c:v>
                </c:pt>
                <c:pt idx="147">
                  <c:v>-187.83609247493001</c:v>
                </c:pt>
                <c:pt idx="148">
                  <c:v>-189.049343012332</c:v>
                </c:pt>
                <c:pt idx="149">
                  <c:v>-190.83163615591999</c:v>
                </c:pt>
                <c:pt idx="150">
                  <c:v>-192.62963845473899</c:v>
                </c:pt>
                <c:pt idx="151">
                  <c:v>-194.47297856865799</c:v>
                </c:pt>
                <c:pt idx="152">
                  <c:v>-196.02984202050101</c:v>
                </c:pt>
                <c:pt idx="153">
                  <c:v>-196.90677081255899</c:v>
                </c:pt>
                <c:pt idx="154">
                  <c:v>-199.84504567447601</c:v>
                </c:pt>
                <c:pt idx="155">
                  <c:v>-201.361277429453</c:v>
                </c:pt>
                <c:pt idx="156">
                  <c:v>-204.09526699</c:v>
                </c:pt>
                <c:pt idx="157">
                  <c:v>-205.222879432215</c:v>
                </c:pt>
                <c:pt idx="158">
                  <c:v>-207.115666929269</c:v>
                </c:pt>
                <c:pt idx="159">
                  <c:v>-208.70991419356201</c:v>
                </c:pt>
                <c:pt idx="160">
                  <c:v>-210.40762977564799</c:v>
                </c:pt>
                <c:pt idx="161">
                  <c:v>-212.81371557698699</c:v>
                </c:pt>
                <c:pt idx="162">
                  <c:v>-214.68966710176801</c:v>
                </c:pt>
                <c:pt idx="163">
                  <c:v>-216.68254246548901</c:v>
                </c:pt>
                <c:pt idx="164">
                  <c:v>-218.94108151768901</c:v>
                </c:pt>
                <c:pt idx="165">
                  <c:v>-220.76851362631001</c:v>
                </c:pt>
                <c:pt idx="166">
                  <c:v>-222.63306441396</c:v>
                </c:pt>
                <c:pt idx="167">
                  <c:v>-225.12432432700001</c:v>
                </c:pt>
                <c:pt idx="168">
                  <c:v>-227.21655844047899</c:v>
                </c:pt>
                <c:pt idx="169">
                  <c:v>-229.51599432296601</c:v>
                </c:pt>
                <c:pt idx="170">
                  <c:v>-231.31664795600199</c:v>
                </c:pt>
                <c:pt idx="171">
                  <c:v>-233.59745821561901</c:v>
                </c:pt>
                <c:pt idx="172">
                  <c:v>-235.590466146051</c:v>
                </c:pt>
                <c:pt idx="173">
                  <c:v>-237.61707973767599</c:v>
                </c:pt>
                <c:pt idx="174">
                  <c:v>-239.75723671711501</c:v>
                </c:pt>
                <c:pt idx="175">
                  <c:v>-243.29365257824199</c:v>
                </c:pt>
                <c:pt idx="176">
                  <c:v>-245.188627426024</c:v>
                </c:pt>
                <c:pt idx="177">
                  <c:v>-247.609162998843</c:v>
                </c:pt>
                <c:pt idx="178">
                  <c:v>-250.368870501289</c:v>
                </c:pt>
                <c:pt idx="179">
                  <c:v>-252.51552324955901</c:v>
                </c:pt>
                <c:pt idx="180">
                  <c:v>-255.49502635854</c:v>
                </c:pt>
                <c:pt idx="181">
                  <c:v>-257.23529585479798</c:v>
                </c:pt>
                <c:pt idx="182">
                  <c:v>-259.53797962170103</c:v>
                </c:pt>
                <c:pt idx="183">
                  <c:v>-262.990083054747</c:v>
                </c:pt>
                <c:pt idx="184">
                  <c:v>-264.85025914094001</c:v>
                </c:pt>
                <c:pt idx="185">
                  <c:v>-267.841096703696</c:v>
                </c:pt>
                <c:pt idx="186">
                  <c:v>-270.26434989408699</c:v>
                </c:pt>
                <c:pt idx="187">
                  <c:v>-273.05202897251502</c:v>
                </c:pt>
                <c:pt idx="188">
                  <c:v>-276.33113284794501</c:v>
                </c:pt>
                <c:pt idx="189">
                  <c:v>-278.27913438005402</c:v>
                </c:pt>
                <c:pt idx="190">
                  <c:v>-281.579846629347</c:v>
                </c:pt>
                <c:pt idx="191">
                  <c:v>-284.18365567987098</c:v>
                </c:pt>
                <c:pt idx="192">
                  <c:v>-286.79415934929199</c:v>
                </c:pt>
                <c:pt idx="193">
                  <c:v>-289.59589049906702</c:v>
                </c:pt>
                <c:pt idx="194">
                  <c:v>-293.054423417588</c:v>
                </c:pt>
                <c:pt idx="195">
                  <c:v>-295.96890255491297</c:v>
                </c:pt>
                <c:pt idx="196">
                  <c:v>-299.04332342883998</c:v>
                </c:pt>
                <c:pt idx="197">
                  <c:v>-302.404618664976</c:v>
                </c:pt>
                <c:pt idx="198">
                  <c:v>-306.06809971842102</c:v>
                </c:pt>
                <c:pt idx="199">
                  <c:v>-308.89110782528297</c:v>
                </c:pt>
                <c:pt idx="200">
                  <c:v>-311.88413273876802</c:v>
                </c:pt>
                <c:pt idx="201">
                  <c:v>-315.84847394241302</c:v>
                </c:pt>
                <c:pt idx="202">
                  <c:v>-319.480205268617</c:v>
                </c:pt>
                <c:pt idx="203">
                  <c:v>-322.30997427773002</c:v>
                </c:pt>
                <c:pt idx="204">
                  <c:v>-325.377965666183</c:v>
                </c:pt>
                <c:pt idx="205">
                  <c:v>-329.67922516537101</c:v>
                </c:pt>
                <c:pt idx="206">
                  <c:v>-333.22531839638702</c:v>
                </c:pt>
                <c:pt idx="207">
                  <c:v>-336.62764302952201</c:v>
                </c:pt>
                <c:pt idx="208">
                  <c:v>-340.88124479617102</c:v>
                </c:pt>
                <c:pt idx="209">
                  <c:v>-344.70175111857998</c:v>
                </c:pt>
                <c:pt idx="210">
                  <c:v>-348.20131343409901</c:v>
                </c:pt>
                <c:pt idx="211">
                  <c:v>-351.77014185602002</c:v>
                </c:pt>
                <c:pt idx="212">
                  <c:v>-355.63989671149699</c:v>
                </c:pt>
                <c:pt idx="213">
                  <c:v>-358.64392466198001</c:v>
                </c:pt>
                <c:pt idx="214">
                  <c:v>-363.42600362130401</c:v>
                </c:pt>
                <c:pt idx="215">
                  <c:v>-366.61701691739501</c:v>
                </c:pt>
                <c:pt idx="216">
                  <c:v>-371.457292662768</c:v>
                </c:pt>
                <c:pt idx="217">
                  <c:v>-374.90230377678603</c:v>
                </c:pt>
                <c:pt idx="218">
                  <c:v>-380.00943631103502</c:v>
                </c:pt>
                <c:pt idx="219">
                  <c:v>-384.58590430188099</c:v>
                </c:pt>
                <c:pt idx="220">
                  <c:v>-387.89271461987101</c:v>
                </c:pt>
                <c:pt idx="221">
                  <c:v>-393.48557158255602</c:v>
                </c:pt>
                <c:pt idx="222">
                  <c:v>-398.41466702417603</c:v>
                </c:pt>
                <c:pt idx="223">
                  <c:v>-401.95022120168198</c:v>
                </c:pt>
                <c:pt idx="224">
                  <c:v>-406.70823930299298</c:v>
                </c:pt>
                <c:pt idx="225">
                  <c:v>-410.70671643467398</c:v>
                </c:pt>
                <c:pt idx="226">
                  <c:v>-415.46804870375502</c:v>
                </c:pt>
                <c:pt idx="227">
                  <c:v>-410.54372566372399</c:v>
                </c:pt>
                <c:pt idx="228">
                  <c:v>-412.70449676669602</c:v>
                </c:pt>
                <c:pt idx="229">
                  <c:v>-417.77272097131998</c:v>
                </c:pt>
                <c:pt idx="230">
                  <c:v>-421.73752615845302</c:v>
                </c:pt>
                <c:pt idx="231">
                  <c:v>-428.17668900299799</c:v>
                </c:pt>
                <c:pt idx="232">
                  <c:v>-431.74598140840698</c:v>
                </c:pt>
                <c:pt idx="233">
                  <c:v>-437.782472868843</c:v>
                </c:pt>
                <c:pt idx="234">
                  <c:v>-442.73151960044203</c:v>
                </c:pt>
                <c:pt idx="235">
                  <c:v>-447.57278959614598</c:v>
                </c:pt>
                <c:pt idx="236">
                  <c:v>-452.71511859211699</c:v>
                </c:pt>
                <c:pt idx="237">
                  <c:v>-457.37444077722398</c:v>
                </c:pt>
                <c:pt idx="238">
                  <c:v>-463.84203918123899</c:v>
                </c:pt>
                <c:pt idx="239">
                  <c:v>-468.74647721464697</c:v>
                </c:pt>
                <c:pt idx="240">
                  <c:v>-474.36843257035702</c:v>
                </c:pt>
                <c:pt idx="241">
                  <c:v>-481.20244536307098</c:v>
                </c:pt>
                <c:pt idx="242">
                  <c:v>-485.809204847339</c:v>
                </c:pt>
                <c:pt idx="243">
                  <c:v>-492.33526517082402</c:v>
                </c:pt>
                <c:pt idx="244">
                  <c:v>-497.73106171787902</c:v>
                </c:pt>
                <c:pt idx="245">
                  <c:v>-501.95622792505799</c:v>
                </c:pt>
                <c:pt idx="246">
                  <c:v>-509.62998454744701</c:v>
                </c:pt>
                <c:pt idx="247">
                  <c:v>-515.2169422915</c:v>
                </c:pt>
                <c:pt idx="248">
                  <c:v>-521.50139978452</c:v>
                </c:pt>
                <c:pt idx="249">
                  <c:v>-527.711686202838</c:v>
                </c:pt>
                <c:pt idx="250">
                  <c:v>-535.85936881639998</c:v>
                </c:pt>
                <c:pt idx="251">
                  <c:v>-540.20894888168198</c:v>
                </c:pt>
                <c:pt idx="252">
                  <c:v>-548.71648383175796</c:v>
                </c:pt>
                <c:pt idx="253">
                  <c:v>-555.038060003807</c:v>
                </c:pt>
                <c:pt idx="254">
                  <c:v>-561.95326990689796</c:v>
                </c:pt>
                <c:pt idx="255">
                  <c:v>-568.78091949749296</c:v>
                </c:pt>
                <c:pt idx="256">
                  <c:v>-576.47867069454003</c:v>
                </c:pt>
                <c:pt idx="257">
                  <c:v>-584.10476958439006</c:v>
                </c:pt>
                <c:pt idx="258">
                  <c:v>-591.30466649896198</c:v>
                </c:pt>
                <c:pt idx="259">
                  <c:v>-598.39685296099401</c:v>
                </c:pt>
                <c:pt idx="260">
                  <c:v>-605.48499613834599</c:v>
                </c:pt>
                <c:pt idx="261">
                  <c:v>-613.97039244771599</c:v>
                </c:pt>
                <c:pt idx="262">
                  <c:v>-620.96262360979097</c:v>
                </c:pt>
                <c:pt idx="263">
                  <c:v>-628.87466889487496</c:v>
                </c:pt>
                <c:pt idx="264">
                  <c:v>-636.81302867205602</c:v>
                </c:pt>
                <c:pt idx="265">
                  <c:v>-645.72157792235498</c:v>
                </c:pt>
                <c:pt idx="266">
                  <c:v>-654.70085151287606</c:v>
                </c:pt>
                <c:pt idx="267">
                  <c:v>-661.89617487592398</c:v>
                </c:pt>
                <c:pt idx="268">
                  <c:v>-671.40942717761902</c:v>
                </c:pt>
                <c:pt idx="269">
                  <c:v>-680.71136814226998</c:v>
                </c:pt>
                <c:pt idx="270">
                  <c:v>-688.37233207706504</c:v>
                </c:pt>
                <c:pt idx="271">
                  <c:v>-696.617384939722</c:v>
                </c:pt>
                <c:pt idx="272">
                  <c:v>-706.65420946579002</c:v>
                </c:pt>
                <c:pt idx="273">
                  <c:v>-716.51869726779603</c:v>
                </c:pt>
                <c:pt idx="274">
                  <c:v>-725.68986117222596</c:v>
                </c:pt>
                <c:pt idx="275">
                  <c:v>-735.99930913908997</c:v>
                </c:pt>
                <c:pt idx="276">
                  <c:v>-745.92484391142796</c:v>
                </c:pt>
                <c:pt idx="277">
                  <c:v>-752.81241365531298</c:v>
                </c:pt>
                <c:pt idx="278">
                  <c:v>-763.527184340502</c:v>
                </c:pt>
                <c:pt idx="279">
                  <c:v>-772.17305265331697</c:v>
                </c:pt>
                <c:pt idx="280">
                  <c:v>-782.62282248358201</c:v>
                </c:pt>
                <c:pt idx="281">
                  <c:v>-790.02249743135599</c:v>
                </c:pt>
                <c:pt idx="282">
                  <c:v>-793.01817367905699</c:v>
                </c:pt>
                <c:pt idx="283">
                  <c:v>-745.07794147936897</c:v>
                </c:pt>
                <c:pt idx="284">
                  <c:v>-528.93076967551701</c:v>
                </c:pt>
                <c:pt idx="285">
                  <c:v>-105.32895786283601</c:v>
                </c:pt>
                <c:pt idx="286">
                  <c:v>-109.788700864807</c:v>
                </c:pt>
                <c:pt idx="287">
                  <c:v>-111.105618570069</c:v>
                </c:pt>
                <c:pt idx="288">
                  <c:v>-110.545921916997</c:v>
                </c:pt>
                <c:pt idx="289">
                  <c:v>-110.459090721411</c:v>
                </c:pt>
                <c:pt idx="290">
                  <c:v>-109.05905368846599</c:v>
                </c:pt>
                <c:pt idx="291">
                  <c:v>-108.387669581531</c:v>
                </c:pt>
                <c:pt idx="292">
                  <c:v>-107.329522095784</c:v>
                </c:pt>
                <c:pt idx="293">
                  <c:v>-106.820200792823</c:v>
                </c:pt>
                <c:pt idx="294">
                  <c:v>-105.302577087383</c:v>
                </c:pt>
                <c:pt idx="295">
                  <c:v>-104.933246231045</c:v>
                </c:pt>
                <c:pt idx="296">
                  <c:v>-105.694046584427</c:v>
                </c:pt>
                <c:pt idx="297">
                  <c:v>-106.061455223458</c:v>
                </c:pt>
                <c:pt idx="298">
                  <c:v>-105.739251832816</c:v>
                </c:pt>
                <c:pt idx="299">
                  <c:v>-102.362313724803</c:v>
                </c:pt>
                <c:pt idx="300">
                  <c:v>-96.925885480883494</c:v>
                </c:pt>
                <c:pt idx="301">
                  <c:v>-50.525349343986903</c:v>
                </c:pt>
              </c:numCache>
            </c:numRef>
          </c:yVal>
          <c:smooth val="1"/>
        </c:ser>
        <c:ser>
          <c:idx val="1"/>
          <c:order val="1"/>
          <c:tx>
            <c:v>180 s</c:v>
          </c:tx>
          <c:marker>
            <c:symbol val="none"/>
          </c:marker>
          <c:xVal>
            <c:numRef>
              <c:f>'Test 8'!$D$2:$D$403</c:f>
              <c:numCache>
                <c:formatCode>General</c:formatCode>
                <c:ptCount val="402"/>
                <c:pt idx="0">
                  <c:v>-8.0239777851104702E-4</c:v>
                </c:pt>
                <c:pt idx="1">
                  <c:v>-8.7771719262599909E-3</c:v>
                </c:pt>
                <c:pt idx="2">
                  <c:v>-2.0050860714340198E-2</c:v>
                </c:pt>
                <c:pt idx="3">
                  <c:v>-2.98249740314484E-2</c:v>
                </c:pt>
                <c:pt idx="4">
                  <c:v>-3.9842077619218798E-2</c:v>
                </c:pt>
                <c:pt idx="5">
                  <c:v>-4.9081763736677199E-2</c:v>
                </c:pt>
                <c:pt idx="6">
                  <c:v>-5.8307824231481599E-2</c:v>
                </c:pt>
                <c:pt idx="7">
                  <c:v>-6.8288592825508102E-2</c:v>
                </c:pt>
                <c:pt idx="8">
                  <c:v>-7.8150515710830704E-2</c:v>
                </c:pt>
                <c:pt idx="9">
                  <c:v>-8.8449215500116293E-2</c:v>
                </c:pt>
                <c:pt idx="10">
                  <c:v>-9.7324794701099407E-2</c:v>
                </c:pt>
                <c:pt idx="11">
                  <c:v>-0.10748118243155499</c:v>
                </c:pt>
                <c:pt idx="12">
                  <c:v>-0.11567548049984</c:v>
                </c:pt>
                <c:pt idx="13">
                  <c:v>-0.12730722037210501</c:v>
                </c:pt>
                <c:pt idx="14">
                  <c:v>-0.135529526664734</c:v>
                </c:pt>
                <c:pt idx="15">
                  <c:v>-0.14547774516019801</c:v>
                </c:pt>
                <c:pt idx="16">
                  <c:v>-0.15506185673918699</c:v>
                </c:pt>
                <c:pt idx="17">
                  <c:v>-0.163892774177027</c:v>
                </c:pt>
                <c:pt idx="18">
                  <c:v>-0.173186205806065</c:v>
                </c:pt>
                <c:pt idx="19">
                  <c:v>-0.181781702763605</c:v>
                </c:pt>
                <c:pt idx="20">
                  <c:v>-0.19246267696623801</c:v>
                </c:pt>
                <c:pt idx="21">
                  <c:v>-0.20277575935721401</c:v>
                </c:pt>
                <c:pt idx="22">
                  <c:v>-0.21256576923408499</c:v>
                </c:pt>
                <c:pt idx="23">
                  <c:v>-0.22263283343825299</c:v>
                </c:pt>
                <c:pt idx="24">
                  <c:v>-0.232109453994083</c:v>
                </c:pt>
                <c:pt idx="25">
                  <c:v>-0.24270564654464699</c:v>
                </c:pt>
                <c:pt idx="26">
                  <c:v>-0.25115277561106703</c:v>
                </c:pt>
                <c:pt idx="27">
                  <c:v>-0.26002608387494103</c:v>
                </c:pt>
                <c:pt idx="28">
                  <c:v>-0.26914919522080399</c:v>
                </c:pt>
                <c:pt idx="29">
                  <c:v>-0.279597776859283</c:v>
                </c:pt>
                <c:pt idx="30">
                  <c:v>-0.28886698515915898</c:v>
                </c:pt>
                <c:pt idx="31">
                  <c:v>-0.29776603071026803</c:v>
                </c:pt>
                <c:pt idx="32">
                  <c:v>-0.307860346159744</c:v>
                </c:pt>
                <c:pt idx="33">
                  <c:v>-0.316385444066906</c:v>
                </c:pt>
                <c:pt idx="34">
                  <c:v>-0.32794754186782799</c:v>
                </c:pt>
                <c:pt idx="35">
                  <c:v>-0.33713651038985298</c:v>
                </c:pt>
                <c:pt idx="36">
                  <c:v>-0.34554351956734702</c:v>
                </c:pt>
                <c:pt idx="37">
                  <c:v>-0.355656002513695</c:v>
                </c:pt>
                <c:pt idx="38">
                  <c:v>-0.36524995482015599</c:v>
                </c:pt>
                <c:pt idx="39">
                  <c:v>-0.374466931566525</c:v>
                </c:pt>
                <c:pt idx="40">
                  <c:v>-0.38374598059387199</c:v>
                </c:pt>
                <c:pt idx="41">
                  <c:v>-0.39363136982932101</c:v>
                </c:pt>
                <c:pt idx="42">
                  <c:v>-0.40361440936045601</c:v>
                </c:pt>
                <c:pt idx="43">
                  <c:v>-0.41167547911834701</c:v>
                </c:pt>
                <c:pt idx="44">
                  <c:v>-0.42311418933634798</c:v>
                </c:pt>
                <c:pt idx="45">
                  <c:v>-0.43207757810554498</c:v>
                </c:pt>
                <c:pt idx="46">
                  <c:v>-0.44192587536821398</c:v>
                </c:pt>
                <c:pt idx="47">
                  <c:v>-0.45078328707232501</c:v>
                </c:pt>
                <c:pt idx="48">
                  <c:v>-0.460608117984867</c:v>
                </c:pt>
                <c:pt idx="49">
                  <c:v>-0.47006051521153402</c:v>
                </c:pt>
                <c:pt idx="50">
                  <c:v>-0.48076646972236597</c:v>
                </c:pt>
                <c:pt idx="51">
                  <c:v>-0.490494407318258</c:v>
                </c:pt>
                <c:pt idx="52">
                  <c:v>-0.50050394111566499</c:v>
                </c:pt>
                <c:pt idx="53">
                  <c:v>-0.50895107018208496</c:v>
                </c:pt>
                <c:pt idx="54">
                  <c:v>-0.51829446242752097</c:v>
                </c:pt>
                <c:pt idx="55">
                  <c:v>-0.527991363882923</c:v>
                </c:pt>
                <c:pt idx="56">
                  <c:v>-0.53847249561996502</c:v>
                </c:pt>
                <c:pt idx="57">
                  <c:v>-0.54854561565642401</c:v>
                </c:pt>
                <c:pt idx="58">
                  <c:v>-0.55748856599163998</c:v>
                </c:pt>
                <c:pt idx="59">
                  <c:v>-0.56781451702623398</c:v>
                </c:pt>
                <c:pt idx="60">
                  <c:v>-0.57712838708925296</c:v>
                </c:pt>
                <c:pt idx="61">
                  <c:v>-0.58622727510595296</c:v>
                </c:pt>
                <c:pt idx="62">
                  <c:v>-0.59642226876726101</c:v>
                </c:pt>
                <c:pt idx="63">
                  <c:v>-0.60547195314660096</c:v>
                </c:pt>
                <c:pt idx="64">
                  <c:v>-0.61594854300942403</c:v>
                </c:pt>
                <c:pt idx="65">
                  <c:v>-0.62506711248107005</c:v>
                </c:pt>
                <c:pt idx="66">
                  <c:v>-0.63506226367678598</c:v>
                </c:pt>
                <c:pt idx="67">
                  <c:v>-0.64494613895416297</c:v>
                </c:pt>
                <c:pt idx="68">
                  <c:v>-0.65463017176594696</c:v>
                </c:pt>
                <c:pt idx="69">
                  <c:v>-0.66423245084180804</c:v>
                </c:pt>
                <c:pt idx="70">
                  <c:v>-0.67343731592359501</c:v>
                </c:pt>
                <c:pt idx="71">
                  <c:v>-0.68395402567534402</c:v>
                </c:pt>
                <c:pt idx="72">
                  <c:v>-0.69356008964638705</c:v>
                </c:pt>
                <c:pt idx="73">
                  <c:v>-0.70273770348286602</c:v>
                </c:pt>
                <c:pt idx="74">
                  <c:v>-0.71210304812035596</c:v>
                </c:pt>
                <c:pt idx="75">
                  <c:v>-0.72307091737775797</c:v>
                </c:pt>
                <c:pt idx="76">
                  <c:v>-0.73097832039127397</c:v>
                </c:pt>
                <c:pt idx="77">
                  <c:v>-0.74097574252409903</c:v>
                </c:pt>
                <c:pt idx="78">
                  <c:v>-0.75202309458031702</c:v>
                </c:pt>
                <c:pt idx="79">
                  <c:v>-0.76027719399247196</c:v>
                </c:pt>
                <c:pt idx="80">
                  <c:v>-0.76985524973916997</c:v>
                </c:pt>
                <c:pt idx="81">
                  <c:v>-0.77904270430312195</c:v>
                </c:pt>
                <c:pt idx="82">
                  <c:v>-0.78942618574447598</c:v>
                </c:pt>
                <c:pt idx="83">
                  <c:v>-0.79871431852025998</c:v>
                </c:pt>
                <c:pt idx="84">
                  <c:v>-0.81008338666691804</c:v>
                </c:pt>
                <c:pt idx="85">
                  <c:v>-0.81893171462259295</c:v>
                </c:pt>
                <c:pt idx="86">
                  <c:v>-0.82891626811180097</c:v>
                </c:pt>
                <c:pt idx="87">
                  <c:v>-0.83796746644921305</c:v>
                </c:pt>
                <c:pt idx="88">
                  <c:v>-0.84879605156393001</c:v>
                </c:pt>
                <c:pt idx="89">
                  <c:v>-0.85695704255461702</c:v>
                </c:pt>
                <c:pt idx="90">
                  <c:v>-0.86693175531635303</c:v>
                </c:pt>
                <c:pt idx="91">
                  <c:v>-0.87596251521978397</c:v>
                </c:pt>
                <c:pt idx="92">
                  <c:v>-0.88759047019686699</c:v>
                </c:pt>
                <c:pt idx="93">
                  <c:v>-0.89518978274259597</c:v>
                </c:pt>
                <c:pt idx="94">
                  <c:v>-0.905599758450222</c:v>
                </c:pt>
                <c:pt idx="95">
                  <c:v>-0.914869723729134</c:v>
                </c:pt>
                <c:pt idx="96">
                  <c:v>-0.92515252695865602</c:v>
                </c:pt>
                <c:pt idx="97">
                  <c:v>-0.93386384170875503</c:v>
                </c:pt>
                <c:pt idx="98">
                  <c:v>-0.94392106518545105</c:v>
                </c:pt>
                <c:pt idx="99">
                  <c:v>-0.95553766547699004</c:v>
                </c:pt>
                <c:pt idx="100">
                  <c:v>-0.96377662530841801</c:v>
                </c:pt>
                <c:pt idx="101">
                  <c:v>-0.97319571545748695</c:v>
                </c:pt>
                <c:pt idx="102">
                  <c:v>-0.98321130508718502</c:v>
                </c:pt>
                <c:pt idx="103">
                  <c:v>-0.99196425368428198</c:v>
                </c:pt>
                <c:pt idx="104">
                  <c:v>-1.0019223129072199</c:v>
                </c:pt>
                <c:pt idx="105">
                  <c:v>-1.0120590191827299</c:v>
                </c:pt>
                <c:pt idx="106">
                  <c:v>-1.0215757596274899</c:v>
                </c:pt>
                <c:pt idx="107">
                  <c:v>-1.03170868100781</c:v>
                </c:pt>
                <c:pt idx="108">
                  <c:v>-1.0402262091246099</c:v>
                </c:pt>
                <c:pt idx="109">
                  <c:v>-1.0505203670396801</c:v>
                </c:pt>
                <c:pt idx="110">
                  <c:v>-1.06057683353734</c:v>
                </c:pt>
                <c:pt idx="111">
                  <c:v>-1.0695659595937701</c:v>
                </c:pt>
                <c:pt idx="112">
                  <c:v>-1.07986541636209</c:v>
                </c:pt>
                <c:pt idx="113">
                  <c:v>-1.08914295143137</c:v>
                </c:pt>
                <c:pt idx="114">
                  <c:v>-1.0972131049377001</c:v>
                </c:pt>
                <c:pt idx="115">
                  <c:v>-1.1060985248661499</c:v>
                </c:pt>
                <c:pt idx="116">
                  <c:v>-1.1169180262324301</c:v>
                </c:pt>
                <c:pt idx="117">
                  <c:v>-1.1260449224734801</c:v>
                </c:pt>
                <c:pt idx="118">
                  <c:v>-1.1367039442840601</c:v>
                </c:pt>
                <c:pt idx="119">
                  <c:v>-1.1466302103874699</c:v>
                </c:pt>
                <c:pt idx="120">
                  <c:v>-1.1561991823857301</c:v>
                </c:pt>
                <c:pt idx="121">
                  <c:v>-1.16654481487527</c:v>
                </c:pt>
                <c:pt idx="122">
                  <c:v>-1.1749351705139599</c:v>
                </c:pt>
                <c:pt idx="123">
                  <c:v>-1.18543144183173</c:v>
                </c:pt>
                <c:pt idx="124">
                  <c:v>-1.19547049781156</c:v>
                </c:pt>
                <c:pt idx="125">
                  <c:v>-1.20365419817333</c:v>
                </c:pt>
                <c:pt idx="126">
                  <c:v>-1.2132776726622101</c:v>
                </c:pt>
                <c:pt idx="127">
                  <c:v>-1.22310780242801</c:v>
                </c:pt>
                <c:pt idx="128">
                  <c:v>-1.2329977335376701</c:v>
                </c:pt>
                <c:pt idx="129">
                  <c:v>-1.24219275789199</c:v>
                </c:pt>
                <c:pt idx="130">
                  <c:v>-1.25305540706334</c:v>
                </c:pt>
                <c:pt idx="131">
                  <c:v>-1.2620574017633901</c:v>
                </c:pt>
                <c:pt idx="132">
                  <c:v>-1.27099353928728</c:v>
                </c:pt>
                <c:pt idx="133">
                  <c:v>-1.2807903619754799</c:v>
                </c:pt>
                <c:pt idx="134">
                  <c:v>-1.2907673456743201</c:v>
                </c:pt>
                <c:pt idx="135">
                  <c:v>-1.3002818151819699</c:v>
                </c:pt>
                <c:pt idx="136">
                  <c:v>-1.3093246867499799</c:v>
                </c:pt>
                <c:pt idx="137">
                  <c:v>-1.31896859967284</c:v>
                </c:pt>
                <c:pt idx="138">
                  <c:v>-1.3288592877615499</c:v>
                </c:pt>
                <c:pt idx="139">
                  <c:v>-1.33779239736929</c:v>
                </c:pt>
                <c:pt idx="140">
                  <c:v>-1.3472758307364501</c:v>
                </c:pt>
                <c:pt idx="141">
                  <c:v>-1.35786293953857</c:v>
                </c:pt>
                <c:pt idx="142">
                  <c:v>-1.36676122811065</c:v>
                </c:pt>
                <c:pt idx="143">
                  <c:v>-1.37645358769183</c:v>
                </c:pt>
                <c:pt idx="144">
                  <c:v>-1.3852776923183401</c:v>
                </c:pt>
                <c:pt idx="145">
                  <c:v>-1.3951676234280099</c:v>
                </c:pt>
                <c:pt idx="146">
                  <c:v>-1.40467755106144</c:v>
                </c:pt>
                <c:pt idx="147">
                  <c:v>-1.41413297620425</c:v>
                </c:pt>
                <c:pt idx="148">
                  <c:v>-1.4235929432212799</c:v>
                </c:pt>
                <c:pt idx="149">
                  <c:v>-1.4328159757999399</c:v>
                </c:pt>
                <c:pt idx="150">
                  <c:v>-1.4423963024837501</c:v>
                </c:pt>
                <c:pt idx="151">
                  <c:v>-1.45311361168013</c:v>
                </c:pt>
                <c:pt idx="152">
                  <c:v>-1.46242369684796</c:v>
                </c:pt>
                <c:pt idx="153">
                  <c:v>-1.4713764879106499</c:v>
                </c:pt>
                <c:pt idx="154">
                  <c:v>-1.4824601749606101</c:v>
                </c:pt>
                <c:pt idx="155">
                  <c:v>-1.4902668997623001</c:v>
                </c:pt>
                <c:pt idx="156">
                  <c:v>-1.5007798246188599</c:v>
                </c:pt>
                <c:pt idx="157">
                  <c:v>-1.5105933008458601</c:v>
                </c:pt>
                <c:pt idx="158">
                  <c:v>-1.51855596332903</c:v>
                </c:pt>
                <c:pt idx="159">
                  <c:v>-1.5292210409719</c:v>
                </c:pt>
                <c:pt idx="160">
                  <c:v>-1.5385969833158999</c:v>
                </c:pt>
                <c:pt idx="161">
                  <c:v>-1.5475157103219499</c:v>
                </c:pt>
                <c:pt idx="162">
                  <c:v>-1.55753432786779</c:v>
                </c:pt>
                <c:pt idx="163">
                  <c:v>-1.56721154786825</c:v>
                </c:pt>
                <c:pt idx="164">
                  <c:v>-1.5764368513840199</c:v>
                </c:pt>
                <c:pt idx="165">
                  <c:v>-1.5864350304958801</c:v>
                </c:pt>
                <c:pt idx="166">
                  <c:v>-1.59611603539152</c:v>
                </c:pt>
                <c:pt idx="167">
                  <c:v>-1.6050271926072099</c:v>
                </c:pt>
                <c:pt idx="168">
                  <c:v>-1.6138899031645799</c:v>
                </c:pt>
                <c:pt idx="169">
                  <c:v>-1.62358150576673</c:v>
                </c:pt>
                <c:pt idx="170">
                  <c:v>-1.63387187878661</c:v>
                </c:pt>
                <c:pt idx="171">
                  <c:v>-1.6442409776262801</c:v>
                </c:pt>
                <c:pt idx="172">
                  <c:v>-1.65267599502811</c:v>
                </c:pt>
                <c:pt idx="173">
                  <c:v>-1.66120639178853</c:v>
                </c:pt>
                <c:pt idx="174">
                  <c:v>-1.6726958196019699</c:v>
                </c:pt>
                <c:pt idx="175">
                  <c:v>-1.68217546807394</c:v>
                </c:pt>
                <c:pt idx="176">
                  <c:v>-1.69103136581998</c:v>
                </c:pt>
                <c:pt idx="177">
                  <c:v>-1.69956024862232</c:v>
                </c:pt>
                <c:pt idx="178">
                  <c:v>-1.7088400546287099</c:v>
                </c:pt>
                <c:pt idx="179">
                  <c:v>-1.7191826592021</c:v>
                </c:pt>
                <c:pt idx="180">
                  <c:v>-1.7286509529885301</c:v>
                </c:pt>
                <c:pt idx="181">
                  <c:v>-1.73817904811883</c:v>
                </c:pt>
                <c:pt idx="182">
                  <c:v>-1.74715833344779</c:v>
                </c:pt>
                <c:pt idx="183">
                  <c:v>-1.7565804515129999</c:v>
                </c:pt>
                <c:pt idx="184">
                  <c:v>-1.7654461899865199</c:v>
                </c:pt>
                <c:pt idx="185">
                  <c:v>-1.7747683868189299</c:v>
                </c:pt>
                <c:pt idx="186">
                  <c:v>-1.7841087511482201</c:v>
                </c:pt>
                <c:pt idx="187">
                  <c:v>-1.7937072453289</c:v>
                </c:pt>
                <c:pt idx="188">
                  <c:v>-1.8028311136538</c:v>
                </c:pt>
                <c:pt idx="189">
                  <c:v>-1.81231681795807</c:v>
                </c:pt>
                <c:pt idx="190">
                  <c:v>-1.82176088841534</c:v>
                </c:pt>
                <c:pt idx="191">
                  <c:v>-1.8313351592668501</c:v>
                </c:pt>
                <c:pt idx="192">
                  <c:v>-1.84146883762622</c:v>
                </c:pt>
                <c:pt idx="193">
                  <c:v>-1.8503429028691301</c:v>
                </c:pt>
                <c:pt idx="194">
                  <c:v>-1.85923740654602</c:v>
                </c:pt>
                <c:pt idx="195">
                  <c:v>-1.8692060634754699</c:v>
                </c:pt>
                <c:pt idx="196">
                  <c:v>-1.87861001404381</c:v>
                </c:pt>
                <c:pt idx="197">
                  <c:v>-1.8889806268415501</c:v>
                </c:pt>
                <c:pt idx="198">
                  <c:v>-1.89808557069054</c:v>
                </c:pt>
                <c:pt idx="199">
                  <c:v>-1.90731617305956</c:v>
                </c:pt>
                <c:pt idx="200">
                  <c:v>-1.9162341430865799</c:v>
                </c:pt>
                <c:pt idx="201">
                  <c:v>-1.9258220395607499</c:v>
                </c:pt>
                <c:pt idx="202">
                  <c:v>-1.93551212820482</c:v>
                </c:pt>
                <c:pt idx="203">
                  <c:v>-1.94535134171906</c:v>
                </c:pt>
                <c:pt idx="204">
                  <c:v>-1.9543154874672899</c:v>
                </c:pt>
                <c:pt idx="205">
                  <c:v>-1.96353246421366</c:v>
                </c:pt>
                <c:pt idx="206">
                  <c:v>-1.97173887394652</c:v>
                </c:pt>
                <c:pt idx="207">
                  <c:v>-1.9802056844678899</c:v>
                </c:pt>
                <c:pt idx="208">
                  <c:v>-1.99070044182758</c:v>
                </c:pt>
                <c:pt idx="209">
                  <c:v>-1.99895681217685</c:v>
                </c:pt>
                <c:pt idx="210">
                  <c:v>-2.00782406460843</c:v>
                </c:pt>
                <c:pt idx="211">
                  <c:v>-2.0187185068993099</c:v>
                </c:pt>
                <c:pt idx="212">
                  <c:v>-2.0286795940383899</c:v>
                </c:pt>
                <c:pt idx="213">
                  <c:v>-2.03684436992426</c:v>
                </c:pt>
                <c:pt idx="214">
                  <c:v>-2.0465488411700199</c:v>
                </c:pt>
                <c:pt idx="215">
                  <c:v>-2.0558165355118301</c:v>
                </c:pt>
                <c:pt idx="216">
                  <c:v>-2.0654763449944502</c:v>
                </c:pt>
                <c:pt idx="217">
                  <c:v>-2.0741884167235898</c:v>
                </c:pt>
                <c:pt idx="218">
                  <c:v>-2.0840586663783101</c:v>
                </c:pt>
                <c:pt idx="219">
                  <c:v>-2.0927154786377899</c:v>
                </c:pt>
                <c:pt idx="220">
                  <c:v>-2.1019339693422299</c:v>
                </c:pt>
                <c:pt idx="221">
                  <c:v>-2.1118829448167298</c:v>
                </c:pt>
                <c:pt idx="222">
                  <c:v>-2.12093868502836</c:v>
                </c:pt>
                <c:pt idx="223">
                  <c:v>-2.1294781655372099</c:v>
                </c:pt>
                <c:pt idx="224">
                  <c:v>-2.1379283225197798</c:v>
                </c:pt>
                <c:pt idx="225">
                  <c:v>-2.1467743795383498</c:v>
                </c:pt>
                <c:pt idx="226">
                  <c:v>-2.1576377856887299</c:v>
                </c:pt>
                <c:pt idx="227">
                  <c:v>-2.1672521764291801</c:v>
                </c:pt>
                <c:pt idx="228">
                  <c:v>-2.1752814530675399</c:v>
                </c:pt>
                <c:pt idx="229">
                  <c:v>-2.18453854970284</c:v>
                </c:pt>
                <c:pt idx="230">
                  <c:v>-2.1941272031560399</c:v>
                </c:pt>
                <c:pt idx="231">
                  <c:v>-2.2024948494236498</c:v>
                </c:pt>
                <c:pt idx="232">
                  <c:v>-2.21218418108869</c:v>
                </c:pt>
                <c:pt idx="233">
                  <c:v>-2.2208228258512999</c:v>
                </c:pt>
                <c:pt idx="234">
                  <c:v>-2.2307377372691599</c:v>
                </c:pt>
                <c:pt idx="235">
                  <c:v>-2.2402991394770599</c:v>
                </c:pt>
                <c:pt idx="236">
                  <c:v>-2.2490838811936902</c:v>
                </c:pt>
                <c:pt idx="237">
                  <c:v>-2.2586626939194199</c:v>
                </c:pt>
                <c:pt idx="238">
                  <c:v>-2.26720671630249</c:v>
                </c:pt>
                <c:pt idx="239">
                  <c:v>-2.2779013161277799</c:v>
                </c:pt>
                <c:pt idx="240">
                  <c:v>-2.2853310653693701</c:v>
                </c:pt>
                <c:pt idx="241">
                  <c:v>-2.2944435790087199</c:v>
                </c:pt>
                <c:pt idx="242">
                  <c:v>-2.30315640771689</c:v>
                </c:pt>
                <c:pt idx="243">
                  <c:v>-2.3130145457070399</c:v>
                </c:pt>
                <c:pt idx="244">
                  <c:v>-2.3219991298892499</c:v>
                </c:pt>
                <c:pt idx="245">
                  <c:v>-2.3304091669828901</c:v>
                </c:pt>
                <c:pt idx="246">
                  <c:v>-2.3389895243596999</c:v>
                </c:pt>
                <c:pt idx="247">
                  <c:v>-2.3490702141865301</c:v>
                </c:pt>
                <c:pt idx="248">
                  <c:v>-2.3580858345092301</c:v>
                </c:pt>
                <c:pt idx="249">
                  <c:v>-2.3667047978169</c:v>
                </c:pt>
                <c:pt idx="250">
                  <c:v>-2.3757635659446699</c:v>
                </c:pt>
                <c:pt idx="251">
                  <c:v>-2.3858056498406399</c:v>
                </c:pt>
                <c:pt idx="252">
                  <c:v>-2.3929000573691401</c:v>
                </c:pt>
                <c:pt idx="253">
                  <c:v>-2.4026756846443198</c:v>
                </c:pt>
                <c:pt idx="254">
                  <c:v>-2.41180106692729</c:v>
                </c:pt>
                <c:pt idx="255">
                  <c:v>-2.4203776394089198</c:v>
                </c:pt>
                <c:pt idx="256">
                  <c:v>-2.4291843335176</c:v>
                </c:pt>
                <c:pt idx="257">
                  <c:v>-2.4383558915217902</c:v>
                </c:pt>
                <c:pt idx="258">
                  <c:v>-2.4472746185278398</c:v>
                </c:pt>
                <c:pt idx="259">
                  <c:v>-2.45726068597512</c:v>
                </c:pt>
                <c:pt idx="260">
                  <c:v>-2.4651173713932</c:v>
                </c:pt>
                <c:pt idx="261">
                  <c:v>-2.47386275019994</c:v>
                </c:pt>
                <c:pt idx="262">
                  <c:v>-2.48291016364217</c:v>
                </c:pt>
                <c:pt idx="263">
                  <c:v>-2.4913580496876202</c:v>
                </c:pt>
                <c:pt idx="264">
                  <c:v>-2.5009845520926501</c:v>
                </c:pt>
                <c:pt idx="265">
                  <c:v>-2.5093317599262699</c:v>
                </c:pt>
                <c:pt idx="266">
                  <c:v>-2.5181104458106001</c:v>
                </c:pt>
                <c:pt idx="267">
                  <c:v>-2.52760447688427</c:v>
                </c:pt>
                <c:pt idx="268">
                  <c:v>-2.5356784152857799</c:v>
                </c:pt>
                <c:pt idx="269">
                  <c:v>-2.5458809787374501</c:v>
                </c:pt>
                <c:pt idx="270">
                  <c:v>-2.5537671863379501</c:v>
                </c:pt>
                <c:pt idx="271">
                  <c:v>-2.5615019981311802</c:v>
                </c:pt>
                <c:pt idx="272">
                  <c:v>-2.57181508052216</c:v>
                </c:pt>
                <c:pt idx="273">
                  <c:v>-2.58048476142526</c:v>
                </c:pt>
                <c:pt idx="274">
                  <c:v>-2.59019983037753</c:v>
                </c:pt>
                <c:pt idx="275">
                  <c:v>-2.5999156563088399</c:v>
                </c:pt>
                <c:pt idx="276">
                  <c:v>-2.6106458341488401</c:v>
                </c:pt>
                <c:pt idx="277">
                  <c:v>-2.6224236709751101</c:v>
                </c:pt>
                <c:pt idx="278">
                  <c:v>-2.64005371273127</c:v>
                </c:pt>
                <c:pt idx="279">
                  <c:v>-2.6458604989189598</c:v>
                </c:pt>
                <c:pt idx="280">
                  <c:v>-2.6574952667073699</c:v>
                </c:pt>
                <c:pt idx="281">
                  <c:v>-2.6670596968314202</c:v>
                </c:pt>
                <c:pt idx="282">
                  <c:v>-2.6774961668053199</c:v>
                </c:pt>
                <c:pt idx="283">
                  <c:v>-2.6891475881325202</c:v>
                </c:pt>
                <c:pt idx="284">
                  <c:v>-2.7012857469800999</c:v>
                </c:pt>
                <c:pt idx="285">
                  <c:v>-2.7139946680210598</c:v>
                </c:pt>
                <c:pt idx="286">
                  <c:v>-2.8115533692443799</c:v>
                </c:pt>
                <c:pt idx="287">
                  <c:v>-2.7830515945684402</c:v>
                </c:pt>
                <c:pt idx="288">
                  <c:v>-2.81354271015186</c:v>
                </c:pt>
                <c:pt idx="289">
                  <c:v>-2.81415737712936</c:v>
                </c:pt>
                <c:pt idx="290">
                  <c:v>-2.8243538847487502</c:v>
                </c:pt>
                <c:pt idx="291">
                  <c:v>-2.8316784139042901</c:v>
                </c:pt>
                <c:pt idx="292">
                  <c:v>-2.8430459680928699</c:v>
                </c:pt>
                <c:pt idx="293">
                  <c:v>-2.8532318780057402</c:v>
                </c:pt>
                <c:pt idx="294">
                  <c:v>-2.8611127867529902</c:v>
                </c:pt>
                <c:pt idx="295">
                  <c:v>-2.8723569533586502</c:v>
                </c:pt>
                <c:pt idx="296">
                  <c:v>-2.8821931389567399</c:v>
                </c:pt>
                <c:pt idx="297">
                  <c:v>-2.8913435015479099</c:v>
                </c:pt>
                <c:pt idx="298">
                  <c:v>-2.8998110690483099</c:v>
                </c:pt>
                <c:pt idx="299">
                  <c:v>-2.9098372563845198</c:v>
                </c:pt>
                <c:pt idx="300">
                  <c:v>-2.9197514108233502</c:v>
                </c:pt>
                <c:pt idx="301">
                  <c:v>-2.93136346924067</c:v>
                </c:pt>
                <c:pt idx="302">
                  <c:v>-2.9389923039688099</c:v>
                </c:pt>
                <c:pt idx="303">
                  <c:v>-2.9509306203507899</c:v>
                </c:pt>
                <c:pt idx="304">
                  <c:v>-2.9590878264462899</c:v>
                </c:pt>
                <c:pt idx="305">
                  <c:v>-2.9697006725356601</c:v>
                </c:pt>
                <c:pt idx="306">
                  <c:v>-2.9783135800110299</c:v>
                </c:pt>
                <c:pt idx="307">
                  <c:v>-2.98984085677629</c:v>
                </c:pt>
                <c:pt idx="308">
                  <c:v>-2.9997845333975302</c:v>
                </c:pt>
                <c:pt idx="309">
                  <c:v>-3.0094572115237699</c:v>
                </c:pt>
                <c:pt idx="310">
                  <c:v>-3.0182260566806298</c:v>
                </c:pt>
                <c:pt idx="311">
                  <c:v>-3.0279078185553101</c:v>
                </c:pt>
                <c:pt idx="312">
                  <c:v>-3.0366925602719301</c:v>
                </c:pt>
                <c:pt idx="313">
                  <c:v>-3.0450367401894098</c:v>
                </c:pt>
                <c:pt idx="314">
                  <c:v>-3.0572006363242199</c:v>
                </c:pt>
                <c:pt idx="315">
                  <c:v>-3.0651875221365499</c:v>
                </c:pt>
                <c:pt idx="316">
                  <c:v>-3.0756716817897298</c:v>
                </c:pt>
                <c:pt idx="317">
                  <c:v>-3.08565472132087</c:v>
                </c:pt>
                <c:pt idx="318">
                  <c:v>-3.0952168805078002</c:v>
                </c:pt>
                <c:pt idx="319">
                  <c:v>-3.1060045887545602</c:v>
                </c:pt>
                <c:pt idx="320">
                  <c:v>-3.1151208872890899</c:v>
                </c:pt>
                <c:pt idx="321">
                  <c:v>-3.1261432590371099</c:v>
                </c:pt>
                <c:pt idx="322">
                  <c:v>-3.1353897579658998</c:v>
                </c:pt>
                <c:pt idx="323">
                  <c:v>-3.14388911858582</c:v>
                </c:pt>
                <c:pt idx="324">
                  <c:v>-3.1542097707671601</c:v>
                </c:pt>
                <c:pt idx="325">
                  <c:v>-3.1637159135054098</c:v>
                </c:pt>
                <c:pt idx="326">
                  <c:v>-3.1719314069867099</c:v>
                </c:pt>
                <c:pt idx="327">
                  <c:v>-3.1821824170967101</c:v>
                </c:pt>
                <c:pt idx="328">
                  <c:v>-3.1912237747066499</c:v>
                </c:pt>
                <c:pt idx="329">
                  <c:v>-3.2014520754455602</c:v>
                </c:pt>
                <c:pt idx="330">
                  <c:v>-3.2118287440755799</c:v>
                </c:pt>
                <c:pt idx="331">
                  <c:v>-3.2226815525194601</c:v>
                </c:pt>
                <c:pt idx="332">
                  <c:v>-3.2304913052372899</c:v>
                </c:pt>
                <c:pt idx="333">
                  <c:v>-3.2409376159386598</c:v>
                </c:pt>
                <c:pt idx="334">
                  <c:v>-3.2515133700552501</c:v>
                </c:pt>
                <c:pt idx="335">
                  <c:v>-3.2594306137962299</c:v>
                </c:pt>
                <c:pt idx="336">
                  <c:v>-3.2699389967785799</c:v>
                </c:pt>
                <c:pt idx="337">
                  <c:v>-3.2798228720559601</c:v>
                </c:pt>
                <c:pt idx="338">
                  <c:v>-3.2891269013915099</c:v>
                </c:pt>
                <c:pt idx="339">
                  <c:v>-3.2979608467454899</c:v>
                </c:pt>
                <c:pt idx="340">
                  <c:v>-3.3078719732681798</c:v>
                </c:pt>
                <c:pt idx="341">
                  <c:v>-3.3182955745984599</c:v>
                </c:pt>
                <c:pt idx="342">
                  <c:v>-3.32711135245557</c:v>
                </c:pt>
                <c:pt idx="343">
                  <c:v>-3.33754403753428</c:v>
                </c:pt>
                <c:pt idx="344">
                  <c:v>-3.3466777465866602</c:v>
                </c:pt>
                <c:pt idx="345">
                  <c:v>-3.3562187103605798</c:v>
                </c:pt>
                <c:pt idx="346">
                  <c:v>-3.3673932348948998</c:v>
                </c:pt>
                <c:pt idx="347">
                  <c:v>-3.3764111261547098</c:v>
                </c:pt>
                <c:pt idx="348">
                  <c:v>-3.38574013579845</c:v>
                </c:pt>
                <c:pt idx="349">
                  <c:v>-3.3949359171318099</c:v>
                </c:pt>
                <c:pt idx="350">
                  <c:v>-3.4050181209166999</c:v>
                </c:pt>
                <c:pt idx="351">
                  <c:v>-3.4142214720404098</c:v>
                </c:pt>
                <c:pt idx="352">
                  <c:v>-3.4235482107470498</c:v>
                </c:pt>
                <c:pt idx="353">
                  <c:v>-3.4339740830144398</c:v>
                </c:pt>
                <c:pt idx="354">
                  <c:v>-3.44341058368135</c:v>
                </c:pt>
                <c:pt idx="355">
                  <c:v>-3.4522854059032899</c:v>
                </c:pt>
                <c:pt idx="356">
                  <c:v>-3.4629398858396501</c:v>
                </c:pt>
                <c:pt idx="357">
                  <c:v>-3.4728926462093401</c:v>
                </c:pt>
                <c:pt idx="358">
                  <c:v>-3.4816418099112498</c:v>
                </c:pt>
                <c:pt idx="359">
                  <c:v>-3.4937943513605099</c:v>
                </c:pt>
                <c:pt idx="360">
                  <c:v>-3.5022535920915101</c:v>
                </c:pt>
                <c:pt idx="361">
                  <c:v>-3.5132396288457901</c:v>
                </c:pt>
                <c:pt idx="362">
                  <c:v>-3.5220326973318099</c:v>
                </c:pt>
                <c:pt idx="363">
                  <c:v>-3.53123983335071</c:v>
                </c:pt>
                <c:pt idx="364">
                  <c:v>-3.5421198930398901</c:v>
                </c:pt>
                <c:pt idx="365">
                  <c:v>-3.5514723690337702</c:v>
                </c:pt>
                <c:pt idx="366">
                  <c:v>-3.5608195461743799</c:v>
                </c:pt>
                <c:pt idx="367">
                  <c:v>-3.57155880776281</c:v>
                </c:pt>
                <c:pt idx="368">
                  <c:v>-3.5798628677913702</c:v>
                </c:pt>
                <c:pt idx="369">
                  <c:v>-3.5888641055123802</c:v>
                </c:pt>
                <c:pt idx="370">
                  <c:v>-3.6009265664563199</c:v>
                </c:pt>
                <c:pt idx="371">
                  <c:v>-3.6103918323266</c:v>
                </c:pt>
                <c:pt idx="372">
                  <c:v>-3.6194172933767801</c:v>
                </c:pt>
                <c:pt idx="373">
                  <c:v>-3.6295948765202501</c:v>
                </c:pt>
                <c:pt idx="374">
                  <c:v>-3.6379617658088201</c:v>
                </c:pt>
                <c:pt idx="375">
                  <c:v>-3.64866166448736</c:v>
                </c:pt>
                <c:pt idx="376">
                  <c:v>-3.6587098042156199</c:v>
                </c:pt>
                <c:pt idx="377">
                  <c:v>-3.66711832735119</c:v>
                </c:pt>
                <c:pt idx="378">
                  <c:v>-3.67726865924935</c:v>
                </c:pt>
                <c:pt idx="379">
                  <c:v>-3.6877096710974699</c:v>
                </c:pt>
                <c:pt idx="380">
                  <c:v>-3.69705760521712</c:v>
                </c:pt>
                <c:pt idx="381">
                  <c:v>-3.7061239431352599</c:v>
                </c:pt>
                <c:pt idx="382">
                  <c:v>-3.7157655851210101</c:v>
                </c:pt>
                <c:pt idx="383">
                  <c:v>-3.7245586536070299</c:v>
                </c:pt>
                <c:pt idx="384">
                  <c:v>-3.7335939553846802</c:v>
                </c:pt>
                <c:pt idx="385">
                  <c:v>-3.7451954160955001</c:v>
                </c:pt>
                <c:pt idx="386">
                  <c:v>-3.7544101219047499</c:v>
                </c:pt>
                <c:pt idx="387">
                  <c:v>-3.7635392890829098</c:v>
                </c:pt>
                <c:pt idx="388">
                  <c:v>-3.7712453356727602</c:v>
                </c:pt>
                <c:pt idx="389">
                  <c:v>-3.7756002360687702</c:v>
                </c:pt>
                <c:pt idx="390">
                  <c:v>-3.7773844356574098</c:v>
                </c:pt>
                <c:pt idx="391">
                  <c:v>-3.7795054909172099</c:v>
                </c:pt>
                <c:pt idx="392">
                  <c:v>-3.78153419473457</c:v>
                </c:pt>
                <c:pt idx="393">
                  <c:v>-3.7841556131373899</c:v>
                </c:pt>
                <c:pt idx="394">
                  <c:v>-3.78608363874292</c:v>
                </c:pt>
                <c:pt idx="395">
                  <c:v>-3.78813732286849</c:v>
                </c:pt>
                <c:pt idx="396">
                  <c:v>-3.7899525585976099</c:v>
                </c:pt>
                <c:pt idx="397">
                  <c:v>-3.7919706647084701</c:v>
                </c:pt>
                <c:pt idx="398">
                  <c:v>-3.7944558268847501</c:v>
                </c:pt>
                <c:pt idx="399">
                  <c:v>-3.7955504185712798</c:v>
                </c:pt>
                <c:pt idx="400">
                  <c:v>-3.7983232327813599</c:v>
                </c:pt>
                <c:pt idx="401">
                  <c:v>-3.7991263875389101</c:v>
                </c:pt>
              </c:numCache>
            </c:numRef>
          </c:xVal>
          <c:yVal>
            <c:numRef>
              <c:f>'Test 8'!$E$2:$E$403</c:f>
              <c:numCache>
                <c:formatCode>General</c:formatCode>
                <c:ptCount val="402"/>
                <c:pt idx="0">
                  <c:v>-0.99822733245670203</c:v>
                </c:pt>
                <c:pt idx="1">
                  <c:v>-1.1542583510890401</c:v>
                </c:pt>
                <c:pt idx="2">
                  <c:v>-1.3543015177128399</c:v>
                </c:pt>
                <c:pt idx="3">
                  <c:v>-1.55825540230575</c:v>
                </c:pt>
                <c:pt idx="4">
                  <c:v>-1.7423905636314301</c:v>
                </c:pt>
                <c:pt idx="5">
                  <c:v>-2.1233210071658699</c:v>
                </c:pt>
                <c:pt idx="6">
                  <c:v>-2.5165138714509401</c:v>
                </c:pt>
                <c:pt idx="7">
                  <c:v>-2.9108998361333702</c:v>
                </c:pt>
                <c:pt idx="8">
                  <c:v>-3.4679451549890201</c:v>
                </c:pt>
                <c:pt idx="9">
                  <c:v>-4.1033373999378897</c:v>
                </c:pt>
                <c:pt idx="10">
                  <c:v>-4.7364760108028596</c:v>
                </c:pt>
                <c:pt idx="11">
                  <c:v>-5.4950890134567096</c:v>
                </c:pt>
                <c:pt idx="12">
                  <c:v>-6.4058886001291899</c:v>
                </c:pt>
                <c:pt idx="13">
                  <c:v>-7.5961388132052097</c:v>
                </c:pt>
                <c:pt idx="14">
                  <c:v>-8.6516349647351305</c:v>
                </c:pt>
                <c:pt idx="15">
                  <c:v>-9.9086988000632399</c:v>
                </c:pt>
                <c:pt idx="16">
                  <c:v>-11.2148786017493</c:v>
                </c:pt>
                <c:pt idx="17">
                  <c:v>-12.514894051382299</c:v>
                </c:pt>
                <c:pt idx="18">
                  <c:v>-14.0520713466681</c:v>
                </c:pt>
                <c:pt idx="19">
                  <c:v>-15.6097964821305</c:v>
                </c:pt>
                <c:pt idx="20">
                  <c:v>-17.400375045144202</c:v>
                </c:pt>
                <c:pt idx="21">
                  <c:v>-19.1527743954423</c:v>
                </c:pt>
                <c:pt idx="22">
                  <c:v>-20.774794385651401</c:v>
                </c:pt>
                <c:pt idx="23">
                  <c:v>-22.559142313256601</c:v>
                </c:pt>
                <c:pt idx="24">
                  <c:v>-24.562556730487898</c:v>
                </c:pt>
                <c:pt idx="25">
                  <c:v>-26.499223808822499</c:v>
                </c:pt>
                <c:pt idx="26">
                  <c:v>-28.302131075942199</c:v>
                </c:pt>
                <c:pt idx="27">
                  <c:v>-30.033054619087899</c:v>
                </c:pt>
                <c:pt idx="28">
                  <c:v>-32.084988452478498</c:v>
                </c:pt>
                <c:pt idx="29">
                  <c:v>-34.147262489312901</c:v>
                </c:pt>
                <c:pt idx="30">
                  <c:v>-36.256200008355002</c:v>
                </c:pt>
                <c:pt idx="31">
                  <c:v>-38.056522224613801</c:v>
                </c:pt>
                <c:pt idx="32">
                  <c:v>-40.112764476105902</c:v>
                </c:pt>
                <c:pt idx="33">
                  <c:v>-42.026166096692101</c:v>
                </c:pt>
                <c:pt idx="34">
                  <c:v>-44.029713080634203</c:v>
                </c:pt>
                <c:pt idx="35">
                  <c:v>-45.853565888063102</c:v>
                </c:pt>
                <c:pt idx="36">
                  <c:v>-47.483407314210297</c:v>
                </c:pt>
                <c:pt idx="37">
                  <c:v>-49.130150995986902</c:v>
                </c:pt>
                <c:pt idx="38">
                  <c:v>-51.141718265933498</c:v>
                </c:pt>
                <c:pt idx="39">
                  <c:v>-52.8653506399842</c:v>
                </c:pt>
                <c:pt idx="40">
                  <c:v>-54.244309565909099</c:v>
                </c:pt>
                <c:pt idx="41">
                  <c:v>-55.690612380929402</c:v>
                </c:pt>
                <c:pt idx="42">
                  <c:v>-57.080110360364301</c:v>
                </c:pt>
                <c:pt idx="43">
                  <c:v>-58.206662268892501</c:v>
                </c:pt>
                <c:pt idx="44">
                  <c:v>-59.792690397114498</c:v>
                </c:pt>
                <c:pt idx="45">
                  <c:v>-61.204791000743803</c:v>
                </c:pt>
                <c:pt idx="46">
                  <c:v>-62.540268045520598</c:v>
                </c:pt>
                <c:pt idx="47">
                  <c:v>-63.887543527560098</c:v>
                </c:pt>
                <c:pt idx="48">
                  <c:v>-65.095358829819403</c:v>
                </c:pt>
                <c:pt idx="49">
                  <c:v>-66.260885351328</c:v>
                </c:pt>
                <c:pt idx="50">
                  <c:v>-67.171419804578804</c:v>
                </c:pt>
                <c:pt idx="51">
                  <c:v>-68.412443067897996</c:v>
                </c:pt>
                <c:pt idx="52">
                  <c:v>-69.539790376691101</c:v>
                </c:pt>
                <c:pt idx="53">
                  <c:v>-70.657858015726902</c:v>
                </c:pt>
                <c:pt idx="54">
                  <c:v>-71.541680276747996</c:v>
                </c:pt>
                <c:pt idx="55">
                  <c:v>-72.413505250440096</c:v>
                </c:pt>
                <c:pt idx="56">
                  <c:v>-73.529518105458294</c:v>
                </c:pt>
                <c:pt idx="57">
                  <c:v>-74.507462731159904</c:v>
                </c:pt>
                <c:pt idx="58">
                  <c:v>-75.416472667236306</c:v>
                </c:pt>
                <c:pt idx="59">
                  <c:v>-76.485490623269598</c:v>
                </c:pt>
                <c:pt idx="60">
                  <c:v>-77.347240526939601</c:v>
                </c:pt>
                <c:pt idx="61">
                  <c:v>-78.120303301072596</c:v>
                </c:pt>
                <c:pt idx="62">
                  <c:v>-79.017448516530806</c:v>
                </c:pt>
                <c:pt idx="63">
                  <c:v>-80.030457037243707</c:v>
                </c:pt>
                <c:pt idx="64">
                  <c:v>-81.014300881576702</c:v>
                </c:pt>
                <c:pt idx="65">
                  <c:v>-81.761181730323202</c:v>
                </c:pt>
                <c:pt idx="66">
                  <c:v>-82.564072014390106</c:v>
                </c:pt>
                <c:pt idx="67">
                  <c:v>-83.462675463667395</c:v>
                </c:pt>
                <c:pt idx="68">
                  <c:v>-84.411455412989099</c:v>
                </c:pt>
                <c:pt idx="69">
                  <c:v>-85.304955043899895</c:v>
                </c:pt>
                <c:pt idx="70">
                  <c:v>-86.086966071012995</c:v>
                </c:pt>
                <c:pt idx="71">
                  <c:v>-87.089302971505106</c:v>
                </c:pt>
                <c:pt idx="72">
                  <c:v>-87.838304887624602</c:v>
                </c:pt>
                <c:pt idx="73">
                  <c:v>-88.8183042973439</c:v>
                </c:pt>
                <c:pt idx="74">
                  <c:v>-89.638892237305001</c:v>
                </c:pt>
                <c:pt idx="75">
                  <c:v>-90.471676314661295</c:v>
                </c:pt>
                <c:pt idx="76">
                  <c:v>-91.236387386012794</c:v>
                </c:pt>
                <c:pt idx="77">
                  <c:v>-91.983268234759294</c:v>
                </c:pt>
                <c:pt idx="78">
                  <c:v>-92.888301169511195</c:v>
                </c:pt>
                <c:pt idx="79">
                  <c:v>-93.453035357594203</c:v>
                </c:pt>
                <c:pt idx="80">
                  <c:v>-94.307626658880096</c:v>
                </c:pt>
                <c:pt idx="81">
                  <c:v>-95.290807669659003</c:v>
                </c:pt>
                <c:pt idx="82">
                  <c:v>-96.082893766794299</c:v>
                </c:pt>
                <c:pt idx="83">
                  <c:v>-96.798091171655301</c:v>
                </c:pt>
                <c:pt idx="84">
                  <c:v>-98.032022115945793</c:v>
                </c:pt>
                <c:pt idx="85">
                  <c:v>-98.641828985706795</c:v>
                </c:pt>
                <c:pt idx="86">
                  <c:v>-99.463808876131495</c:v>
                </c:pt>
                <c:pt idx="87">
                  <c:v>-100.199885537946</c:v>
                </c:pt>
                <c:pt idx="88">
                  <c:v>-101.466560459809</c:v>
                </c:pt>
                <c:pt idx="89">
                  <c:v>-102.011144507848</c:v>
                </c:pt>
                <c:pt idx="90">
                  <c:v>-102.962840924807</c:v>
                </c:pt>
                <c:pt idx="91">
                  <c:v>-103.82260232781501</c:v>
                </c:pt>
                <c:pt idx="92">
                  <c:v>-104.945574935151</c:v>
                </c:pt>
                <c:pt idx="93">
                  <c:v>-105.579111246148</c:v>
                </c:pt>
                <c:pt idx="94">
                  <c:v>-106.370070526242</c:v>
                </c:pt>
                <c:pt idx="95">
                  <c:v>-107.527311628324</c:v>
                </c:pt>
                <c:pt idx="96">
                  <c:v>-108.429361812083</c:v>
                </c:pt>
                <c:pt idx="97">
                  <c:v>-109.337510064539</c:v>
                </c:pt>
                <c:pt idx="98">
                  <c:v>-109.844246316639</c:v>
                </c:pt>
                <c:pt idx="99">
                  <c:v>-111.314609989673</c:v>
                </c:pt>
                <c:pt idx="100">
                  <c:v>-111.727223877093</c:v>
                </c:pt>
                <c:pt idx="101">
                  <c:v>-112.829118377409</c:v>
                </c:pt>
                <c:pt idx="102">
                  <c:v>-113.801230067834</c:v>
                </c:pt>
                <c:pt idx="103">
                  <c:v>-114.469034873578</c:v>
                </c:pt>
                <c:pt idx="104">
                  <c:v>-115.554093401621</c:v>
                </c:pt>
                <c:pt idx="105">
                  <c:v>-116.76992898988399</c:v>
                </c:pt>
                <c:pt idx="106">
                  <c:v>-117.452316133818</c:v>
                </c:pt>
                <c:pt idx="107">
                  <c:v>-118.564153137445</c:v>
                </c:pt>
                <c:pt idx="108">
                  <c:v>-119.135051677582</c:v>
                </c:pt>
                <c:pt idx="109">
                  <c:v>-121.145359563775</c:v>
                </c:pt>
                <c:pt idx="110">
                  <c:v>-121.826155907179</c:v>
                </c:pt>
                <c:pt idx="111">
                  <c:v>-122.712894635838</c:v>
                </c:pt>
                <c:pt idx="112">
                  <c:v>-123.459908051296</c:v>
                </c:pt>
                <c:pt idx="113">
                  <c:v>-124.671567788169</c:v>
                </c:pt>
                <c:pt idx="114">
                  <c:v>-125.325386805921</c:v>
                </c:pt>
                <c:pt idx="115">
                  <c:v>-126.277083222881</c:v>
                </c:pt>
                <c:pt idx="116">
                  <c:v>-127.700849697062</c:v>
                </c:pt>
                <c:pt idx="117">
                  <c:v>-128.69901074616399</c:v>
                </c:pt>
                <c:pt idx="118">
                  <c:v>-129.95090447977</c:v>
                </c:pt>
                <c:pt idx="119">
                  <c:v>-131.48324309011099</c:v>
                </c:pt>
                <c:pt idx="120">
                  <c:v>-132.269893952102</c:v>
                </c:pt>
                <c:pt idx="121">
                  <c:v>-133.36529268358899</c:v>
                </c:pt>
                <c:pt idx="122">
                  <c:v>-134.189393641386</c:v>
                </c:pt>
                <c:pt idx="123">
                  <c:v>-135.59963831106401</c:v>
                </c:pt>
                <c:pt idx="124">
                  <c:v>-137.03705915646</c:v>
                </c:pt>
                <c:pt idx="125">
                  <c:v>-137.87335625165301</c:v>
                </c:pt>
                <c:pt idx="126">
                  <c:v>-138.88179122084199</c:v>
                </c:pt>
                <c:pt idx="127">
                  <c:v>-140.40816432919601</c:v>
                </c:pt>
                <c:pt idx="128">
                  <c:v>-141.39127905661999</c:v>
                </c:pt>
                <c:pt idx="129">
                  <c:v>-142.25150444311501</c:v>
                </c:pt>
                <c:pt idx="130">
                  <c:v>-144.01901639844701</c:v>
                </c:pt>
                <c:pt idx="131">
                  <c:v>-145.15809586114699</c:v>
                </c:pt>
                <c:pt idx="132">
                  <c:v>-146.185421586628</c:v>
                </c:pt>
                <c:pt idx="133">
                  <c:v>-147.72511764942001</c:v>
                </c:pt>
                <c:pt idx="134">
                  <c:v>-148.92922108377601</c:v>
                </c:pt>
                <c:pt idx="135">
                  <c:v>-150.034628601929</c:v>
                </c:pt>
                <c:pt idx="136">
                  <c:v>-151.37527574842699</c:v>
                </c:pt>
                <c:pt idx="137">
                  <c:v>-152.698954355941</c:v>
                </c:pt>
                <c:pt idx="138">
                  <c:v>-154.01706516160101</c:v>
                </c:pt>
                <c:pt idx="139">
                  <c:v>-155.15972392549401</c:v>
                </c:pt>
                <c:pt idx="140">
                  <c:v>-156.48525846695901</c:v>
                </c:pt>
                <c:pt idx="141">
                  <c:v>-157.78799153416401</c:v>
                </c:pt>
                <c:pt idx="142">
                  <c:v>-159.561667841548</c:v>
                </c:pt>
                <c:pt idx="143">
                  <c:v>-161.04329968500099</c:v>
                </c:pt>
                <c:pt idx="144">
                  <c:v>-162.42033639361901</c:v>
                </c:pt>
                <c:pt idx="145">
                  <c:v>-163.749914219765</c:v>
                </c:pt>
                <c:pt idx="146">
                  <c:v>-165.44511103434499</c:v>
                </c:pt>
                <c:pt idx="147">
                  <c:v>-166.40761163823601</c:v>
                </c:pt>
                <c:pt idx="148">
                  <c:v>-168.68729508081199</c:v>
                </c:pt>
                <c:pt idx="149">
                  <c:v>-169.71740470722</c:v>
                </c:pt>
                <c:pt idx="150">
                  <c:v>-171.244042948996</c:v>
                </c:pt>
                <c:pt idx="151">
                  <c:v>-173.12814732649099</c:v>
                </c:pt>
                <c:pt idx="152">
                  <c:v>-174.20704150248099</c:v>
                </c:pt>
                <c:pt idx="153">
                  <c:v>-176.25426921763699</c:v>
                </c:pt>
                <c:pt idx="154">
                  <c:v>-177.775671074336</c:v>
                </c:pt>
                <c:pt idx="155">
                  <c:v>-179.52263518948999</c:v>
                </c:pt>
                <c:pt idx="156">
                  <c:v>-181.31182180203999</c:v>
                </c:pt>
                <c:pt idx="157">
                  <c:v>-182.50585016637501</c:v>
                </c:pt>
                <c:pt idx="158">
                  <c:v>-184.08127295773099</c:v>
                </c:pt>
                <c:pt idx="159">
                  <c:v>-186.43260870750299</c:v>
                </c:pt>
                <c:pt idx="160">
                  <c:v>-187.72155483678301</c:v>
                </c:pt>
                <c:pt idx="161">
                  <c:v>-189.38785210840501</c:v>
                </c:pt>
                <c:pt idx="162">
                  <c:v>-191.37820870462099</c:v>
                </c:pt>
                <c:pt idx="163">
                  <c:v>-193.27318355240399</c:v>
                </c:pt>
                <c:pt idx="164">
                  <c:v>-194.435859889629</c:v>
                </c:pt>
                <c:pt idx="165">
                  <c:v>-196.464461981916</c:v>
                </c:pt>
                <c:pt idx="166">
                  <c:v>-198.48265758740399</c:v>
                </c:pt>
                <c:pt idx="167">
                  <c:v>-199.91755966529399</c:v>
                </c:pt>
                <c:pt idx="168">
                  <c:v>-202.41041037886399</c:v>
                </c:pt>
                <c:pt idx="169">
                  <c:v>-204.18461695309099</c:v>
                </c:pt>
                <c:pt idx="170">
                  <c:v>-205.52002771451299</c:v>
                </c:pt>
                <c:pt idx="171">
                  <c:v>-208.14372177166001</c:v>
                </c:pt>
                <c:pt idx="172">
                  <c:v>-210.50168585697301</c:v>
                </c:pt>
                <c:pt idx="173">
                  <c:v>-211.69425598748799</c:v>
                </c:pt>
                <c:pt idx="174">
                  <c:v>-214.09285176966699</c:v>
                </c:pt>
                <c:pt idx="175">
                  <c:v>-216.511266275113</c:v>
                </c:pt>
                <c:pt idx="176">
                  <c:v>-218.12983953084</c:v>
                </c:pt>
                <c:pt idx="177">
                  <c:v>-219.69048113394101</c:v>
                </c:pt>
                <c:pt idx="178">
                  <c:v>-222.127918962389</c:v>
                </c:pt>
                <c:pt idx="179">
                  <c:v>-224.693416233487</c:v>
                </c:pt>
                <c:pt idx="180">
                  <c:v>-226.96342230617299</c:v>
                </c:pt>
                <c:pt idx="181">
                  <c:v>-229.103844419034</c:v>
                </c:pt>
                <c:pt idx="182">
                  <c:v>-230.74747278310599</c:v>
                </c:pt>
                <c:pt idx="183">
                  <c:v>-233.129564009788</c:v>
                </c:pt>
                <c:pt idx="184">
                  <c:v>-236.12517397413399</c:v>
                </c:pt>
                <c:pt idx="185">
                  <c:v>-237.70251898279699</c:v>
                </c:pt>
                <c:pt idx="186">
                  <c:v>-240.17548468974499</c:v>
                </c:pt>
                <c:pt idx="187">
                  <c:v>-243.08751134292001</c:v>
                </c:pt>
                <c:pt idx="188">
                  <c:v>-245.458334399183</c:v>
                </c:pt>
                <c:pt idx="189">
                  <c:v>-247.95264334657199</c:v>
                </c:pt>
                <c:pt idx="190">
                  <c:v>-250.379674688221</c:v>
                </c:pt>
                <c:pt idx="191">
                  <c:v>-253.15409709556701</c:v>
                </c:pt>
                <c:pt idx="192">
                  <c:v>-255.785347455231</c:v>
                </c:pt>
                <c:pt idx="193">
                  <c:v>-258.22861821895498</c:v>
                </c:pt>
                <c:pt idx="194">
                  <c:v>-260.84349658983302</c:v>
                </c:pt>
                <c:pt idx="195">
                  <c:v>-263.797149190205</c:v>
                </c:pt>
                <c:pt idx="196">
                  <c:v>-266.65078020726497</c:v>
                </c:pt>
                <c:pt idx="197">
                  <c:v>-269.35752730873901</c:v>
                </c:pt>
                <c:pt idx="198">
                  <c:v>-272.597457721122</c:v>
                </c:pt>
                <c:pt idx="199">
                  <c:v>-274.99147995177702</c:v>
                </c:pt>
                <c:pt idx="200">
                  <c:v>-277.840669984025</c:v>
                </c:pt>
                <c:pt idx="201">
                  <c:v>-281.40863672232598</c:v>
                </c:pt>
                <c:pt idx="202">
                  <c:v>-284.76144768897001</c:v>
                </c:pt>
                <c:pt idx="203">
                  <c:v>-287.458848837331</c:v>
                </c:pt>
                <c:pt idx="204">
                  <c:v>-290.66616783885303</c:v>
                </c:pt>
                <c:pt idx="205">
                  <c:v>-293.33811617873801</c:v>
                </c:pt>
                <c:pt idx="206">
                  <c:v>-294.22558402430599</c:v>
                </c:pt>
                <c:pt idx="207">
                  <c:v>-298.74922418089102</c:v>
                </c:pt>
                <c:pt idx="208">
                  <c:v>-302.05404599821901</c:v>
                </c:pt>
                <c:pt idx="209">
                  <c:v>-305.69008574252501</c:v>
                </c:pt>
                <c:pt idx="210">
                  <c:v>-308.35971416497</c:v>
                </c:pt>
                <c:pt idx="211">
                  <c:v>-312.96687134937099</c:v>
                </c:pt>
                <c:pt idx="212">
                  <c:v>-315.995888124842</c:v>
                </c:pt>
                <c:pt idx="213">
                  <c:v>-319.191872672589</c:v>
                </c:pt>
                <c:pt idx="214">
                  <c:v>-322.80232704170697</c:v>
                </c:pt>
                <c:pt idx="215">
                  <c:v>-326.52685506548403</c:v>
                </c:pt>
                <c:pt idx="216">
                  <c:v>-330.53626895080703</c:v>
                </c:pt>
                <c:pt idx="217">
                  <c:v>-333.77951353096</c:v>
                </c:pt>
                <c:pt idx="218">
                  <c:v>-337.96139670705799</c:v>
                </c:pt>
                <c:pt idx="219">
                  <c:v>-341.44664181780797</c:v>
                </c:pt>
                <c:pt idx="220">
                  <c:v>-345.50430998587001</c:v>
                </c:pt>
                <c:pt idx="221">
                  <c:v>-349.002679200991</c:v>
                </c:pt>
                <c:pt idx="222">
                  <c:v>-352.77029140578401</c:v>
                </c:pt>
                <c:pt idx="223">
                  <c:v>-356.700165264617</c:v>
                </c:pt>
                <c:pt idx="224">
                  <c:v>-360.81066126693901</c:v>
                </c:pt>
                <c:pt idx="225">
                  <c:v>-366.00740889769997</c:v>
                </c:pt>
                <c:pt idx="226">
                  <c:v>-370.83409655521501</c:v>
                </c:pt>
                <c:pt idx="227">
                  <c:v>-374.02351905077597</c:v>
                </c:pt>
                <c:pt idx="228">
                  <c:v>-378.25657297724899</c:v>
                </c:pt>
                <c:pt idx="229">
                  <c:v>-382.52005096385398</c:v>
                </c:pt>
                <c:pt idx="230">
                  <c:v>-386.96620587796599</c:v>
                </c:pt>
                <c:pt idx="231">
                  <c:v>-392.13266201530598</c:v>
                </c:pt>
                <c:pt idx="232">
                  <c:v>-396.42895026283901</c:v>
                </c:pt>
                <c:pt idx="233">
                  <c:v>-401.59832286781699</c:v>
                </c:pt>
                <c:pt idx="234">
                  <c:v>-406.01107097080302</c:v>
                </c:pt>
                <c:pt idx="235">
                  <c:v>-410.86612790443201</c:v>
                </c:pt>
                <c:pt idx="236">
                  <c:v>-416.93019324071798</c:v>
                </c:pt>
                <c:pt idx="237">
                  <c:v>-421.28500969107699</c:v>
                </c:pt>
                <c:pt idx="238">
                  <c:v>-425.790024224793</c:v>
                </c:pt>
                <c:pt idx="239">
                  <c:v>-432.05512697803402</c:v>
                </c:pt>
                <c:pt idx="240">
                  <c:v>-436.12598553382099</c:v>
                </c:pt>
                <c:pt idx="241">
                  <c:v>-441.85492222516001</c:v>
                </c:pt>
                <c:pt idx="242">
                  <c:v>-446.93567398395601</c:v>
                </c:pt>
                <c:pt idx="243">
                  <c:v>-452.87234271114602</c:v>
                </c:pt>
                <c:pt idx="244">
                  <c:v>-458.65132333581897</c:v>
                </c:pt>
                <c:pt idx="245">
                  <c:v>-463.91548113903201</c:v>
                </c:pt>
                <c:pt idx="246">
                  <c:v>-469.61565085412298</c:v>
                </c:pt>
                <c:pt idx="247">
                  <c:v>-474.79277861168401</c:v>
                </c:pt>
                <c:pt idx="248">
                  <c:v>-480.85604854770497</c:v>
                </c:pt>
                <c:pt idx="249">
                  <c:v>-486.64092839100903</c:v>
                </c:pt>
                <c:pt idx="250">
                  <c:v>-493.69811724138498</c:v>
                </c:pt>
                <c:pt idx="251">
                  <c:v>-499.852526791093</c:v>
                </c:pt>
                <c:pt idx="252">
                  <c:v>-505.47680206424201</c:v>
                </c:pt>
                <c:pt idx="253">
                  <c:v>-512.60458268812795</c:v>
                </c:pt>
                <c:pt idx="254">
                  <c:v>-520.12999716111199</c:v>
                </c:pt>
                <c:pt idx="255">
                  <c:v>-524.95184613368201</c:v>
                </c:pt>
                <c:pt idx="256">
                  <c:v>-530.08164757548002</c:v>
                </c:pt>
                <c:pt idx="257">
                  <c:v>-538.52210376988296</c:v>
                </c:pt>
                <c:pt idx="258">
                  <c:v>-545.97818585310904</c:v>
                </c:pt>
                <c:pt idx="259">
                  <c:v>-553.17616055037399</c:v>
                </c:pt>
                <c:pt idx="260">
                  <c:v>-559.38817033593205</c:v>
                </c:pt>
                <c:pt idx="261">
                  <c:v>-567.52359052874397</c:v>
                </c:pt>
                <c:pt idx="262">
                  <c:v>-574.39763846812502</c:v>
                </c:pt>
                <c:pt idx="263">
                  <c:v>-581.61715525589796</c:v>
                </c:pt>
                <c:pt idx="264">
                  <c:v>-589.85677288341196</c:v>
                </c:pt>
                <c:pt idx="265">
                  <c:v>-598.11905941847499</c:v>
                </c:pt>
                <c:pt idx="266">
                  <c:v>-605.08915193984399</c:v>
                </c:pt>
                <c:pt idx="267">
                  <c:v>-612.23741412055199</c:v>
                </c:pt>
                <c:pt idx="268">
                  <c:v>-619.44049263618297</c:v>
                </c:pt>
                <c:pt idx="269">
                  <c:v>-626.76758730978395</c:v>
                </c:pt>
                <c:pt idx="270">
                  <c:v>-635.24138403195695</c:v>
                </c:pt>
                <c:pt idx="271">
                  <c:v>-640.58965541318298</c:v>
                </c:pt>
                <c:pt idx="272">
                  <c:v>-648.98636459301599</c:v>
                </c:pt>
                <c:pt idx="273">
                  <c:v>-654.116630018303</c:v>
                </c:pt>
                <c:pt idx="274">
                  <c:v>-655.67263178652502</c:v>
                </c:pt>
                <c:pt idx="275">
                  <c:v>-658.17913687130897</c:v>
                </c:pt>
                <c:pt idx="276">
                  <c:v>-655.80400539694494</c:v>
                </c:pt>
                <c:pt idx="277">
                  <c:v>-644.19984464888</c:v>
                </c:pt>
                <c:pt idx="278">
                  <c:v>-587.58597141046096</c:v>
                </c:pt>
                <c:pt idx="279">
                  <c:v>-589.466430203409</c:v>
                </c:pt>
                <c:pt idx="280">
                  <c:v>-589.47040720473399</c:v>
                </c:pt>
                <c:pt idx="281">
                  <c:v>-590.40937721745502</c:v>
                </c:pt>
                <c:pt idx="282">
                  <c:v>-589.63651329338802</c:v>
                </c:pt>
                <c:pt idx="283">
                  <c:v>-587.62030618856295</c:v>
                </c:pt>
                <c:pt idx="284">
                  <c:v>-573.875789610992</c:v>
                </c:pt>
                <c:pt idx="285">
                  <c:v>-386.961566043088</c:v>
                </c:pt>
                <c:pt idx="286">
                  <c:v>-26.489546438932901</c:v>
                </c:pt>
                <c:pt idx="287">
                  <c:v>-29.1890023713121</c:v>
                </c:pt>
                <c:pt idx="288">
                  <c:v>-30.696219589953099</c:v>
                </c:pt>
                <c:pt idx="289">
                  <c:v>-31.422486315167401</c:v>
                </c:pt>
                <c:pt idx="290">
                  <c:v>-32.065898846120803</c:v>
                </c:pt>
                <c:pt idx="291">
                  <c:v>-32.6350077356608</c:v>
                </c:pt>
                <c:pt idx="292">
                  <c:v>-33.004537442065001</c:v>
                </c:pt>
                <c:pt idx="293">
                  <c:v>-33.596646655931899</c:v>
                </c:pt>
                <c:pt idx="294">
                  <c:v>-33.708864376638999</c:v>
                </c:pt>
                <c:pt idx="295">
                  <c:v>-33.983542601453102</c:v>
                </c:pt>
                <c:pt idx="296">
                  <c:v>-33.862641761187398</c:v>
                </c:pt>
                <c:pt idx="297">
                  <c:v>-33.4589761267478</c:v>
                </c:pt>
                <c:pt idx="298">
                  <c:v>-31.892899288503799</c:v>
                </c:pt>
                <c:pt idx="299">
                  <c:v>-29.6529858591738</c:v>
                </c:pt>
                <c:pt idx="300">
                  <c:v>-28.345546673735001</c:v>
                </c:pt>
                <c:pt idx="301">
                  <c:v>-26.092111439901601</c:v>
                </c:pt>
                <c:pt idx="302">
                  <c:v>-23.9263690852741</c:v>
                </c:pt>
                <c:pt idx="303">
                  <c:v>-19.592299325158201</c:v>
                </c:pt>
                <c:pt idx="304">
                  <c:v>-14.711922149762801</c:v>
                </c:pt>
                <c:pt idx="305">
                  <c:v>-10.7042316316798</c:v>
                </c:pt>
                <c:pt idx="306">
                  <c:v>-1.24201751365031</c:v>
                </c:pt>
                <c:pt idx="307">
                  <c:v>-1.2550753346658501</c:v>
                </c:pt>
                <c:pt idx="308">
                  <c:v>-1.2336658108687999</c:v>
                </c:pt>
                <c:pt idx="309">
                  <c:v>-1.19999386632112</c:v>
                </c:pt>
                <c:pt idx="310">
                  <c:v>-1.2001264330319401</c:v>
                </c:pt>
                <c:pt idx="311">
                  <c:v>-1.20456741784433</c:v>
                </c:pt>
                <c:pt idx="312">
                  <c:v>-1.25335196742522</c:v>
                </c:pt>
                <c:pt idx="313">
                  <c:v>-1.1921061470274801</c:v>
                </c:pt>
                <c:pt idx="314">
                  <c:v>-1.14610549837376</c:v>
                </c:pt>
                <c:pt idx="315">
                  <c:v>-1.22120454005194</c:v>
                </c:pt>
                <c:pt idx="316">
                  <c:v>-1.1299323596540101</c:v>
                </c:pt>
                <c:pt idx="317">
                  <c:v>-1.2130516873366599</c:v>
                </c:pt>
                <c:pt idx="318">
                  <c:v>-1.21610072168547</c:v>
                </c:pt>
                <c:pt idx="319">
                  <c:v>-1.1520710003605501</c:v>
                </c:pt>
                <c:pt idx="320">
                  <c:v>-1.25242400044949</c:v>
                </c:pt>
                <c:pt idx="321">
                  <c:v>-1.2052302513984201</c:v>
                </c:pt>
                <c:pt idx="322">
                  <c:v>-1.24314433069226</c:v>
                </c:pt>
                <c:pt idx="323">
                  <c:v>-1.1588981859676599</c:v>
                </c:pt>
                <c:pt idx="324">
                  <c:v>-1.2666086385069799</c:v>
                </c:pt>
                <c:pt idx="325">
                  <c:v>-1.2505680664980501</c:v>
                </c:pt>
                <c:pt idx="326">
                  <c:v>-1.1592958861001099</c:v>
                </c:pt>
                <c:pt idx="327">
                  <c:v>-1.15651198517294</c:v>
                </c:pt>
                <c:pt idx="328">
                  <c:v>-1.2072187520606901</c:v>
                </c:pt>
                <c:pt idx="329">
                  <c:v>-1.2415535301624501</c:v>
                </c:pt>
                <c:pt idx="330">
                  <c:v>-1.2479830156370999</c:v>
                </c:pt>
                <c:pt idx="331">
                  <c:v>-1.2105329198311301</c:v>
                </c:pt>
                <c:pt idx="332">
                  <c:v>-1.2166309885287401</c:v>
                </c:pt>
                <c:pt idx="333">
                  <c:v>-1.2285619925023199</c:v>
                </c:pt>
                <c:pt idx="334">
                  <c:v>-1.24672363188434</c:v>
                </c:pt>
                <c:pt idx="335">
                  <c:v>-1.19064791320848</c:v>
                </c:pt>
                <c:pt idx="336">
                  <c:v>-1.26694005528402</c:v>
                </c:pt>
                <c:pt idx="337">
                  <c:v>-1.26554810482044</c:v>
                </c:pt>
                <c:pt idx="338">
                  <c:v>-1.2312796100740799</c:v>
                </c:pt>
                <c:pt idx="339">
                  <c:v>-1.2066222018620101</c:v>
                </c:pt>
                <c:pt idx="340">
                  <c:v>-1.1844172778000499</c:v>
                </c:pt>
                <c:pt idx="341">
                  <c:v>-1.25355081749144</c:v>
                </c:pt>
                <c:pt idx="342">
                  <c:v>-1.17374565757924</c:v>
                </c:pt>
                <c:pt idx="343">
                  <c:v>-1.25063434985346</c:v>
                </c:pt>
                <c:pt idx="344">
                  <c:v>-1.19316668071402</c:v>
                </c:pt>
                <c:pt idx="345">
                  <c:v>-1.21550417148679</c:v>
                </c:pt>
                <c:pt idx="346">
                  <c:v>-1.2668074885732099</c:v>
                </c:pt>
                <c:pt idx="347">
                  <c:v>-1.2097375195662201</c:v>
                </c:pt>
                <c:pt idx="348">
                  <c:v>-1.2203428564316301</c:v>
                </c:pt>
                <c:pt idx="349">
                  <c:v>-1.29418251435705</c:v>
                </c:pt>
                <c:pt idx="350">
                  <c:v>-1.2420837970057199</c:v>
                </c:pt>
                <c:pt idx="351">
                  <c:v>-1.2088095525905</c:v>
                </c:pt>
                <c:pt idx="352">
                  <c:v>-1.22299419064798</c:v>
                </c:pt>
                <c:pt idx="353">
                  <c:v>-1.2250489746656601</c:v>
                </c:pt>
                <c:pt idx="354">
                  <c:v>-1.2150401879989201</c:v>
                </c:pt>
                <c:pt idx="355">
                  <c:v>-1.20098811665226</c:v>
                </c:pt>
                <c:pt idx="356">
                  <c:v>-1.2215359568289901</c:v>
                </c:pt>
                <c:pt idx="357">
                  <c:v>-1.20198236698339</c:v>
                </c:pt>
                <c:pt idx="358">
                  <c:v>-1.24732018208302</c:v>
                </c:pt>
                <c:pt idx="359">
                  <c:v>-1.2558044515753399</c:v>
                </c:pt>
                <c:pt idx="360">
                  <c:v>-1.30266678384937</c:v>
                </c:pt>
                <c:pt idx="361">
                  <c:v>-1.24692248195056</c:v>
                </c:pt>
                <c:pt idx="362">
                  <c:v>-1.18885826261244</c:v>
                </c:pt>
                <c:pt idx="363">
                  <c:v>-1.27065192318692</c:v>
                </c:pt>
                <c:pt idx="364">
                  <c:v>-1.3093614027456599</c:v>
                </c:pt>
                <c:pt idx="365">
                  <c:v>-1.2331355440255301</c:v>
                </c:pt>
                <c:pt idx="366">
                  <c:v>-1.2962372983747199</c:v>
                </c:pt>
                <c:pt idx="367">
                  <c:v>-1.2687959892354701</c:v>
                </c:pt>
                <c:pt idx="368">
                  <c:v>-1.26866342252465</c:v>
                </c:pt>
                <c:pt idx="369">
                  <c:v>-1.3128744205823299</c:v>
                </c:pt>
                <c:pt idx="370">
                  <c:v>-1.25911861934578</c:v>
                </c:pt>
                <c:pt idx="371">
                  <c:v>-1.3058483849089999</c:v>
                </c:pt>
                <c:pt idx="372">
                  <c:v>-1.2887472792135199</c:v>
                </c:pt>
                <c:pt idx="373">
                  <c:v>-1.2915974634961001</c:v>
                </c:pt>
                <c:pt idx="374">
                  <c:v>-1.2989549159464799</c:v>
                </c:pt>
                <c:pt idx="375">
                  <c:v>-1.27535804142094</c:v>
                </c:pt>
                <c:pt idx="376">
                  <c:v>-1.2556718848645301</c:v>
                </c:pt>
                <c:pt idx="377">
                  <c:v>-1.33613987833082</c:v>
                </c:pt>
                <c:pt idx="378">
                  <c:v>-1.26886227259088</c:v>
                </c:pt>
                <c:pt idx="379">
                  <c:v>-1.3087648525469799</c:v>
                </c:pt>
                <c:pt idx="380">
                  <c:v>-1.2477841655708799</c:v>
                </c:pt>
                <c:pt idx="381">
                  <c:v>-1.2519600169616301</c:v>
                </c:pt>
                <c:pt idx="382">
                  <c:v>-1.2656143881758499</c:v>
                </c:pt>
                <c:pt idx="383">
                  <c:v>-1.31227787038365</c:v>
                </c:pt>
                <c:pt idx="384">
                  <c:v>-1.2611734033634601</c:v>
                </c:pt>
                <c:pt idx="385">
                  <c:v>-1.2793350427454699</c:v>
                </c:pt>
                <c:pt idx="386">
                  <c:v>-1.28245036044969</c:v>
                </c:pt>
                <c:pt idx="387">
                  <c:v>-1.2638910209352201</c:v>
                </c:pt>
                <c:pt idx="388">
                  <c:v>-1.3976508321501999</c:v>
                </c:pt>
                <c:pt idx="389">
                  <c:v>-1.58748636204104</c:v>
                </c:pt>
                <c:pt idx="390">
                  <c:v>-1.8512278332126999</c:v>
                </c:pt>
                <c:pt idx="391">
                  <c:v>-1.9732554905203199</c:v>
                </c:pt>
                <c:pt idx="392">
                  <c:v>-2.2684152721557602</c:v>
                </c:pt>
                <c:pt idx="393">
                  <c:v>-2.5162487380292999</c:v>
                </c:pt>
                <c:pt idx="394">
                  <c:v>-2.74393206385857</c:v>
                </c:pt>
                <c:pt idx="395">
                  <c:v>-3.0177486050523701</c:v>
                </c:pt>
                <c:pt idx="396">
                  <c:v>-3.1872351448326999</c:v>
                </c:pt>
                <c:pt idx="397">
                  <c:v>-3.39609399772587</c:v>
                </c:pt>
                <c:pt idx="398">
                  <c:v>-3.67189903958193</c:v>
                </c:pt>
                <c:pt idx="399">
                  <c:v>-3.8973287313273</c:v>
                </c:pt>
                <c:pt idx="400">
                  <c:v>-4.1519230994525502</c:v>
                </c:pt>
                <c:pt idx="401">
                  <c:v>-1.8082762189077899</c:v>
                </c:pt>
              </c:numCache>
            </c:numRef>
          </c:yVal>
          <c:smooth val="1"/>
        </c:ser>
        <c:ser>
          <c:idx val="2"/>
          <c:order val="2"/>
          <c:tx>
            <c:v>90 s</c:v>
          </c:tx>
          <c:marker>
            <c:symbol val="none"/>
          </c:marker>
          <c:xVal>
            <c:numRef>
              <c:f>'Test 11'!$D$2:$D$303</c:f>
              <c:numCache>
                <c:formatCode>General</c:formatCode>
                <c:ptCount val="302"/>
                <c:pt idx="0">
                  <c:v>7.6757674283981295E-4</c:v>
                </c:pt>
                <c:pt idx="1">
                  <c:v>-8.5818713348865504E-3</c:v>
                </c:pt>
                <c:pt idx="2">
                  <c:v>-1.8727661358833299E-2</c:v>
                </c:pt>
                <c:pt idx="3">
                  <c:v>-2.8681178707552001E-2</c:v>
                </c:pt>
                <c:pt idx="4">
                  <c:v>-3.8677843861341502E-2</c:v>
                </c:pt>
                <c:pt idx="5">
                  <c:v>-4.82770950210571E-2</c:v>
                </c:pt>
                <c:pt idx="6">
                  <c:v>-5.8992133280324897E-2</c:v>
                </c:pt>
                <c:pt idx="7">
                  <c:v>-6.7757193542003602E-2</c:v>
                </c:pt>
                <c:pt idx="8">
                  <c:v>-7.7485131137895596E-2</c:v>
                </c:pt>
                <c:pt idx="9">
                  <c:v>-8.82433172022343E-2</c:v>
                </c:pt>
                <c:pt idx="10">
                  <c:v>-9.5542109070539505E-2</c:v>
                </c:pt>
                <c:pt idx="11">
                  <c:v>-0.107285124861145</c:v>
                </c:pt>
                <c:pt idx="12">
                  <c:v>-0.116202337909126</c:v>
                </c:pt>
                <c:pt idx="13">
                  <c:v>-0.12621035774846101</c:v>
                </c:pt>
                <c:pt idx="14">
                  <c:v>-0.13678913978118901</c:v>
                </c:pt>
                <c:pt idx="15">
                  <c:v>-0.14617719378976801</c:v>
                </c:pt>
                <c:pt idx="16">
                  <c:v>-0.15556449081931101</c:v>
                </c:pt>
                <c:pt idx="17">
                  <c:v>-0.16704483488430999</c:v>
                </c:pt>
                <c:pt idx="18">
                  <c:v>-0.17445338871288299</c:v>
                </c:pt>
                <c:pt idx="19">
                  <c:v>-0.18598293641524299</c:v>
                </c:pt>
                <c:pt idx="20">
                  <c:v>-0.19513556994352299</c:v>
                </c:pt>
                <c:pt idx="21">
                  <c:v>-0.20461521841549901</c:v>
                </c:pt>
                <c:pt idx="22">
                  <c:v>-0.21519021555304499</c:v>
                </c:pt>
                <c:pt idx="23">
                  <c:v>-0.22407866339764601</c:v>
                </c:pt>
                <c:pt idx="24">
                  <c:v>-0.232761212944365</c:v>
                </c:pt>
                <c:pt idx="25">
                  <c:v>-0.24342780454530699</c:v>
                </c:pt>
                <c:pt idx="26">
                  <c:v>-0.25361901331143399</c:v>
                </c:pt>
                <c:pt idx="27">
                  <c:v>-0.26361794940233202</c:v>
                </c:pt>
                <c:pt idx="28">
                  <c:v>-0.27318616442155802</c:v>
                </c:pt>
                <c:pt idx="29">
                  <c:v>-0.28323808904499997</c:v>
                </c:pt>
                <c:pt idx="30">
                  <c:v>-0.29276088532204603</c:v>
                </c:pt>
                <c:pt idx="31">
                  <c:v>-0.30319659831690798</c:v>
                </c:pt>
                <c:pt idx="32">
                  <c:v>-0.31186022338771802</c:v>
                </c:pt>
                <c:pt idx="33">
                  <c:v>-0.32220282796111099</c:v>
                </c:pt>
                <c:pt idx="34">
                  <c:v>-0.33182251755480802</c:v>
                </c:pt>
                <c:pt idx="35">
                  <c:v>-0.34065116405553802</c:v>
                </c:pt>
                <c:pt idx="36">
                  <c:v>-0.350943808012533</c:v>
                </c:pt>
                <c:pt idx="37">
                  <c:v>-0.36102752575550101</c:v>
                </c:pt>
                <c:pt idx="38">
                  <c:v>-0.36997501796493498</c:v>
                </c:pt>
                <c:pt idx="39">
                  <c:v>-0.38115332739443802</c:v>
                </c:pt>
                <c:pt idx="40">
                  <c:v>-0.38964284728689202</c:v>
                </c:pt>
                <c:pt idx="41">
                  <c:v>-0.39907556305861502</c:v>
                </c:pt>
                <c:pt idx="42">
                  <c:v>-0.40749014202647199</c:v>
                </c:pt>
                <c:pt idx="43">
                  <c:v>-0.416580703273773</c:v>
                </c:pt>
                <c:pt idx="44">
                  <c:v>-0.42713601895637499</c:v>
                </c:pt>
                <c:pt idx="45">
                  <c:v>-0.43701762329664201</c:v>
                </c:pt>
                <c:pt idx="46">
                  <c:v>-0.44681823088002198</c:v>
                </c:pt>
                <c:pt idx="47">
                  <c:v>-0.45579978714609098</c:v>
                </c:pt>
                <c:pt idx="48">
                  <c:v>-0.46711435280213398</c:v>
                </c:pt>
                <c:pt idx="49">
                  <c:v>-0.475402516270924</c:v>
                </c:pt>
                <c:pt idx="50">
                  <c:v>-0.485435516418457</c:v>
                </c:pt>
                <c:pt idx="51">
                  <c:v>-0.49790598906297701</c:v>
                </c:pt>
                <c:pt idx="52">
                  <c:v>-0.50182638349213604</c:v>
                </c:pt>
                <c:pt idx="53">
                  <c:v>-0.51478662157316202</c:v>
                </c:pt>
                <c:pt idx="54">
                  <c:v>-0.52476284829297104</c:v>
                </c:pt>
                <c:pt idx="55">
                  <c:v>-0.534192536148548</c:v>
                </c:pt>
                <c:pt idx="56">
                  <c:v>-0.54366310087208702</c:v>
                </c:pt>
                <c:pt idx="57">
                  <c:v>-0.55245465540003802</c:v>
                </c:pt>
                <c:pt idx="58">
                  <c:v>-0.56531421526923198</c:v>
                </c:pt>
                <c:pt idx="59">
                  <c:v>-0.57274245055274997</c:v>
                </c:pt>
                <c:pt idx="60">
                  <c:v>-0.58391319019188903</c:v>
                </c:pt>
                <c:pt idx="61">
                  <c:v>-0.59171310218224504</c:v>
                </c:pt>
                <c:pt idx="62">
                  <c:v>-0.60180893158979398</c:v>
                </c:pt>
                <c:pt idx="63">
                  <c:v>-0.61103877697978004</c:v>
                </c:pt>
                <c:pt idx="64">
                  <c:v>-0.62008846135911899</c:v>
                </c:pt>
                <c:pt idx="65">
                  <c:v>-0.63108131092472097</c:v>
                </c:pt>
                <c:pt idx="66">
                  <c:v>-0.64088343246617296</c:v>
                </c:pt>
                <c:pt idx="67">
                  <c:v>-0.64933737434392003</c:v>
                </c:pt>
                <c:pt idx="68">
                  <c:v>-0.65980185254216195</c:v>
                </c:pt>
                <c:pt idx="69">
                  <c:v>-0.66968118594532</c:v>
                </c:pt>
                <c:pt idx="70">
                  <c:v>-0.68028192037010204</c:v>
                </c:pt>
                <c:pt idx="71">
                  <c:v>-0.688592036230946</c:v>
                </c:pt>
                <c:pt idx="72">
                  <c:v>-0.69809590803208299</c:v>
                </c:pt>
                <c:pt idx="73">
                  <c:v>-0.70888058836269396</c:v>
                </c:pt>
                <c:pt idx="74">
                  <c:v>-0.71880458352899501</c:v>
                </c:pt>
                <c:pt idx="75">
                  <c:v>-0.727685461583233</c:v>
                </c:pt>
                <c:pt idx="76">
                  <c:v>-0.73716056818098996</c:v>
                </c:pt>
                <c:pt idx="77">
                  <c:v>-0.74587793876338004</c:v>
                </c:pt>
                <c:pt idx="78">
                  <c:v>-0.75548551669249497</c:v>
                </c:pt>
                <c:pt idx="79">
                  <c:v>-0.76691817107820504</c:v>
                </c:pt>
                <c:pt idx="80">
                  <c:v>-0.77616391302795396</c:v>
                </c:pt>
                <c:pt idx="81">
                  <c:v>-0.78585400167202901</c:v>
                </c:pt>
                <c:pt idx="82">
                  <c:v>-0.79590819723257999</c:v>
                </c:pt>
                <c:pt idx="83">
                  <c:v>-0.80594422529625898</c:v>
                </c:pt>
                <c:pt idx="84">
                  <c:v>-0.81446856622438402</c:v>
                </c:pt>
                <c:pt idx="85">
                  <c:v>-0.82367570224328002</c:v>
                </c:pt>
                <c:pt idx="86">
                  <c:v>-0.83445281278352701</c:v>
                </c:pt>
                <c:pt idx="87">
                  <c:v>-0.84314066118349995</c:v>
                </c:pt>
                <c:pt idx="88">
                  <c:v>-0.85194357039699598</c:v>
                </c:pt>
                <c:pt idx="89">
                  <c:v>-0.86248374649887105</c:v>
                </c:pt>
                <c:pt idx="90">
                  <c:v>-0.87206028828749704</c:v>
                </c:pt>
                <c:pt idx="91">
                  <c:v>-0.882816203414726</c:v>
                </c:pt>
                <c:pt idx="92">
                  <c:v>-0.89002794269385299</c:v>
                </c:pt>
                <c:pt idx="93">
                  <c:v>-0.90088983488616903</c:v>
                </c:pt>
                <c:pt idx="94">
                  <c:v>-0.91200304411854705</c:v>
                </c:pt>
                <c:pt idx="95">
                  <c:v>-0.92041156725411399</c:v>
                </c:pt>
                <c:pt idx="96">
                  <c:v>-0.93018113869700403</c:v>
                </c:pt>
                <c:pt idx="97">
                  <c:v>-0.94090071883048998</c:v>
                </c:pt>
                <c:pt idx="98">
                  <c:v>-0.94917828459277198</c:v>
                </c:pt>
                <c:pt idx="99">
                  <c:v>-0.95895769676313403</c:v>
                </c:pt>
                <c:pt idx="100">
                  <c:v>-0.96841917773823705</c:v>
                </c:pt>
                <c:pt idx="101">
                  <c:v>-0.97841508591299098</c:v>
                </c:pt>
                <c:pt idx="102">
                  <c:v>-0.98801433707270603</c:v>
                </c:pt>
                <c:pt idx="103">
                  <c:v>-0.99790881005659104</c:v>
                </c:pt>
                <c:pt idx="104">
                  <c:v>-1.00765945702357</c:v>
                </c:pt>
                <c:pt idx="105">
                  <c:v>-1.01647372092261</c:v>
                </c:pt>
                <c:pt idx="106">
                  <c:v>-1.0271319857541601</c:v>
                </c:pt>
                <c:pt idx="107">
                  <c:v>-1.0369197246939199</c:v>
                </c:pt>
                <c:pt idx="108">
                  <c:v>-1.0456060591358201</c:v>
                </c:pt>
                <c:pt idx="109">
                  <c:v>-1.0555255124278999</c:v>
                </c:pt>
                <c:pt idx="110">
                  <c:v>-1.06428981571054</c:v>
                </c:pt>
                <c:pt idx="111">
                  <c:v>-1.0751312694688799</c:v>
                </c:pt>
                <c:pt idx="112">
                  <c:v>-1.0850968984821801</c:v>
                </c:pt>
                <c:pt idx="113">
                  <c:v>-1.0943918440692899</c:v>
                </c:pt>
                <c:pt idx="114">
                  <c:v>-1.1035490194717901</c:v>
                </c:pt>
                <c:pt idx="115">
                  <c:v>-1.1123405739997401</c:v>
                </c:pt>
                <c:pt idx="116">
                  <c:v>-1.1237194828738699</c:v>
                </c:pt>
                <c:pt idx="117">
                  <c:v>-1.1335443137864101</c:v>
                </c:pt>
                <c:pt idx="118">
                  <c:v>-1.14200279753838</c:v>
                </c:pt>
                <c:pt idx="119">
                  <c:v>-1.1512886593770499</c:v>
                </c:pt>
                <c:pt idx="120">
                  <c:v>-1.1623216288315801</c:v>
                </c:pt>
                <c:pt idx="121">
                  <c:v>-1.17097692713299</c:v>
                </c:pt>
                <c:pt idx="122">
                  <c:v>-1.18158901624331</c:v>
                </c:pt>
                <c:pt idx="123">
                  <c:v>-1.1905781422997499</c:v>
                </c:pt>
                <c:pt idx="124">
                  <c:v>-1.20114556964693</c:v>
                </c:pt>
                <c:pt idx="125">
                  <c:v>-1.21037314409981</c:v>
                </c:pt>
                <c:pt idx="126">
                  <c:v>-1.21989215548167</c:v>
                </c:pt>
                <c:pt idx="127">
                  <c:v>-1.22965642807131</c:v>
                </c:pt>
                <c:pt idx="128">
                  <c:v>-1.24012090626955</c:v>
                </c:pt>
                <c:pt idx="129">
                  <c:v>-1.2485680353359701</c:v>
                </c:pt>
                <c:pt idx="130">
                  <c:v>-1.25937466805863</c:v>
                </c:pt>
                <c:pt idx="131">
                  <c:v>-1.2680102849051</c:v>
                </c:pt>
                <c:pt idx="132">
                  <c:v>-1.27792746726007</c:v>
                </c:pt>
                <c:pt idx="133">
                  <c:v>-1.2874207413547001</c:v>
                </c:pt>
                <c:pt idx="134">
                  <c:v>-1.2974363309843999</c:v>
                </c:pt>
                <c:pt idx="135">
                  <c:v>-1.3069818366325401</c:v>
                </c:pt>
                <c:pt idx="136">
                  <c:v>-1.31555613817706</c:v>
                </c:pt>
                <c:pt idx="137">
                  <c:v>-1.3248245894979001</c:v>
                </c:pt>
                <c:pt idx="138">
                  <c:v>-1.3360551304809101</c:v>
                </c:pt>
                <c:pt idx="139">
                  <c:v>-1.3446385157738701</c:v>
                </c:pt>
                <c:pt idx="140">
                  <c:v>-1.35474115799274</c:v>
                </c:pt>
                <c:pt idx="141">
                  <c:v>-1.3647211696077299</c:v>
                </c:pt>
                <c:pt idx="142">
                  <c:v>-1.3737935633581599</c:v>
                </c:pt>
                <c:pt idx="143">
                  <c:v>-1.38364261759987</c:v>
                </c:pt>
                <c:pt idx="144">
                  <c:v>-1.39307154847641</c:v>
                </c:pt>
                <c:pt idx="145">
                  <c:v>-1.4026624728667301</c:v>
                </c:pt>
                <c:pt idx="146">
                  <c:v>-1.41252363877301</c:v>
                </c:pt>
                <c:pt idx="147">
                  <c:v>-1.42260130068369</c:v>
                </c:pt>
                <c:pt idx="148">
                  <c:v>-1.4315858848659</c:v>
                </c:pt>
                <c:pt idx="149">
                  <c:v>-1.4399845672739999</c:v>
                </c:pt>
                <c:pt idx="150">
                  <c:v>-1.4490334946743</c:v>
                </c:pt>
                <c:pt idx="151">
                  <c:v>-1.45701508163338</c:v>
                </c:pt>
                <c:pt idx="152">
                  <c:v>-1.4678777308047299</c:v>
                </c:pt>
                <c:pt idx="153">
                  <c:v>-1.47891599911251</c:v>
                </c:pt>
                <c:pt idx="154">
                  <c:v>-1.4888142569915801</c:v>
                </c:pt>
                <c:pt idx="155">
                  <c:v>-1.4983029892119899</c:v>
                </c:pt>
                <c:pt idx="156">
                  <c:v>-1.5083011683238501</c:v>
                </c:pt>
                <c:pt idx="157">
                  <c:v>-1.5171616079441099</c:v>
                </c:pt>
                <c:pt idx="158">
                  <c:v>-1.52573288157248</c:v>
                </c:pt>
                <c:pt idx="159">
                  <c:v>-1.5359710230388599</c:v>
                </c:pt>
                <c:pt idx="160">
                  <c:v>-1.54497301773891</c:v>
                </c:pt>
                <c:pt idx="161">
                  <c:v>-1.5546759750266099</c:v>
                </c:pt>
                <c:pt idx="162">
                  <c:v>-1.5651730033234099</c:v>
                </c:pt>
                <c:pt idx="163">
                  <c:v>-1.5736110486413999</c:v>
                </c:pt>
                <c:pt idx="164">
                  <c:v>-1.58363269410338</c:v>
                </c:pt>
                <c:pt idx="165">
                  <c:v>-1.5922554423062301</c:v>
                </c:pt>
                <c:pt idx="166">
                  <c:v>-1.6026593621815699</c:v>
                </c:pt>
                <c:pt idx="167">
                  <c:v>-1.61199518463664</c:v>
                </c:pt>
                <c:pt idx="168">
                  <c:v>-1.62232567754545</c:v>
                </c:pt>
                <c:pt idx="169">
                  <c:v>-1.6314548447236099</c:v>
                </c:pt>
                <c:pt idx="170">
                  <c:v>-1.6400056799180001</c:v>
                </c:pt>
                <c:pt idx="171">
                  <c:v>-1.6507880893114999</c:v>
                </c:pt>
                <c:pt idx="172">
                  <c:v>-1.65881055313854</c:v>
                </c:pt>
                <c:pt idx="173">
                  <c:v>-1.6690948703261399</c:v>
                </c:pt>
                <c:pt idx="174">
                  <c:v>-1.6785752757771499</c:v>
                </c:pt>
                <c:pt idx="175">
                  <c:v>-1.6874001373826999</c:v>
                </c:pt>
                <c:pt idx="176">
                  <c:v>-1.69698424896169</c:v>
                </c:pt>
                <c:pt idx="177">
                  <c:v>-1.7062337758066199</c:v>
                </c:pt>
                <c:pt idx="178">
                  <c:v>-1.71601470193505</c:v>
                </c:pt>
                <c:pt idx="179">
                  <c:v>-1.72468438283815</c:v>
                </c:pt>
                <c:pt idx="180">
                  <c:v>-1.7353358348583701</c:v>
                </c:pt>
                <c:pt idx="181">
                  <c:v>-1.74389651078024</c:v>
                </c:pt>
                <c:pt idx="182">
                  <c:v>-1.75325352864833</c:v>
                </c:pt>
                <c:pt idx="183">
                  <c:v>-1.7628005482545399</c:v>
                </c:pt>
                <c:pt idx="184">
                  <c:v>-1.7734678968345201</c:v>
                </c:pt>
                <c:pt idx="185">
                  <c:v>-1.78075003516402</c:v>
                </c:pt>
                <c:pt idx="186">
                  <c:v>-1.79150140841703</c:v>
                </c:pt>
                <c:pt idx="187">
                  <c:v>-1.8013724150507899</c:v>
                </c:pt>
                <c:pt idx="188">
                  <c:v>-1.8131714472900899</c:v>
                </c:pt>
                <c:pt idx="189">
                  <c:v>-1.82271316804304</c:v>
                </c:pt>
                <c:pt idx="190">
                  <c:v>-1.8309385022518201</c:v>
                </c:pt>
                <c:pt idx="191">
                  <c:v>-1.83987312581763</c:v>
                </c:pt>
                <c:pt idx="192">
                  <c:v>-1.84801822024856</c:v>
                </c:pt>
                <c:pt idx="193">
                  <c:v>-1.85879457380977</c:v>
                </c:pt>
                <c:pt idx="194">
                  <c:v>-1.8677185996690799</c:v>
                </c:pt>
                <c:pt idx="195">
                  <c:v>-1.8770597209774</c:v>
                </c:pt>
                <c:pt idx="196">
                  <c:v>-1.8889329371622601</c:v>
                </c:pt>
                <c:pt idx="197">
                  <c:v>-1.8977918628244399</c:v>
                </c:pt>
                <c:pt idx="198">
                  <c:v>-1.9125098062278301</c:v>
                </c:pt>
                <c:pt idx="199">
                  <c:v>-1.9209327119650801</c:v>
                </c:pt>
                <c:pt idx="200">
                  <c:v>-1.9300747477868601</c:v>
                </c:pt>
                <c:pt idx="201">
                  <c:v>-1.93995408119001</c:v>
                </c:pt>
                <c:pt idx="202">
                  <c:v>-1.9491513764814401</c:v>
                </c:pt>
                <c:pt idx="203">
                  <c:v>-1.9592646164068199</c:v>
                </c:pt>
                <c:pt idx="204">
                  <c:v>-1.9682037818468601</c:v>
                </c:pt>
                <c:pt idx="205">
                  <c:v>-1.9775221937840901</c:v>
                </c:pt>
                <c:pt idx="206">
                  <c:v>-1.9879442811563</c:v>
                </c:pt>
                <c:pt idx="207">
                  <c:v>-1.99765935010858</c:v>
                </c:pt>
                <c:pt idx="208">
                  <c:v>-2.0099004581050899</c:v>
                </c:pt>
                <c:pt idx="209">
                  <c:v>-2.0249968910266398</c:v>
                </c:pt>
                <c:pt idx="210">
                  <c:v>-2.03161061686707</c:v>
                </c:pt>
                <c:pt idx="211">
                  <c:v>-2.0433165406848901</c:v>
                </c:pt>
                <c:pt idx="212">
                  <c:v>-2.0506584803582699</c:v>
                </c:pt>
                <c:pt idx="213">
                  <c:v>-2.0599329875114001</c:v>
                </c:pt>
                <c:pt idx="214">
                  <c:v>-2.0761679169035898</c:v>
                </c:pt>
                <c:pt idx="215">
                  <c:v>-2.0924929268011101</c:v>
                </c:pt>
                <c:pt idx="216">
                  <c:v>-2.1036000802012</c:v>
                </c:pt>
                <c:pt idx="217">
                  <c:v>-2.1109140116502298</c:v>
                </c:pt>
                <c:pt idx="218">
                  <c:v>-2.1194989109012599</c:v>
                </c:pt>
                <c:pt idx="219">
                  <c:v>-2.1286159664148299</c:v>
                </c:pt>
                <c:pt idx="220">
                  <c:v>-2.1380774473899402</c:v>
                </c:pt>
                <c:pt idx="221">
                  <c:v>-2.14829666438041</c:v>
                </c:pt>
                <c:pt idx="222">
                  <c:v>-2.1594833005793101</c:v>
                </c:pt>
                <c:pt idx="223">
                  <c:v>-2.1673414999554601</c:v>
                </c:pt>
                <c:pt idx="224">
                  <c:v>-2.1769596755910898</c:v>
                </c:pt>
                <c:pt idx="225">
                  <c:v>-2.1871894902880702</c:v>
                </c:pt>
                <c:pt idx="226">
                  <c:v>-2.1968114508188701</c:v>
                </c:pt>
                <c:pt idx="227">
                  <c:v>-2.206606759549</c:v>
                </c:pt>
                <c:pt idx="228">
                  <c:v>-2.2170038666130099</c:v>
                </c:pt>
                <c:pt idx="229">
                  <c:v>-2.2247258097626199</c:v>
                </c:pt>
                <c:pt idx="230">
                  <c:v>-2.2367057599916</c:v>
                </c:pt>
                <c:pt idx="231">
                  <c:v>-2.2462535365768401</c:v>
                </c:pt>
                <c:pt idx="232">
                  <c:v>-2.2560306778101</c:v>
                </c:pt>
                <c:pt idx="233">
                  <c:v>-2.26398804144001</c:v>
                </c:pt>
                <c:pt idx="234">
                  <c:v>-2.2748877825841398</c:v>
                </c:pt>
                <c:pt idx="235">
                  <c:v>-2.28500632136278</c:v>
                </c:pt>
                <c:pt idx="236">
                  <c:v>-2.2949439421517401</c:v>
                </c:pt>
                <c:pt idx="237">
                  <c:v>-2.3048543116953901</c:v>
                </c:pt>
                <c:pt idx="238">
                  <c:v>-2.31329841284566</c:v>
                </c:pt>
                <c:pt idx="239">
                  <c:v>-2.32299682825913</c:v>
                </c:pt>
                <c:pt idx="240">
                  <c:v>-2.3331668416122402</c:v>
                </c:pt>
                <c:pt idx="241">
                  <c:v>-2.34324677446003</c:v>
                </c:pt>
                <c:pt idx="242">
                  <c:v>-2.3515871694823298</c:v>
                </c:pt>
                <c:pt idx="243">
                  <c:v>-2.3626314936224002</c:v>
                </c:pt>
                <c:pt idx="244">
                  <c:v>-2.3717606608005499</c:v>
                </c:pt>
                <c:pt idx="245">
                  <c:v>-2.3820661734011699</c:v>
                </c:pt>
                <c:pt idx="246">
                  <c:v>-2.3913982109610599</c:v>
                </c:pt>
                <c:pt idx="247">
                  <c:v>-2.4015341602575302</c:v>
                </c:pt>
                <c:pt idx="248">
                  <c:v>-2.4113764016879098</c:v>
                </c:pt>
                <c:pt idx="249">
                  <c:v>-2.4205161665725701</c:v>
                </c:pt>
                <c:pt idx="250">
                  <c:v>-2.4304341059065799</c:v>
                </c:pt>
                <c:pt idx="251">
                  <c:v>-2.4401264654877699</c:v>
                </c:pt>
                <c:pt idx="252">
                  <c:v>-2.4496204965614301</c:v>
                </c:pt>
                <c:pt idx="253">
                  <c:v>-2.4598798334408301</c:v>
                </c:pt>
                <c:pt idx="254">
                  <c:v>-2.4687198346271</c:v>
                </c:pt>
                <c:pt idx="255">
                  <c:v>-2.4786324751078599</c:v>
                </c:pt>
                <c:pt idx="256">
                  <c:v>-2.4884474652929298</c:v>
                </c:pt>
                <c:pt idx="257">
                  <c:v>-2.4985947692749502</c:v>
                </c:pt>
                <c:pt idx="258">
                  <c:v>-2.5076754897947802</c:v>
                </c:pt>
                <c:pt idx="259">
                  <c:v>-2.5172096407573701</c:v>
                </c:pt>
                <c:pt idx="260">
                  <c:v>-2.5278747184002399</c:v>
                </c:pt>
                <c:pt idx="261">
                  <c:v>-2.5377389122226699</c:v>
                </c:pt>
                <c:pt idx="262">
                  <c:v>-2.54764322593403</c:v>
                </c:pt>
                <c:pt idx="263">
                  <c:v>-2.5573817612364298</c:v>
                </c:pt>
                <c:pt idx="264">
                  <c:v>-2.56663431599751</c:v>
                </c:pt>
                <c:pt idx="265">
                  <c:v>-2.57716086647673</c:v>
                </c:pt>
                <c:pt idx="266">
                  <c:v>-2.5862378021013699</c:v>
                </c:pt>
                <c:pt idx="267">
                  <c:v>-2.5963843491043601</c:v>
                </c:pt>
                <c:pt idx="268">
                  <c:v>-2.6066754791032798</c:v>
                </c:pt>
                <c:pt idx="269">
                  <c:v>-2.61694087181497</c:v>
                </c:pt>
                <c:pt idx="270">
                  <c:v>-2.6259958550475599</c:v>
                </c:pt>
                <c:pt idx="271">
                  <c:v>-2.6360667041469101</c:v>
                </c:pt>
                <c:pt idx="272">
                  <c:v>-2.6456810948873501</c:v>
                </c:pt>
                <c:pt idx="273">
                  <c:v>-2.65554604568882</c:v>
                </c:pt>
                <c:pt idx="274">
                  <c:v>-2.6631794222911802</c:v>
                </c:pt>
                <c:pt idx="275">
                  <c:v>-2.67412761009364</c:v>
                </c:pt>
                <c:pt idx="276">
                  <c:v>-2.6839009664317102</c:v>
                </c:pt>
                <c:pt idx="277">
                  <c:v>-2.6928378609346399</c:v>
                </c:pt>
                <c:pt idx="278">
                  <c:v>-2.70281711557059</c:v>
                </c:pt>
                <c:pt idx="279">
                  <c:v>-2.7122263649921901</c:v>
                </c:pt>
                <c:pt idx="280">
                  <c:v>-2.7233479009939701</c:v>
                </c:pt>
                <c:pt idx="281">
                  <c:v>-2.7311553827746899</c:v>
                </c:pt>
                <c:pt idx="282">
                  <c:v>-2.7427030979739202</c:v>
                </c:pt>
                <c:pt idx="283">
                  <c:v>-2.7518572454602701</c:v>
                </c:pt>
                <c:pt idx="284">
                  <c:v>-2.7612816344625899</c:v>
                </c:pt>
                <c:pt idx="285">
                  <c:v>-2.7724955219068099</c:v>
                </c:pt>
                <c:pt idx="286">
                  <c:v>-2.7811947249923201</c:v>
                </c:pt>
                <c:pt idx="287">
                  <c:v>-2.7909794360159399</c:v>
                </c:pt>
                <c:pt idx="288">
                  <c:v>-2.8006483292470001</c:v>
                </c:pt>
                <c:pt idx="289">
                  <c:v>-2.8108569485309598</c:v>
                </c:pt>
                <c:pt idx="290">
                  <c:v>-2.82062500601578</c:v>
                </c:pt>
                <c:pt idx="291">
                  <c:v>-2.8303097958065999</c:v>
                </c:pt>
                <c:pt idx="292">
                  <c:v>-2.8404131950045102</c:v>
                </c:pt>
                <c:pt idx="293">
                  <c:v>-2.8497823245371801</c:v>
                </c:pt>
                <c:pt idx="294">
                  <c:v>-2.8605276419579</c:v>
                </c:pt>
                <c:pt idx="295">
                  <c:v>-2.87066889010763</c:v>
                </c:pt>
                <c:pt idx="296">
                  <c:v>-2.8784468497059299</c:v>
                </c:pt>
                <c:pt idx="297">
                  <c:v>-2.8896100195547101</c:v>
                </c:pt>
                <c:pt idx="298">
                  <c:v>-2.8975454307925701</c:v>
                </c:pt>
                <c:pt idx="299">
                  <c:v>-2.9076821370680799</c:v>
                </c:pt>
                <c:pt idx="300">
                  <c:v>-2.91665763750186</c:v>
                </c:pt>
                <c:pt idx="301">
                  <c:v>-2.8314846272709802</c:v>
                </c:pt>
              </c:numCache>
            </c:numRef>
          </c:xVal>
          <c:yVal>
            <c:numRef>
              <c:f>'Test 11'!$E$2:$E$303</c:f>
              <c:numCache>
                <c:formatCode>General</c:formatCode>
                <c:ptCount val="302"/>
                <c:pt idx="0">
                  <c:v>-1.1298660762985999</c:v>
                </c:pt>
                <c:pt idx="1">
                  <c:v>-1.2525565671603101</c:v>
                </c:pt>
                <c:pt idx="2">
                  <c:v>-1.4590955026141701</c:v>
                </c:pt>
                <c:pt idx="3">
                  <c:v>-1.63182992680953</c:v>
                </c:pt>
                <c:pt idx="4">
                  <c:v>-1.79720689855452</c:v>
                </c:pt>
                <c:pt idx="5">
                  <c:v>-2.0668475883575601</c:v>
                </c:pt>
                <c:pt idx="6">
                  <c:v>-2.2948623309638698</c:v>
                </c:pt>
                <c:pt idx="7">
                  <c:v>-2.5407735795305699</c:v>
                </c:pt>
                <c:pt idx="8">
                  <c:v>-2.7883419119824802</c:v>
                </c:pt>
                <c:pt idx="9">
                  <c:v>-3.03915812884942</c:v>
                </c:pt>
                <c:pt idx="10">
                  <c:v>-3.2456970643032799</c:v>
                </c:pt>
                <c:pt idx="11">
                  <c:v>-3.5279978749894001</c:v>
                </c:pt>
                <c:pt idx="12">
                  <c:v>-3.84609169759629</c:v>
                </c:pt>
                <c:pt idx="13">
                  <c:v>-4.2179413214397199</c:v>
                </c:pt>
                <c:pt idx="14">
                  <c:v>-4.57587144064731</c:v>
                </c:pt>
                <c:pt idx="15">
                  <c:v>-4.9546145334532596</c:v>
                </c:pt>
                <c:pt idx="16">
                  <c:v>-5.3281212411819103</c:v>
                </c:pt>
                <c:pt idx="17">
                  <c:v>-5.80085413195755</c:v>
                </c:pt>
                <c:pt idx="18">
                  <c:v>-6.2440909295762799</c:v>
                </c:pt>
                <c:pt idx="19">
                  <c:v>-6.6358255600423499</c:v>
                </c:pt>
                <c:pt idx="20">
                  <c:v>-7.10968526785995</c:v>
                </c:pt>
                <c:pt idx="21">
                  <c:v>-7.5484810806662797</c:v>
                </c:pt>
                <c:pt idx="22">
                  <c:v>-8.0403698611550691</c:v>
                </c:pt>
                <c:pt idx="23">
                  <c:v>-8.4135451521066802</c:v>
                </c:pt>
                <c:pt idx="24">
                  <c:v>-8.9603828342293692</c:v>
                </c:pt>
                <c:pt idx="25">
                  <c:v>-9.4415337111419397</c:v>
                </c:pt>
                <c:pt idx="26">
                  <c:v>-9.9491316468626199</c:v>
                </c:pt>
                <c:pt idx="27">
                  <c:v>-10.4625625178593</c:v>
                </c:pt>
                <c:pt idx="28">
                  <c:v>-10.8918798108421</c:v>
                </c:pt>
                <c:pt idx="29">
                  <c:v>-11.447798312655801</c:v>
                </c:pt>
                <c:pt idx="30">
                  <c:v>-11.8170628856383</c:v>
                </c:pt>
                <c:pt idx="31">
                  <c:v>-12.462530200609301</c:v>
                </c:pt>
                <c:pt idx="32">
                  <c:v>-12.8911846600381</c:v>
                </c:pt>
                <c:pt idx="33">
                  <c:v>-13.4441204108584</c:v>
                </c:pt>
                <c:pt idx="34">
                  <c:v>-13.981545856513099</c:v>
                </c:pt>
                <c:pt idx="35">
                  <c:v>-14.518109618547401</c:v>
                </c:pt>
                <c:pt idx="36">
                  <c:v>-15.0477799116192</c:v>
                </c:pt>
                <c:pt idx="37">
                  <c:v>-15.654935447163901</c:v>
                </c:pt>
                <c:pt idx="38">
                  <c:v>-16.091742759308001</c:v>
                </c:pt>
                <c:pt idx="39">
                  <c:v>-16.7620663325573</c:v>
                </c:pt>
                <c:pt idx="40">
                  <c:v>-17.208816148012701</c:v>
                </c:pt>
                <c:pt idx="41">
                  <c:v>-17.747434694064701</c:v>
                </c:pt>
                <c:pt idx="42">
                  <c:v>-18.214732349696799</c:v>
                </c:pt>
                <c:pt idx="43">
                  <c:v>-18.717359033761799</c:v>
                </c:pt>
                <c:pt idx="44">
                  <c:v>-19.220847401447202</c:v>
                </c:pt>
                <c:pt idx="45">
                  <c:v>-19.712736181935998</c:v>
                </c:pt>
                <c:pt idx="46">
                  <c:v>-20.261429798010099</c:v>
                </c:pt>
                <c:pt idx="47">
                  <c:v>-20.864409482164099</c:v>
                </c:pt>
                <c:pt idx="48">
                  <c:v>-21.3517909944851</c:v>
                </c:pt>
                <c:pt idx="49">
                  <c:v>-21.875495785570099</c:v>
                </c:pt>
                <c:pt idx="50">
                  <c:v>-22.434397038377199</c:v>
                </c:pt>
                <c:pt idx="51">
                  <c:v>-22.870806650388801</c:v>
                </c:pt>
                <c:pt idx="52">
                  <c:v>-23.431298703725702</c:v>
                </c:pt>
                <c:pt idx="53">
                  <c:v>-23.860881130130199</c:v>
                </c:pt>
                <c:pt idx="54">
                  <c:v>-24.386574421877501</c:v>
                </c:pt>
                <c:pt idx="55">
                  <c:v>-24.939377605987001</c:v>
                </c:pt>
                <c:pt idx="56">
                  <c:v>-25.379830502678502</c:v>
                </c:pt>
                <c:pt idx="57">
                  <c:v>-25.997392525022399</c:v>
                </c:pt>
                <c:pt idx="58">
                  <c:v>-26.620986332708501</c:v>
                </c:pt>
                <c:pt idx="59">
                  <c:v>-26.921647632842902</c:v>
                </c:pt>
                <c:pt idx="60">
                  <c:v>-27.567578931301799</c:v>
                </c:pt>
                <c:pt idx="61">
                  <c:v>-27.987550271172001</c:v>
                </c:pt>
                <c:pt idx="62">
                  <c:v>-28.6812718688806</c:v>
                </c:pt>
                <c:pt idx="63">
                  <c:v>-29.156788660583398</c:v>
                </c:pt>
                <c:pt idx="64">
                  <c:v>-29.443994439569799</c:v>
                </c:pt>
                <c:pt idx="65">
                  <c:v>-30.1158425299935</c:v>
                </c:pt>
                <c:pt idx="66">
                  <c:v>-30.594209505978899</c:v>
                </c:pt>
                <c:pt idx="67">
                  <c:v>-31.004702326025701</c:v>
                </c:pt>
                <c:pt idx="68">
                  <c:v>-31.7005449911074</c:v>
                </c:pt>
                <c:pt idx="69">
                  <c:v>-32.1797073673577</c:v>
                </c:pt>
                <c:pt idx="70">
                  <c:v>-32.850163507317802</c:v>
                </c:pt>
                <c:pt idx="71">
                  <c:v>-33.169185296900402</c:v>
                </c:pt>
                <c:pt idx="72">
                  <c:v>-33.823534581496197</c:v>
                </c:pt>
                <c:pt idx="73">
                  <c:v>-34.4169694624713</c:v>
                </c:pt>
                <c:pt idx="74">
                  <c:v>-35.0711861803563</c:v>
                </c:pt>
                <c:pt idx="75">
                  <c:v>-35.465704711749503</c:v>
                </c:pt>
                <c:pt idx="76">
                  <c:v>-36.052776390605402</c:v>
                </c:pt>
                <c:pt idx="77">
                  <c:v>-36.580126766237903</c:v>
                </c:pt>
                <c:pt idx="78">
                  <c:v>-37.153345223813297</c:v>
                </c:pt>
                <c:pt idx="79">
                  <c:v>-37.7023039733091</c:v>
                </c:pt>
                <c:pt idx="80">
                  <c:v>-38.376935964659999</c:v>
                </c:pt>
                <c:pt idx="81">
                  <c:v>-38.899779072124701</c:v>
                </c:pt>
                <c:pt idx="82">
                  <c:v>-39.408967808375102</c:v>
                </c:pt>
                <c:pt idx="83">
                  <c:v>-40.0435646530591</c:v>
                </c:pt>
                <c:pt idx="84">
                  <c:v>-40.491640135622703</c:v>
                </c:pt>
                <c:pt idx="85">
                  <c:v>-41.299170254568203</c:v>
                </c:pt>
                <c:pt idx="86">
                  <c:v>-41.843555452540798</c:v>
                </c:pt>
                <c:pt idx="87">
                  <c:v>-42.319403661020701</c:v>
                </c:pt>
                <c:pt idx="88">
                  <c:v>-42.872405695196399</c:v>
                </c:pt>
                <c:pt idx="89">
                  <c:v>-43.610404574318103</c:v>
                </c:pt>
                <c:pt idx="90">
                  <c:v>-44.234528648847402</c:v>
                </c:pt>
                <c:pt idx="91">
                  <c:v>-44.864353091942</c:v>
                </c:pt>
                <c:pt idx="92">
                  <c:v>-45.370492793843702</c:v>
                </c:pt>
                <c:pt idx="93">
                  <c:v>-46.2929582510681</c:v>
                </c:pt>
                <c:pt idx="94">
                  <c:v>-46.916088075266302</c:v>
                </c:pt>
                <c:pt idx="95">
                  <c:v>-47.512837124011902</c:v>
                </c:pt>
                <c:pt idx="96">
                  <c:v>-48.281856613464903</c:v>
                </c:pt>
                <c:pt idx="97">
                  <c:v>-48.844668584241099</c:v>
                </c:pt>
                <c:pt idx="98">
                  <c:v>-49.608650538683101</c:v>
                </c:pt>
                <c:pt idx="99">
                  <c:v>-50.236287631049102</c:v>
                </c:pt>
                <c:pt idx="100">
                  <c:v>-50.798701901692901</c:v>
                </c:pt>
                <c:pt idx="101">
                  <c:v>-51.776447677328299</c:v>
                </c:pt>
                <c:pt idx="102">
                  <c:v>-52.3777039942416</c:v>
                </c:pt>
                <c:pt idx="103">
                  <c:v>-53.045376233274503</c:v>
                </c:pt>
                <c:pt idx="104">
                  <c:v>-53.871465691734599</c:v>
                </c:pt>
                <c:pt idx="105">
                  <c:v>-54.537944830370201</c:v>
                </c:pt>
                <c:pt idx="106">
                  <c:v>-55.317437089977801</c:v>
                </c:pt>
                <c:pt idx="107">
                  <c:v>-56.2353952790344</c:v>
                </c:pt>
                <c:pt idx="108">
                  <c:v>-57.040274063763597</c:v>
                </c:pt>
                <c:pt idx="109">
                  <c:v>-57.654787051758703</c:v>
                </c:pt>
                <c:pt idx="110">
                  <c:v>-58.293427181122603</c:v>
                </c:pt>
                <c:pt idx="111">
                  <c:v>-59.363306820776202</c:v>
                </c:pt>
                <c:pt idx="112">
                  <c:v>-60.031111626520001</c:v>
                </c:pt>
                <c:pt idx="113">
                  <c:v>-61.024964257519699</c:v>
                </c:pt>
                <c:pt idx="114">
                  <c:v>-61.947429714744203</c:v>
                </c:pt>
                <c:pt idx="115">
                  <c:v>-62.646917964373401</c:v>
                </c:pt>
                <c:pt idx="116">
                  <c:v>-63.693465862923098</c:v>
                </c:pt>
                <c:pt idx="117">
                  <c:v>-64.501857665488899</c:v>
                </c:pt>
                <c:pt idx="118">
                  <c:v>-65.457862500550206</c:v>
                </c:pt>
                <c:pt idx="119">
                  <c:v>-66.374362455787903</c:v>
                </c:pt>
                <c:pt idx="120">
                  <c:v>-67.275219539149006</c:v>
                </c:pt>
                <c:pt idx="121">
                  <c:v>-68.197486146307199</c:v>
                </c:pt>
                <c:pt idx="122">
                  <c:v>-69.335902775453604</c:v>
                </c:pt>
                <c:pt idx="123">
                  <c:v>-70.165240118328597</c:v>
                </c:pt>
                <c:pt idx="124">
                  <c:v>-71.126547621822596</c:v>
                </c:pt>
                <c:pt idx="125">
                  <c:v>-72.097333645140097</c:v>
                </c:pt>
                <c:pt idx="126">
                  <c:v>-73.207248431460599</c:v>
                </c:pt>
                <c:pt idx="127">
                  <c:v>-74.23185653937</c:v>
                </c:pt>
                <c:pt idx="128">
                  <c:v>-75.260574215314804</c:v>
                </c:pt>
                <c:pt idx="129">
                  <c:v>-76.376719637043806</c:v>
                </c:pt>
                <c:pt idx="130">
                  <c:v>-77.567036133475199</c:v>
                </c:pt>
                <c:pt idx="131">
                  <c:v>-78.4751843859313</c:v>
                </c:pt>
                <c:pt idx="132">
                  <c:v>-80.059157730135695</c:v>
                </c:pt>
                <c:pt idx="133">
                  <c:v>-80.946095308861004</c:v>
                </c:pt>
                <c:pt idx="134">
                  <c:v>-82.083053704188302</c:v>
                </c:pt>
                <c:pt idx="135">
                  <c:v>-83.210997563180101</c:v>
                </c:pt>
                <c:pt idx="136">
                  <c:v>-84.549987625793506</c:v>
                </c:pt>
                <c:pt idx="137">
                  <c:v>-85.6406139556901</c:v>
                </c:pt>
                <c:pt idx="138">
                  <c:v>-86.948251991195093</c:v>
                </c:pt>
                <c:pt idx="139">
                  <c:v>-88.152819409039495</c:v>
                </c:pt>
                <c:pt idx="140">
                  <c:v>-89.447598473595207</c:v>
                </c:pt>
                <c:pt idx="141">
                  <c:v>-90.857644293206803</c:v>
                </c:pt>
                <c:pt idx="142">
                  <c:v>-91.9489334566575</c:v>
                </c:pt>
                <c:pt idx="143">
                  <c:v>-93.720753830090402</c:v>
                </c:pt>
                <c:pt idx="144">
                  <c:v>-94.706718741796493</c:v>
                </c:pt>
                <c:pt idx="145">
                  <c:v>-96.739430402118501</c:v>
                </c:pt>
                <c:pt idx="146">
                  <c:v>-97.584543183580905</c:v>
                </c:pt>
                <c:pt idx="147">
                  <c:v>-99.142400885754199</c:v>
                </c:pt>
                <c:pt idx="148">
                  <c:v>-100.567227893622</c:v>
                </c:pt>
                <c:pt idx="149">
                  <c:v>-102.25891169036601</c:v>
                </c:pt>
                <c:pt idx="150">
                  <c:v>-103.665908475629</c:v>
                </c:pt>
                <c:pt idx="151">
                  <c:v>-105.093187967646</c:v>
                </c:pt>
                <c:pt idx="152">
                  <c:v>-106.901596753265</c:v>
                </c:pt>
                <c:pt idx="153">
                  <c:v>-108.690319382327</c:v>
                </c:pt>
                <c:pt idx="154">
                  <c:v>-110.546783600617</c:v>
                </c:pt>
                <c:pt idx="155">
                  <c:v>-112.474171009195</c:v>
                </c:pt>
                <c:pt idx="156">
                  <c:v>-113.74382868204999</c:v>
                </c:pt>
                <c:pt idx="157">
                  <c:v>-115.421460407447</c:v>
                </c:pt>
                <c:pt idx="158">
                  <c:v>-116.994231864588</c:v>
                </c:pt>
                <c:pt idx="159">
                  <c:v>-119.030655392813</c:v>
                </c:pt>
                <c:pt idx="160">
                  <c:v>-120.810363485539</c:v>
                </c:pt>
                <c:pt idx="161">
                  <c:v>-123.268680570941</c:v>
                </c:pt>
                <c:pt idx="162">
                  <c:v>-124.95115098128301</c:v>
                </c:pt>
                <c:pt idx="163">
                  <c:v>-126.873500854849</c:v>
                </c:pt>
                <c:pt idx="164">
                  <c:v>-129.16266281724799</c:v>
                </c:pt>
                <c:pt idx="165">
                  <c:v>-131.073744520395</c:v>
                </c:pt>
                <c:pt idx="166">
                  <c:v>-133.40685234743</c:v>
                </c:pt>
                <c:pt idx="167">
                  <c:v>-135.15401531265101</c:v>
                </c:pt>
                <c:pt idx="168">
                  <c:v>-137.57561141915599</c:v>
                </c:pt>
                <c:pt idx="169">
                  <c:v>-139.70516306173101</c:v>
                </c:pt>
                <c:pt idx="170">
                  <c:v>-141.803031260419</c:v>
                </c:pt>
                <c:pt idx="171">
                  <c:v>-144.53092275226899</c:v>
                </c:pt>
                <c:pt idx="172">
                  <c:v>-146.414298012855</c:v>
                </c:pt>
                <c:pt idx="173">
                  <c:v>-149.21841536342501</c:v>
                </c:pt>
                <c:pt idx="174">
                  <c:v>-151.81407156123399</c:v>
                </c:pt>
                <c:pt idx="175">
                  <c:v>-153.999765205839</c:v>
                </c:pt>
                <c:pt idx="176">
                  <c:v>-156.80951664161901</c:v>
                </c:pt>
                <c:pt idx="177">
                  <c:v>-159.26412185911801</c:v>
                </c:pt>
                <c:pt idx="178">
                  <c:v>-161.71819680977401</c:v>
                </c:pt>
                <c:pt idx="179">
                  <c:v>-163.986479515219</c:v>
                </c:pt>
                <c:pt idx="180">
                  <c:v>-166.748175518327</c:v>
                </c:pt>
                <c:pt idx="181">
                  <c:v>-169.74053759825799</c:v>
                </c:pt>
                <c:pt idx="182">
                  <c:v>-172.244258782115</c:v>
                </c:pt>
                <c:pt idx="183">
                  <c:v>-175.17385052447301</c:v>
                </c:pt>
                <c:pt idx="184">
                  <c:v>-178.39674611451599</c:v>
                </c:pt>
                <c:pt idx="185">
                  <c:v>-180.71209000230101</c:v>
                </c:pt>
                <c:pt idx="186">
                  <c:v>-184.015586152521</c:v>
                </c:pt>
                <c:pt idx="187">
                  <c:v>-186.241845210637</c:v>
                </c:pt>
                <c:pt idx="188">
                  <c:v>-182.95339538209501</c:v>
                </c:pt>
                <c:pt idx="189">
                  <c:v>-183.63412544214299</c:v>
                </c:pt>
                <c:pt idx="190">
                  <c:v>-186.157864199334</c:v>
                </c:pt>
                <c:pt idx="191">
                  <c:v>-188.844129743987</c:v>
                </c:pt>
                <c:pt idx="192">
                  <c:v>-192.08638007380901</c:v>
                </c:pt>
                <c:pt idx="193">
                  <c:v>-195.048251810251</c:v>
                </c:pt>
                <c:pt idx="194">
                  <c:v>-197.33973369008999</c:v>
                </c:pt>
                <c:pt idx="195">
                  <c:v>-199.18373663756299</c:v>
                </c:pt>
                <c:pt idx="196">
                  <c:v>-199.621273066616</c:v>
                </c:pt>
                <c:pt idx="197">
                  <c:v>-194.56464844918901</c:v>
                </c:pt>
                <c:pt idx="198">
                  <c:v>-187.917024451884</c:v>
                </c:pt>
                <c:pt idx="199">
                  <c:v>-184.48778877645299</c:v>
                </c:pt>
                <c:pt idx="200">
                  <c:v>-184.495875345813</c:v>
                </c:pt>
                <c:pt idx="201">
                  <c:v>-185.23573015888601</c:v>
                </c:pt>
                <c:pt idx="202">
                  <c:v>-186.61369483447999</c:v>
                </c:pt>
                <c:pt idx="203">
                  <c:v>-187.96680325179599</c:v>
                </c:pt>
                <c:pt idx="204">
                  <c:v>-188.925989687917</c:v>
                </c:pt>
                <c:pt idx="205">
                  <c:v>-190.684487106912</c:v>
                </c:pt>
                <c:pt idx="206">
                  <c:v>-190.449446328633</c:v>
                </c:pt>
                <c:pt idx="207">
                  <c:v>-191.280308188682</c:v>
                </c:pt>
                <c:pt idx="208">
                  <c:v>-182.00985181785001</c:v>
                </c:pt>
                <c:pt idx="209">
                  <c:v>-150.49940749005501</c:v>
                </c:pt>
                <c:pt idx="210">
                  <c:v>-148.314177828938</c:v>
                </c:pt>
                <c:pt idx="211">
                  <c:v>-133.291651875729</c:v>
                </c:pt>
                <c:pt idx="212">
                  <c:v>-129.494278444358</c:v>
                </c:pt>
                <c:pt idx="213">
                  <c:v>-74.724076736635894</c:v>
                </c:pt>
                <c:pt idx="214">
                  <c:v>-11.727050088993201</c:v>
                </c:pt>
                <c:pt idx="215">
                  <c:v>-11.675481638485101</c:v>
                </c:pt>
                <c:pt idx="216">
                  <c:v>-11.697819129257899</c:v>
                </c:pt>
                <c:pt idx="217">
                  <c:v>-11.511496617203701</c:v>
                </c:pt>
                <c:pt idx="218">
                  <c:v>-11.6348499416195</c:v>
                </c:pt>
                <c:pt idx="219">
                  <c:v>-11.721946270626701</c:v>
                </c:pt>
                <c:pt idx="220">
                  <c:v>-11.775238088375399</c:v>
                </c:pt>
                <c:pt idx="221">
                  <c:v>-11.862135567316299</c:v>
                </c:pt>
                <c:pt idx="222">
                  <c:v>-11.9245744881114</c:v>
                </c:pt>
                <c:pt idx="223">
                  <c:v>-11.822696970848099</c:v>
                </c:pt>
                <c:pt idx="224">
                  <c:v>-11.765163018353199</c:v>
                </c:pt>
                <c:pt idx="225">
                  <c:v>-11.594615944886399</c:v>
                </c:pt>
                <c:pt idx="226">
                  <c:v>-11.3437997280194</c:v>
                </c:pt>
                <c:pt idx="227">
                  <c:v>-11.1777599227203</c:v>
                </c:pt>
                <c:pt idx="228">
                  <c:v>-10.990575727045901</c:v>
                </c:pt>
                <c:pt idx="229">
                  <c:v>-10.8219508708858</c:v>
                </c:pt>
                <c:pt idx="230">
                  <c:v>-10.7422782776845</c:v>
                </c:pt>
                <c:pt idx="231">
                  <c:v>-10.7247131885011</c:v>
                </c:pt>
                <c:pt idx="232">
                  <c:v>-10.6300605569773</c:v>
                </c:pt>
                <c:pt idx="233">
                  <c:v>-10.626348689074399</c:v>
                </c:pt>
                <c:pt idx="234">
                  <c:v>-10.7674659527398</c:v>
                </c:pt>
                <c:pt idx="235">
                  <c:v>-10.8827989911511</c:v>
                </c:pt>
                <c:pt idx="236">
                  <c:v>-11.0166250857215</c:v>
                </c:pt>
                <c:pt idx="237">
                  <c:v>-11.2207778203807</c:v>
                </c:pt>
                <c:pt idx="238">
                  <c:v>-11.163442717952</c:v>
                </c:pt>
                <c:pt idx="239">
                  <c:v>-11.3042948481958</c:v>
                </c:pt>
                <c:pt idx="240">
                  <c:v>-11.411475033891801</c:v>
                </c:pt>
                <c:pt idx="241">
                  <c:v>-11.6254377051515</c:v>
                </c:pt>
                <c:pt idx="242">
                  <c:v>-11.7336121411786</c:v>
                </c:pt>
                <c:pt idx="243">
                  <c:v>-11.7849154582651</c:v>
                </c:pt>
                <c:pt idx="244">
                  <c:v>-11.9172170356611</c:v>
                </c:pt>
                <c:pt idx="245">
                  <c:v>-12.0236018210922</c:v>
                </c:pt>
                <c:pt idx="246">
                  <c:v>-12.156897648819299</c:v>
                </c:pt>
                <c:pt idx="247">
                  <c:v>-12.1796328397245</c:v>
                </c:pt>
                <c:pt idx="248">
                  <c:v>-11.9886042094363</c:v>
                </c:pt>
                <c:pt idx="249">
                  <c:v>-11.875259671687299</c:v>
                </c:pt>
                <c:pt idx="250">
                  <c:v>-11.432884557688901</c:v>
                </c:pt>
                <c:pt idx="251">
                  <c:v>-11.1487278130513</c:v>
                </c:pt>
                <c:pt idx="252">
                  <c:v>-11.055599698701901</c:v>
                </c:pt>
                <c:pt idx="253">
                  <c:v>-10.9877255427633</c:v>
                </c:pt>
                <c:pt idx="254">
                  <c:v>-11.0702483202473</c:v>
                </c:pt>
                <c:pt idx="255">
                  <c:v>-10.844951195212699</c:v>
                </c:pt>
                <c:pt idx="256">
                  <c:v>-10.928335656317</c:v>
                </c:pt>
                <c:pt idx="257">
                  <c:v>-10.9746014383923</c:v>
                </c:pt>
                <c:pt idx="258">
                  <c:v>-10.842101010930101</c:v>
                </c:pt>
                <c:pt idx="259">
                  <c:v>-10.8206914871331</c:v>
                </c:pt>
                <c:pt idx="260">
                  <c:v>-10.5873740760941</c:v>
                </c:pt>
                <c:pt idx="261">
                  <c:v>-10.4316744742388</c:v>
                </c:pt>
                <c:pt idx="262">
                  <c:v>-10.4267032225831</c:v>
                </c:pt>
                <c:pt idx="263">
                  <c:v>-10.4930528613473</c:v>
                </c:pt>
                <c:pt idx="264">
                  <c:v>-10.5617224175509</c:v>
                </c:pt>
                <c:pt idx="265">
                  <c:v>-10.559269933400699</c:v>
                </c:pt>
                <c:pt idx="266">
                  <c:v>-10.6102418337101</c:v>
                </c:pt>
                <c:pt idx="267">
                  <c:v>-10.496565879184001</c:v>
                </c:pt>
                <c:pt idx="268">
                  <c:v>-10.4783379564466</c:v>
                </c:pt>
                <c:pt idx="269">
                  <c:v>-10.228118289778299</c:v>
                </c:pt>
                <c:pt idx="270">
                  <c:v>-9.9973859296002292</c:v>
                </c:pt>
                <c:pt idx="271">
                  <c:v>-9.7684432200182005</c:v>
                </c:pt>
                <c:pt idx="272">
                  <c:v>-9.9947345953838802</c:v>
                </c:pt>
                <c:pt idx="273">
                  <c:v>-9.7983370133075702</c:v>
                </c:pt>
                <c:pt idx="274">
                  <c:v>-9.83969782708267</c:v>
                </c:pt>
                <c:pt idx="275">
                  <c:v>-9.6033976650502595</c:v>
                </c:pt>
                <c:pt idx="276">
                  <c:v>-8.9583280502116995</c:v>
                </c:pt>
                <c:pt idx="277">
                  <c:v>-8.5889971938737997</c:v>
                </c:pt>
                <c:pt idx="278">
                  <c:v>-8.7091026338745703</c:v>
                </c:pt>
                <c:pt idx="279">
                  <c:v>-8.7079095334772099</c:v>
                </c:pt>
                <c:pt idx="280">
                  <c:v>-8.4150696692810794</c:v>
                </c:pt>
                <c:pt idx="281">
                  <c:v>-7.7568096667161699</c:v>
                </c:pt>
                <c:pt idx="282">
                  <c:v>-6.6619412020734199</c:v>
                </c:pt>
                <c:pt idx="283">
                  <c:v>-6.6238282727133599</c:v>
                </c:pt>
                <c:pt idx="284">
                  <c:v>-6.6466960303293998</c:v>
                </c:pt>
                <c:pt idx="285">
                  <c:v>-6.6641948361573196</c:v>
                </c:pt>
                <c:pt idx="286">
                  <c:v>-6.6136869193358097</c:v>
                </c:pt>
                <c:pt idx="287">
                  <c:v>-6.7064836169081499</c:v>
                </c:pt>
                <c:pt idx="288">
                  <c:v>-6.7916577286084703</c:v>
                </c:pt>
                <c:pt idx="289">
                  <c:v>-6.7720378554074596</c:v>
                </c:pt>
                <c:pt idx="290">
                  <c:v>-6.8506499149223101</c:v>
                </c:pt>
                <c:pt idx="291">
                  <c:v>-6.6858032100206</c:v>
                </c:pt>
                <c:pt idx="292">
                  <c:v>-5.9921478956673804</c:v>
                </c:pt>
                <c:pt idx="293">
                  <c:v>-5.4860081937657004</c:v>
                </c:pt>
                <c:pt idx="294">
                  <c:v>-5.1415335957061004</c:v>
                </c:pt>
                <c:pt idx="295">
                  <c:v>-4.9652861536740698</c:v>
                </c:pt>
                <c:pt idx="296">
                  <c:v>-4.5406086955698202</c:v>
                </c:pt>
                <c:pt idx="297">
                  <c:v>-4.2407427957003598</c:v>
                </c:pt>
                <c:pt idx="298">
                  <c:v>-4.2011053491658901</c:v>
                </c:pt>
                <c:pt idx="299">
                  <c:v>-4.32969505865898</c:v>
                </c:pt>
                <c:pt idx="300">
                  <c:v>-4.3624390362309304</c:v>
                </c:pt>
                <c:pt idx="301">
                  <c:v>-1.8161639382014401</c:v>
                </c:pt>
              </c:numCache>
            </c:numRef>
          </c:yVal>
          <c:smooth val="1"/>
        </c:ser>
        <c:dLbls>
          <c:showLegendKey val="0"/>
          <c:showVal val="0"/>
          <c:showCatName val="0"/>
          <c:showSerName val="0"/>
          <c:showPercent val="0"/>
          <c:showBubbleSize val="0"/>
        </c:dLbls>
        <c:axId val="119208192"/>
        <c:axId val="136615040"/>
      </c:scatterChart>
      <c:valAx>
        <c:axId val="119208192"/>
        <c:scaling>
          <c:orientation val="maxMin"/>
          <c:max val="0"/>
          <c:min val="-4.5"/>
        </c:scaling>
        <c:delete val="0"/>
        <c:axPos val="b"/>
        <c:title>
          <c:tx>
            <c:rich>
              <a:bodyPr/>
              <a:lstStyle/>
              <a:p>
                <a:pPr>
                  <a:defRPr sz="2000"/>
                </a:pPr>
                <a:r>
                  <a:rPr lang="en-US" sz="2000"/>
                  <a:t>Displacement [mm]</a:t>
                </a:r>
              </a:p>
            </c:rich>
          </c:tx>
          <c:layout>
            <c:manualLayout>
              <c:xMode val="edge"/>
              <c:yMode val="edge"/>
              <c:x val="0.42392031899284299"/>
              <c:y val="8.7460484720758694E-2"/>
            </c:manualLayout>
          </c:layout>
          <c:overlay val="0"/>
        </c:title>
        <c:numFmt formatCode="General" sourceLinked="1"/>
        <c:majorTickMark val="out"/>
        <c:minorTickMark val="none"/>
        <c:tickLblPos val="nextTo"/>
        <c:txPr>
          <a:bodyPr/>
          <a:lstStyle/>
          <a:p>
            <a:pPr>
              <a:defRPr sz="2200"/>
            </a:pPr>
            <a:endParaRPr lang="en-US"/>
          </a:p>
        </c:txPr>
        <c:crossAx val="136615040"/>
        <c:crosses val="autoZero"/>
        <c:crossBetween val="midCat"/>
        <c:majorUnit val="0.5"/>
        <c:minorUnit val="0.1"/>
      </c:valAx>
      <c:valAx>
        <c:axId val="136615040"/>
        <c:scaling>
          <c:orientation val="minMax"/>
        </c:scaling>
        <c:delete val="0"/>
        <c:axPos val="r"/>
        <c:majorGridlines>
          <c:spPr>
            <a:ln>
              <a:noFill/>
            </a:ln>
          </c:spPr>
        </c:majorGridlines>
        <c:title>
          <c:tx>
            <c:rich>
              <a:bodyPr rot="-5400000" vert="horz"/>
              <a:lstStyle/>
              <a:p>
                <a:pPr>
                  <a:defRPr sz="2400"/>
                </a:pPr>
                <a:r>
                  <a:rPr lang="en-US" sz="2400"/>
                  <a:t>Load [N]</a:t>
                </a:r>
              </a:p>
            </c:rich>
          </c:tx>
          <c:layout>
            <c:manualLayout>
              <c:xMode val="edge"/>
              <c:yMode val="edge"/>
              <c:x val="1.0807226621565601E-2"/>
              <c:y val="0.50458485102428596"/>
            </c:manualLayout>
          </c:layout>
          <c:overlay val="0"/>
        </c:title>
        <c:numFmt formatCode="General" sourceLinked="1"/>
        <c:majorTickMark val="out"/>
        <c:minorTickMark val="none"/>
        <c:tickLblPos val="nextTo"/>
        <c:txPr>
          <a:bodyPr/>
          <a:lstStyle/>
          <a:p>
            <a:pPr>
              <a:defRPr sz="2400"/>
            </a:pPr>
            <a:endParaRPr lang="en-US"/>
          </a:p>
        </c:txPr>
        <c:crossAx val="119208192"/>
        <c:crossesAt val="0"/>
        <c:crossBetween val="midCat"/>
      </c:valAx>
    </c:plotArea>
    <c:legend>
      <c:legendPos val="r"/>
      <c:layout>
        <c:manualLayout>
          <c:xMode val="edge"/>
          <c:yMode val="edge"/>
          <c:x val="0.74485350787277171"/>
          <c:y val="0.31289559673268574"/>
          <c:w val="0.18971260337107229"/>
          <c:h val="0.27921793754157859"/>
        </c:manualLayout>
      </c:layout>
      <c:overlay val="0"/>
      <c:txPr>
        <a:bodyPr/>
        <a:lstStyle/>
        <a:p>
          <a:pPr>
            <a:defRPr sz="28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387"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388" name="Rectangle 4"/>
          <p:cNvSpPr>
            <a:spLocks noGrp="1" noRot="1" noChangeAspect="1" noChangeArrowheads="1" noTextEdit="1"/>
          </p:cNvSpPr>
          <p:nvPr>
            <p:ph type="sldImg" idx="2"/>
          </p:nvPr>
        </p:nvSpPr>
        <p:spPr bwMode="auto">
          <a:xfrm>
            <a:off x="603250" y="698500"/>
            <a:ext cx="5651500" cy="34925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5800" y="4424363"/>
            <a:ext cx="54864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391" name="Rectangle 7"/>
          <p:cNvSpPr>
            <a:spLocks noGrp="1" noChangeArrowheads="1"/>
          </p:cNvSpPr>
          <p:nvPr>
            <p:ph type="sldNum" sz="quarter" idx="5"/>
          </p:nvPr>
        </p:nvSpPr>
        <p:spPr bwMode="auto">
          <a:xfrm>
            <a:off x="3884613"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BD7702C-C699-4CE4-9B53-F5D371EFF682}" type="slidenum">
              <a:rPr lang="en-US"/>
              <a:pPr/>
              <a:t>‹#›</a:t>
            </a:fld>
            <a:endParaRPr lang="en-US"/>
          </a:p>
        </p:txBody>
      </p:sp>
    </p:spTree>
    <p:extLst>
      <p:ext uri="{BB962C8B-B14F-4D97-AF65-F5344CB8AC3E}">
        <p14:creationId xmlns:p14="http://schemas.microsoft.com/office/powerpoint/2010/main" val="26618896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NA Desig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951264" y="2517731"/>
            <a:ext cx="30105804" cy="634337"/>
          </a:xfrm>
        </p:spPr>
        <p:txBody>
          <a:bodyPr/>
          <a:lstStyle>
            <a:lvl2pPr>
              <a:defRPr sz="4000"/>
            </a:lvl2pPr>
            <a:lvl3pPr>
              <a:defRPr sz="4000"/>
            </a:lvl3pPr>
            <a:lvl4pPr>
              <a:defRPr sz="4000"/>
            </a:lvl4pPr>
            <a:lvl5pPr>
              <a:defRPr sz="4000"/>
            </a:lvl5pPr>
          </a:lstStyle>
          <a:p>
            <a:pPr lvl="0"/>
            <a:r>
              <a:rPr lang="en-US" dirty="0" smtClean="0"/>
              <a:t>Click to edit Master text styles</a:t>
            </a:r>
          </a:p>
        </p:txBody>
      </p:sp>
      <p:sp>
        <p:nvSpPr>
          <p:cNvPr id="8" name="Text Placeholder 7"/>
          <p:cNvSpPr>
            <a:spLocks noGrp="1"/>
          </p:cNvSpPr>
          <p:nvPr>
            <p:ph type="body" sz="quarter" idx="10"/>
          </p:nvPr>
        </p:nvSpPr>
        <p:spPr>
          <a:xfrm>
            <a:off x="1444122" y="3860953"/>
            <a:ext cx="34378845" cy="885689"/>
          </a:xfrm>
        </p:spPr>
        <p:txBody>
          <a:bodyPr/>
          <a:lstStyle>
            <a:lvl1pPr>
              <a:lnSpc>
                <a:spcPct val="95000"/>
              </a:lnSpc>
              <a:defRPr sz="4000" b="0">
                <a:solidFill>
                  <a:schemeClr val="bg1"/>
                </a:solidFil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 Header Desig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951264" y="2517731"/>
            <a:ext cx="30105804" cy="634337"/>
          </a:xfrm>
        </p:spPr>
        <p:txBody>
          <a:bodyPr/>
          <a:lstStyle>
            <a:lvl2pPr>
              <a:defRPr sz="4000"/>
            </a:lvl2pPr>
            <a:lvl3pPr>
              <a:defRPr sz="4000"/>
            </a:lvl3pPr>
            <a:lvl4pPr>
              <a:defRPr sz="4000"/>
            </a:lvl4pPr>
            <a:lvl5pPr>
              <a:defRPr sz="4000"/>
            </a:lvl5pPr>
          </a:lstStyle>
          <a:p>
            <a:pPr lvl="0"/>
            <a:r>
              <a:rPr lang="en-US" dirty="0" smtClean="0"/>
              <a:t>Click to edit Master text styles</a:t>
            </a:r>
          </a:p>
        </p:txBody>
      </p:sp>
      <p:sp>
        <p:nvSpPr>
          <p:cNvPr id="8" name="Text Placeholder 7"/>
          <p:cNvSpPr>
            <a:spLocks noGrp="1"/>
          </p:cNvSpPr>
          <p:nvPr>
            <p:ph type="body" sz="quarter" idx="10"/>
          </p:nvPr>
        </p:nvSpPr>
        <p:spPr>
          <a:xfrm>
            <a:off x="1951265" y="3777246"/>
            <a:ext cx="34378845" cy="885689"/>
          </a:xfrm>
        </p:spPr>
        <p:txBody>
          <a:bodyPr/>
          <a:lstStyle>
            <a:lvl1pPr>
              <a:lnSpc>
                <a:spcPct val="95000"/>
              </a:lnSpc>
              <a:defRPr sz="4000" b="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2666823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bwMode="auto">
          <a:xfrm>
            <a:off x="0" y="-41853"/>
            <a:ext cx="43891200" cy="2716270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US" sz="9500" b="0" i="0" u="none" strike="noStrike" cap="none" normalizeH="0" baseline="0" dirty="0" smtClean="0">
              <a:ln>
                <a:noFill/>
              </a:ln>
              <a:solidFill>
                <a:schemeClr val="tx1"/>
              </a:solidFill>
              <a:effectLst/>
              <a:latin typeface="Arial" charset="0"/>
            </a:endParaRPr>
          </a:p>
        </p:txBody>
      </p:sp>
      <p:pic>
        <p:nvPicPr>
          <p:cNvPr id="10" name="Picture 14"/>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4320115" y="25611754"/>
            <a:ext cx="8945336" cy="71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49881" b="36172"/>
          <a:stretch/>
        </p:blipFill>
        <p:spPr bwMode="auto">
          <a:xfrm>
            <a:off x="22191963" y="2519767"/>
            <a:ext cx="16271874" cy="183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userDrawn="1"/>
        </p:nvSpPr>
        <p:spPr bwMode="invGray">
          <a:xfrm>
            <a:off x="884465" y="3724932"/>
            <a:ext cx="42092336" cy="1192815"/>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pic>
        <p:nvPicPr>
          <p:cNvPr id="13" name="Picture 14"/>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rot="10800000">
            <a:off x="3665947" y="25611754"/>
            <a:ext cx="8945328" cy="71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userDrawn="1"/>
        </p:nvSpPr>
        <p:spPr bwMode="auto">
          <a:xfrm>
            <a:off x="884465" y="26282479"/>
            <a:ext cx="42092336" cy="298204"/>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67932" t="-3515"/>
          <a:stretch/>
        </p:blipFill>
        <p:spPr bwMode="auto">
          <a:xfrm>
            <a:off x="0" y="25586670"/>
            <a:ext cx="2868565" cy="73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89" name="Rectangle 5"/>
          <p:cNvSpPr>
            <a:spLocks noGrp="1" noChangeArrowheads="1"/>
          </p:cNvSpPr>
          <p:nvPr>
            <p:ph type="title"/>
          </p:nvPr>
        </p:nvSpPr>
        <p:spPr bwMode="auto">
          <a:xfrm>
            <a:off x="1951264" y="916847"/>
            <a:ext cx="30175200" cy="1047637"/>
          </a:xfrm>
          <a:prstGeom prst="rect">
            <a:avLst/>
          </a:prstGeom>
          <a:noFill/>
          <a:ln w="9525">
            <a:noFill/>
            <a:miter lim="800000"/>
            <a:headEnd/>
            <a:tailEnd/>
          </a:ln>
          <a:effectLst/>
        </p:spPr>
        <p:txBody>
          <a:bodyPr vert="horz" wrap="square" lIns="425263" tIns="212634" rIns="425263" bIns="212634" numCol="1" anchor="t" anchorCtr="0" compatLnSpc="1">
            <a:prstTxWarp prst="textNoShape">
              <a:avLst/>
            </a:prstTxWarp>
          </a:bodyPr>
          <a:lstStyle/>
          <a:p>
            <a:pPr lvl="0"/>
            <a:r>
              <a:rPr lang="en-US" dirty="0" smtClean="0"/>
              <a:t>Click to edit Master title style</a:t>
            </a:r>
          </a:p>
        </p:txBody>
      </p:sp>
      <p:sp>
        <p:nvSpPr>
          <p:cNvPr id="118790" name="Rectangle 6"/>
          <p:cNvSpPr>
            <a:spLocks noGrp="1" noChangeArrowheads="1"/>
          </p:cNvSpPr>
          <p:nvPr>
            <p:ph type="body" idx="1"/>
          </p:nvPr>
        </p:nvSpPr>
        <p:spPr bwMode="auto">
          <a:xfrm>
            <a:off x="1951264" y="2517731"/>
            <a:ext cx="30105804" cy="634337"/>
          </a:xfrm>
          <a:prstGeom prst="rect">
            <a:avLst/>
          </a:prstGeom>
          <a:noFill/>
          <a:ln w="9525">
            <a:noFill/>
            <a:miter lim="800000"/>
            <a:headEnd/>
            <a:tailEnd/>
          </a:ln>
          <a:effectLst/>
        </p:spPr>
        <p:txBody>
          <a:bodyPr vert="horz" wrap="square" lIns="429579" tIns="0" rIns="0" bIns="0" numCol="1" anchor="t" anchorCtr="0" compatLnSpc="1">
            <a:prstTxWarp prst="textNoShape">
              <a:avLst/>
            </a:prstTxWarp>
          </a:bodyPr>
          <a:lstStyle/>
          <a:p>
            <a:pPr lvl="0"/>
            <a:r>
              <a:rPr lang="en-US" dirty="0" smtClean="0"/>
              <a:t>Click to edit Master text styles</a:t>
            </a:r>
          </a:p>
        </p:txBody>
      </p:sp>
      <p:pic>
        <p:nvPicPr>
          <p:cNvPr id="17"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7657288" y="456154"/>
            <a:ext cx="3663878" cy="277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l" defTabSz="18610263" rtl="0" fontAlgn="base">
        <a:lnSpc>
          <a:spcPct val="85000"/>
        </a:lnSpc>
        <a:spcBef>
          <a:spcPct val="0"/>
        </a:spcBef>
        <a:spcAft>
          <a:spcPct val="0"/>
        </a:spcAft>
        <a:defRPr sz="9500" b="1">
          <a:solidFill>
            <a:srgbClr val="717170"/>
          </a:solidFill>
          <a:latin typeface="+mj-lt"/>
          <a:ea typeface="+mj-ea"/>
          <a:cs typeface="+mj-cs"/>
        </a:defRPr>
      </a:lvl1pPr>
      <a:lvl2pPr algn="l" defTabSz="18610263" rtl="0" fontAlgn="base">
        <a:lnSpc>
          <a:spcPct val="85000"/>
        </a:lnSpc>
        <a:spcBef>
          <a:spcPct val="0"/>
        </a:spcBef>
        <a:spcAft>
          <a:spcPct val="0"/>
        </a:spcAft>
        <a:defRPr sz="9500" b="1">
          <a:solidFill>
            <a:srgbClr val="292929"/>
          </a:solidFill>
          <a:latin typeface="Arial" charset="0"/>
          <a:cs typeface="Arial" charset="0"/>
        </a:defRPr>
      </a:lvl2pPr>
      <a:lvl3pPr algn="l" defTabSz="18610263" rtl="0" fontAlgn="base">
        <a:lnSpc>
          <a:spcPct val="85000"/>
        </a:lnSpc>
        <a:spcBef>
          <a:spcPct val="0"/>
        </a:spcBef>
        <a:spcAft>
          <a:spcPct val="0"/>
        </a:spcAft>
        <a:defRPr sz="9500" b="1">
          <a:solidFill>
            <a:srgbClr val="292929"/>
          </a:solidFill>
          <a:latin typeface="Arial" charset="0"/>
          <a:cs typeface="Arial" charset="0"/>
        </a:defRPr>
      </a:lvl3pPr>
      <a:lvl4pPr algn="l" defTabSz="18610263" rtl="0" fontAlgn="base">
        <a:lnSpc>
          <a:spcPct val="85000"/>
        </a:lnSpc>
        <a:spcBef>
          <a:spcPct val="0"/>
        </a:spcBef>
        <a:spcAft>
          <a:spcPct val="0"/>
        </a:spcAft>
        <a:defRPr sz="9500" b="1">
          <a:solidFill>
            <a:srgbClr val="292929"/>
          </a:solidFill>
          <a:latin typeface="Arial" charset="0"/>
          <a:cs typeface="Arial" charset="0"/>
        </a:defRPr>
      </a:lvl4pPr>
      <a:lvl5pPr algn="l" defTabSz="18610263" rtl="0" fontAlgn="base">
        <a:lnSpc>
          <a:spcPct val="85000"/>
        </a:lnSpc>
        <a:spcBef>
          <a:spcPct val="0"/>
        </a:spcBef>
        <a:spcAft>
          <a:spcPct val="0"/>
        </a:spcAft>
        <a:defRPr sz="9500" b="1">
          <a:solidFill>
            <a:srgbClr val="292929"/>
          </a:solidFill>
          <a:latin typeface="Arial" charset="0"/>
          <a:cs typeface="Arial" charset="0"/>
        </a:defRPr>
      </a:lvl5pPr>
      <a:lvl6pPr marL="457200" algn="l" defTabSz="18610263" rtl="0" fontAlgn="base">
        <a:lnSpc>
          <a:spcPct val="85000"/>
        </a:lnSpc>
        <a:spcBef>
          <a:spcPct val="0"/>
        </a:spcBef>
        <a:spcAft>
          <a:spcPct val="0"/>
        </a:spcAft>
        <a:defRPr sz="9500" b="1">
          <a:solidFill>
            <a:srgbClr val="292929"/>
          </a:solidFill>
          <a:latin typeface="Arial" charset="0"/>
          <a:cs typeface="Arial" charset="0"/>
        </a:defRPr>
      </a:lvl6pPr>
      <a:lvl7pPr marL="914400" algn="l" defTabSz="18610263" rtl="0" fontAlgn="base">
        <a:lnSpc>
          <a:spcPct val="85000"/>
        </a:lnSpc>
        <a:spcBef>
          <a:spcPct val="0"/>
        </a:spcBef>
        <a:spcAft>
          <a:spcPct val="0"/>
        </a:spcAft>
        <a:defRPr sz="9500" b="1">
          <a:solidFill>
            <a:srgbClr val="292929"/>
          </a:solidFill>
          <a:latin typeface="Arial" charset="0"/>
          <a:cs typeface="Arial" charset="0"/>
        </a:defRPr>
      </a:lvl7pPr>
      <a:lvl8pPr marL="1371600" algn="l" defTabSz="18610263" rtl="0" fontAlgn="base">
        <a:lnSpc>
          <a:spcPct val="85000"/>
        </a:lnSpc>
        <a:spcBef>
          <a:spcPct val="0"/>
        </a:spcBef>
        <a:spcAft>
          <a:spcPct val="0"/>
        </a:spcAft>
        <a:defRPr sz="9500" b="1">
          <a:solidFill>
            <a:srgbClr val="292929"/>
          </a:solidFill>
          <a:latin typeface="Arial" charset="0"/>
          <a:cs typeface="Arial" charset="0"/>
        </a:defRPr>
      </a:lvl8pPr>
      <a:lvl9pPr marL="1828800" algn="l" defTabSz="18610263" rtl="0" fontAlgn="base">
        <a:lnSpc>
          <a:spcPct val="85000"/>
        </a:lnSpc>
        <a:spcBef>
          <a:spcPct val="0"/>
        </a:spcBef>
        <a:spcAft>
          <a:spcPct val="0"/>
        </a:spcAft>
        <a:defRPr sz="9500" b="1">
          <a:solidFill>
            <a:srgbClr val="292929"/>
          </a:solidFill>
          <a:latin typeface="Arial" charset="0"/>
          <a:cs typeface="Arial" charset="0"/>
        </a:defRPr>
      </a:lvl9pPr>
    </p:titleStyle>
    <p:bodyStyle>
      <a:lvl1pPr marL="1585913" indent="-1585913" algn="l" defTabSz="18610263" rtl="0" fontAlgn="base">
        <a:lnSpc>
          <a:spcPct val="85000"/>
        </a:lnSpc>
        <a:spcBef>
          <a:spcPct val="0"/>
        </a:spcBef>
        <a:spcAft>
          <a:spcPct val="0"/>
        </a:spcAft>
        <a:defRPr sz="6500" b="1">
          <a:solidFill>
            <a:srgbClr val="717170"/>
          </a:solidFill>
          <a:latin typeface="+mn-lt"/>
          <a:ea typeface="+mn-ea"/>
          <a:cs typeface="+mn-cs"/>
        </a:defRPr>
      </a:lvl1pPr>
      <a:lvl2pPr marL="3430588" indent="-1319213" algn="l" defTabSz="18610263" rtl="0" fontAlgn="base">
        <a:spcBef>
          <a:spcPct val="20000"/>
        </a:spcBef>
        <a:spcAft>
          <a:spcPct val="0"/>
        </a:spcAft>
        <a:defRPr sz="13700">
          <a:solidFill>
            <a:schemeClr val="tx1"/>
          </a:solidFill>
          <a:latin typeface="Times New Roman" pitchFamily="18" charset="0"/>
          <a:cs typeface="+mn-cs"/>
        </a:defRPr>
      </a:lvl2pPr>
      <a:lvl3pPr marL="5283200" indent="-1060450" algn="l" defTabSz="18610263" rtl="0" fontAlgn="base">
        <a:spcBef>
          <a:spcPct val="20000"/>
        </a:spcBef>
        <a:spcAft>
          <a:spcPct val="0"/>
        </a:spcAft>
        <a:defRPr sz="11600">
          <a:solidFill>
            <a:schemeClr val="tx1"/>
          </a:solidFill>
          <a:latin typeface="Times New Roman" pitchFamily="18" charset="0"/>
          <a:cs typeface="+mn-cs"/>
        </a:defRPr>
      </a:lvl3pPr>
      <a:lvl4pPr marL="7402513" indent="-1060450" algn="l" defTabSz="18610263" rtl="0" fontAlgn="base">
        <a:spcBef>
          <a:spcPct val="20000"/>
        </a:spcBef>
        <a:spcAft>
          <a:spcPct val="0"/>
        </a:spcAft>
        <a:defRPr sz="10000">
          <a:solidFill>
            <a:schemeClr val="tx1"/>
          </a:solidFill>
          <a:latin typeface="Times New Roman" pitchFamily="18" charset="0"/>
          <a:cs typeface="+mn-cs"/>
        </a:defRPr>
      </a:lvl4pPr>
      <a:lvl5pPr marL="9513888" indent="-1060450" algn="l" defTabSz="18610263" rtl="0" fontAlgn="base">
        <a:spcBef>
          <a:spcPct val="20000"/>
        </a:spcBef>
        <a:spcAft>
          <a:spcPct val="0"/>
        </a:spcAft>
        <a:defRPr sz="10000">
          <a:solidFill>
            <a:schemeClr val="tx1"/>
          </a:solidFill>
          <a:latin typeface="Times New Roman" pitchFamily="18" charset="0"/>
          <a:cs typeface="+mn-cs"/>
        </a:defRPr>
      </a:lvl5pPr>
      <a:lvl6pPr marL="9971088" indent="-1060450" algn="l" defTabSz="18610263" rtl="0" fontAlgn="base">
        <a:spcBef>
          <a:spcPct val="20000"/>
        </a:spcBef>
        <a:spcAft>
          <a:spcPct val="0"/>
        </a:spcAft>
        <a:defRPr sz="10000">
          <a:solidFill>
            <a:schemeClr val="tx1"/>
          </a:solidFill>
          <a:latin typeface="Times New Roman" pitchFamily="18" charset="0"/>
          <a:cs typeface="+mn-cs"/>
        </a:defRPr>
      </a:lvl6pPr>
      <a:lvl7pPr marL="10428288" indent="-1060450" algn="l" defTabSz="18610263" rtl="0" fontAlgn="base">
        <a:spcBef>
          <a:spcPct val="20000"/>
        </a:spcBef>
        <a:spcAft>
          <a:spcPct val="0"/>
        </a:spcAft>
        <a:defRPr sz="10000">
          <a:solidFill>
            <a:schemeClr val="tx1"/>
          </a:solidFill>
          <a:latin typeface="Times New Roman" pitchFamily="18" charset="0"/>
          <a:cs typeface="+mn-cs"/>
        </a:defRPr>
      </a:lvl7pPr>
      <a:lvl8pPr marL="10885488" indent="-1060450" algn="l" defTabSz="18610263" rtl="0" fontAlgn="base">
        <a:spcBef>
          <a:spcPct val="20000"/>
        </a:spcBef>
        <a:spcAft>
          <a:spcPct val="0"/>
        </a:spcAft>
        <a:defRPr sz="10000">
          <a:solidFill>
            <a:schemeClr val="tx1"/>
          </a:solidFill>
          <a:latin typeface="Times New Roman" pitchFamily="18" charset="0"/>
          <a:cs typeface="+mn-cs"/>
        </a:defRPr>
      </a:lvl8pPr>
      <a:lvl9pPr marL="11342688" indent="-1060450" algn="l" defTabSz="18610263" rtl="0" fontAlgn="base">
        <a:spcBef>
          <a:spcPct val="20000"/>
        </a:spcBef>
        <a:spcAft>
          <a:spcPct val="0"/>
        </a:spcAft>
        <a:defRPr sz="10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2" name="Picture 3"/>
          <p:cNvPicPr>
            <a:picLocks noChangeAspect="1" noChangeArrowheads="1"/>
          </p:cNvPicPr>
          <p:nvPr userDrawn="1"/>
        </p:nvPicPr>
        <p:blipFill rotWithShape="1">
          <a:blip r:embed="rId3">
            <a:lum bright="40000" contrast="-40000"/>
            <a:extLst>
              <a:ext uri="{28A0092B-C50C-407E-A947-70E740481C1C}">
                <a14:useLocalDpi xmlns:a14="http://schemas.microsoft.com/office/drawing/2010/main" val="0"/>
              </a:ext>
            </a:extLst>
          </a:blip>
          <a:srcRect t="44104"/>
          <a:stretch/>
        </p:blipFill>
        <p:spPr bwMode="auto">
          <a:xfrm rot="10800000">
            <a:off x="36859179" y="23523383"/>
            <a:ext cx="6901392" cy="362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userDrawn="1"/>
        </p:nvSpPr>
        <p:spPr bwMode="invGray">
          <a:xfrm>
            <a:off x="0" y="0"/>
            <a:ext cx="43891200" cy="4896820"/>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789" name="Rectangle 5"/>
          <p:cNvSpPr>
            <a:spLocks noGrp="1" noChangeArrowheads="1"/>
          </p:cNvSpPr>
          <p:nvPr>
            <p:ph type="title"/>
          </p:nvPr>
        </p:nvSpPr>
        <p:spPr bwMode="auto">
          <a:xfrm>
            <a:off x="1951264" y="916847"/>
            <a:ext cx="30175200" cy="1047637"/>
          </a:xfrm>
          <a:prstGeom prst="rect">
            <a:avLst/>
          </a:prstGeom>
          <a:noFill/>
          <a:ln w="9525">
            <a:noFill/>
            <a:miter lim="800000"/>
            <a:headEnd/>
            <a:tailEnd/>
          </a:ln>
          <a:effectLst/>
        </p:spPr>
        <p:txBody>
          <a:bodyPr vert="horz" wrap="square" lIns="425263" tIns="212634" rIns="425263" bIns="212634" numCol="1" anchor="t" anchorCtr="0" compatLnSpc="1">
            <a:prstTxWarp prst="textNoShape">
              <a:avLst/>
            </a:prstTxWarp>
          </a:bodyPr>
          <a:lstStyle/>
          <a:p>
            <a:pPr lvl="0"/>
            <a:r>
              <a:rPr lang="en-US" dirty="0" smtClean="0"/>
              <a:t>Click to edit Master title style</a:t>
            </a:r>
          </a:p>
        </p:txBody>
      </p:sp>
      <p:sp>
        <p:nvSpPr>
          <p:cNvPr id="118790" name="Rectangle 6"/>
          <p:cNvSpPr>
            <a:spLocks noGrp="1" noChangeArrowheads="1"/>
          </p:cNvSpPr>
          <p:nvPr>
            <p:ph type="body" idx="1"/>
          </p:nvPr>
        </p:nvSpPr>
        <p:spPr bwMode="auto">
          <a:xfrm>
            <a:off x="1951264" y="2517731"/>
            <a:ext cx="30105804" cy="634337"/>
          </a:xfrm>
          <a:prstGeom prst="rect">
            <a:avLst/>
          </a:prstGeom>
          <a:noFill/>
          <a:ln w="9525">
            <a:noFill/>
            <a:miter lim="800000"/>
            <a:headEnd/>
            <a:tailEnd/>
          </a:ln>
          <a:effectLst/>
        </p:spPr>
        <p:txBody>
          <a:bodyPr vert="horz" wrap="square" lIns="429579" tIns="0" rIns="0" bIns="0" numCol="1" anchor="t" anchorCtr="0" compatLnSpc="1">
            <a:prstTxWarp prst="textNoShape">
              <a:avLst/>
            </a:prstTxWarp>
          </a:bodyPr>
          <a:lstStyle/>
          <a:p>
            <a:pPr lvl="0"/>
            <a:r>
              <a:rPr lang="en-US" dirty="0" smtClean="0"/>
              <a:t>Click to edit Master text styles</a:t>
            </a:r>
          </a:p>
        </p:txBody>
      </p:sp>
      <p:sp>
        <p:nvSpPr>
          <p:cNvPr id="23" name="Rectangle 22"/>
          <p:cNvSpPr/>
          <p:nvPr userDrawn="1"/>
        </p:nvSpPr>
        <p:spPr bwMode="auto">
          <a:xfrm>
            <a:off x="0" y="26571527"/>
            <a:ext cx="43891200" cy="627797"/>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976714" y="899034"/>
            <a:ext cx="4394630" cy="333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262483"/>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l" defTabSz="18610263" rtl="0" fontAlgn="base">
        <a:lnSpc>
          <a:spcPct val="85000"/>
        </a:lnSpc>
        <a:spcBef>
          <a:spcPct val="0"/>
        </a:spcBef>
        <a:spcAft>
          <a:spcPct val="0"/>
        </a:spcAft>
        <a:defRPr sz="9500" b="1">
          <a:solidFill>
            <a:schemeClr val="bg1"/>
          </a:solidFill>
          <a:latin typeface="+mj-lt"/>
          <a:ea typeface="+mj-ea"/>
          <a:cs typeface="+mj-cs"/>
        </a:defRPr>
      </a:lvl1pPr>
      <a:lvl2pPr algn="l" defTabSz="18610263" rtl="0" fontAlgn="base">
        <a:lnSpc>
          <a:spcPct val="85000"/>
        </a:lnSpc>
        <a:spcBef>
          <a:spcPct val="0"/>
        </a:spcBef>
        <a:spcAft>
          <a:spcPct val="0"/>
        </a:spcAft>
        <a:defRPr sz="9500" b="1">
          <a:solidFill>
            <a:srgbClr val="292929"/>
          </a:solidFill>
          <a:latin typeface="Arial" charset="0"/>
          <a:cs typeface="Arial" charset="0"/>
        </a:defRPr>
      </a:lvl2pPr>
      <a:lvl3pPr algn="l" defTabSz="18610263" rtl="0" fontAlgn="base">
        <a:lnSpc>
          <a:spcPct val="85000"/>
        </a:lnSpc>
        <a:spcBef>
          <a:spcPct val="0"/>
        </a:spcBef>
        <a:spcAft>
          <a:spcPct val="0"/>
        </a:spcAft>
        <a:defRPr sz="9500" b="1">
          <a:solidFill>
            <a:srgbClr val="292929"/>
          </a:solidFill>
          <a:latin typeface="Arial" charset="0"/>
          <a:cs typeface="Arial" charset="0"/>
        </a:defRPr>
      </a:lvl3pPr>
      <a:lvl4pPr algn="l" defTabSz="18610263" rtl="0" fontAlgn="base">
        <a:lnSpc>
          <a:spcPct val="85000"/>
        </a:lnSpc>
        <a:spcBef>
          <a:spcPct val="0"/>
        </a:spcBef>
        <a:spcAft>
          <a:spcPct val="0"/>
        </a:spcAft>
        <a:defRPr sz="9500" b="1">
          <a:solidFill>
            <a:srgbClr val="292929"/>
          </a:solidFill>
          <a:latin typeface="Arial" charset="0"/>
          <a:cs typeface="Arial" charset="0"/>
        </a:defRPr>
      </a:lvl4pPr>
      <a:lvl5pPr algn="l" defTabSz="18610263" rtl="0" fontAlgn="base">
        <a:lnSpc>
          <a:spcPct val="85000"/>
        </a:lnSpc>
        <a:spcBef>
          <a:spcPct val="0"/>
        </a:spcBef>
        <a:spcAft>
          <a:spcPct val="0"/>
        </a:spcAft>
        <a:defRPr sz="9500" b="1">
          <a:solidFill>
            <a:srgbClr val="292929"/>
          </a:solidFill>
          <a:latin typeface="Arial" charset="0"/>
          <a:cs typeface="Arial" charset="0"/>
        </a:defRPr>
      </a:lvl5pPr>
      <a:lvl6pPr marL="457200" algn="l" defTabSz="18610263" rtl="0" fontAlgn="base">
        <a:lnSpc>
          <a:spcPct val="85000"/>
        </a:lnSpc>
        <a:spcBef>
          <a:spcPct val="0"/>
        </a:spcBef>
        <a:spcAft>
          <a:spcPct val="0"/>
        </a:spcAft>
        <a:defRPr sz="9500" b="1">
          <a:solidFill>
            <a:srgbClr val="292929"/>
          </a:solidFill>
          <a:latin typeface="Arial" charset="0"/>
          <a:cs typeface="Arial" charset="0"/>
        </a:defRPr>
      </a:lvl6pPr>
      <a:lvl7pPr marL="914400" algn="l" defTabSz="18610263" rtl="0" fontAlgn="base">
        <a:lnSpc>
          <a:spcPct val="85000"/>
        </a:lnSpc>
        <a:spcBef>
          <a:spcPct val="0"/>
        </a:spcBef>
        <a:spcAft>
          <a:spcPct val="0"/>
        </a:spcAft>
        <a:defRPr sz="9500" b="1">
          <a:solidFill>
            <a:srgbClr val="292929"/>
          </a:solidFill>
          <a:latin typeface="Arial" charset="0"/>
          <a:cs typeface="Arial" charset="0"/>
        </a:defRPr>
      </a:lvl7pPr>
      <a:lvl8pPr marL="1371600" algn="l" defTabSz="18610263" rtl="0" fontAlgn="base">
        <a:lnSpc>
          <a:spcPct val="85000"/>
        </a:lnSpc>
        <a:spcBef>
          <a:spcPct val="0"/>
        </a:spcBef>
        <a:spcAft>
          <a:spcPct val="0"/>
        </a:spcAft>
        <a:defRPr sz="9500" b="1">
          <a:solidFill>
            <a:srgbClr val="292929"/>
          </a:solidFill>
          <a:latin typeface="Arial" charset="0"/>
          <a:cs typeface="Arial" charset="0"/>
        </a:defRPr>
      </a:lvl8pPr>
      <a:lvl9pPr marL="1828800" algn="l" defTabSz="18610263" rtl="0" fontAlgn="base">
        <a:lnSpc>
          <a:spcPct val="85000"/>
        </a:lnSpc>
        <a:spcBef>
          <a:spcPct val="0"/>
        </a:spcBef>
        <a:spcAft>
          <a:spcPct val="0"/>
        </a:spcAft>
        <a:defRPr sz="9500" b="1">
          <a:solidFill>
            <a:srgbClr val="292929"/>
          </a:solidFill>
          <a:latin typeface="Arial" charset="0"/>
          <a:cs typeface="Arial" charset="0"/>
        </a:defRPr>
      </a:lvl9pPr>
    </p:titleStyle>
    <p:bodyStyle>
      <a:lvl1pPr marL="1585913" indent="-1585913" algn="l" defTabSz="18610263" rtl="0" fontAlgn="base">
        <a:lnSpc>
          <a:spcPct val="85000"/>
        </a:lnSpc>
        <a:spcBef>
          <a:spcPct val="0"/>
        </a:spcBef>
        <a:spcAft>
          <a:spcPct val="0"/>
        </a:spcAft>
        <a:defRPr sz="6500" b="1">
          <a:solidFill>
            <a:schemeClr val="bg1"/>
          </a:solidFill>
          <a:latin typeface="+mn-lt"/>
          <a:ea typeface="+mn-ea"/>
          <a:cs typeface="+mn-cs"/>
        </a:defRPr>
      </a:lvl1pPr>
      <a:lvl2pPr marL="3430588" indent="-1319213" algn="l" defTabSz="18610263" rtl="0" fontAlgn="base">
        <a:spcBef>
          <a:spcPct val="20000"/>
        </a:spcBef>
        <a:spcAft>
          <a:spcPct val="0"/>
        </a:spcAft>
        <a:defRPr sz="13700">
          <a:solidFill>
            <a:schemeClr val="tx1"/>
          </a:solidFill>
          <a:latin typeface="Times New Roman" pitchFamily="18" charset="0"/>
          <a:cs typeface="+mn-cs"/>
        </a:defRPr>
      </a:lvl2pPr>
      <a:lvl3pPr marL="5283200" indent="-1060450" algn="l" defTabSz="18610263" rtl="0" fontAlgn="base">
        <a:spcBef>
          <a:spcPct val="20000"/>
        </a:spcBef>
        <a:spcAft>
          <a:spcPct val="0"/>
        </a:spcAft>
        <a:defRPr sz="11600">
          <a:solidFill>
            <a:schemeClr val="tx1"/>
          </a:solidFill>
          <a:latin typeface="Times New Roman" pitchFamily="18" charset="0"/>
          <a:cs typeface="+mn-cs"/>
        </a:defRPr>
      </a:lvl3pPr>
      <a:lvl4pPr marL="7402513" indent="-1060450" algn="l" defTabSz="18610263" rtl="0" fontAlgn="base">
        <a:spcBef>
          <a:spcPct val="20000"/>
        </a:spcBef>
        <a:spcAft>
          <a:spcPct val="0"/>
        </a:spcAft>
        <a:defRPr sz="10000">
          <a:solidFill>
            <a:schemeClr val="tx1"/>
          </a:solidFill>
          <a:latin typeface="Times New Roman" pitchFamily="18" charset="0"/>
          <a:cs typeface="+mn-cs"/>
        </a:defRPr>
      </a:lvl4pPr>
      <a:lvl5pPr marL="9513888" indent="-1060450" algn="l" defTabSz="18610263" rtl="0" fontAlgn="base">
        <a:spcBef>
          <a:spcPct val="20000"/>
        </a:spcBef>
        <a:spcAft>
          <a:spcPct val="0"/>
        </a:spcAft>
        <a:defRPr sz="10000">
          <a:solidFill>
            <a:schemeClr val="tx1"/>
          </a:solidFill>
          <a:latin typeface="Times New Roman" pitchFamily="18" charset="0"/>
          <a:cs typeface="+mn-cs"/>
        </a:defRPr>
      </a:lvl5pPr>
      <a:lvl6pPr marL="9971088" indent="-1060450" algn="l" defTabSz="18610263" rtl="0" fontAlgn="base">
        <a:spcBef>
          <a:spcPct val="20000"/>
        </a:spcBef>
        <a:spcAft>
          <a:spcPct val="0"/>
        </a:spcAft>
        <a:defRPr sz="10000">
          <a:solidFill>
            <a:schemeClr val="tx1"/>
          </a:solidFill>
          <a:latin typeface="Times New Roman" pitchFamily="18" charset="0"/>
          <a:cs typeface="+mn-cs"/>
        </a:defRPr>
      </a:lvl6pPr>
      <a:lvl7pPr marL="10428288" indent="-1060450" algn="l" defTabSz="18610263" rtl="0" fontAlgn="base">
        <a:spcBef>
          <a:spcPct val="20000"/>
        </a:spcBef>
        <a:spcAft>
          <a:spcPct val="0"/>
        </a:spcAft>
        <a:defRPr sz="10000">
          <a:solidFill>
            <a:schemeClr val="tx1"/>
          </a:solidFill>
          <a:latin typeface="Times New Roman" pitchFamily="18" charset="0"/>
          <a:cs typeface="+mn-cs"/>
        </a:defRPr>
      </a:lvl7pPr>
      <a:lvl8pPr marL="10885488" indent="-1060450" algn="l" defTabSz="18610263" rtl="0" fontAlgn="base">
        <a:spcBef>
          <a:spcPct val="20000"/>
        </a:spcBef>
        <a:spcAft>
          <a:spcPct val="0"/>
        </a:spcAft>
        <a:defRPr sz="10000">
          <a:solidFill>
            <a:schemeClr val="tx1"/>
          </a:solidFill>
          <a:latin typeface="Times New Roman" pitchFamily="18" charset="0"/>
          <a:cs typeface="+mn-cs"/>
        </a:defRPr>
      </a:lvl8pPr>
      <a:lvl9pPr marL="11342688" indent="-1060450" algn="l" defTabSz="18610263" rtl="0" fontAlgn="base">
        <a:spcBef>
          <a:spcPct val="20000"/>
        </a:spcBef>
        <a:spcAft>
          <a:spcPct val="0"/>
        </a:spcAft>
        <a:defRPr sz="10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85731" y="4290554"/>
            <a:ext cx="42445654"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US" sz="95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809441" y="3697357"/>
            <a:ext cx="42445654" cy="39756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US" sz="9500" b="0" i="0" u="none" strike="noStrike" cap="none" normalizeH="0" baseline="0" smtClean="0">
              <a:ln>
                <a:noFill/>
              </a:ln>
              <a:solidFill>
                <a:schemeClr val="tx1"/>
              </a:solidFill>
              <a:effectLst/>
              <a:latin typeface="Arial" charset="0"/>
            </a:endParaRPr>
          </a:p>
        </p:txBody>
      </p:sp>
      <p:sp>
        <p:nvSpPr>
          <p:cNvPr id="31" name="Text Box 7"/>
          <p:cNvSpPr txBox="1">
            <a:spLocks noChangeArrowheads="1"/>
          </p:cNvSpPr>
          <p:nvPr/>
        </p:nvSpPr>
        <p:spPr bwMode="auto">
          <a:xfrm>
            <a:off x="849198" y="5908176"/>
            <a:ext cx="10058400" cy="19376961"/>
          </a:xfrm>
          <a:prstGeom prst="rect">
            <a:avLst/>
          </a:prstGeom>
          <a:noFill/>
          <a:ln w="9525" algn="ctr">
            <a:noFill/>
            <a:miter lim="800000"/>
            <a:headEnd/>
            <a:tailEnd/>
          </a:ln>
          <a:effectLst/>
        </p:spPr>
        <p:txBody>
          <a:bodyPr lIns="0" tIns="0" rIns="0" bIns="0"/>
          <a:lstStyle/>
          <a:p>
            <a:pPr algn="just" defTabSz="18611850">
              <a:spcBef>
                <a:spcPct val="40000"/>
              </a:spcBef>
            </a:pPr>
            <a:r>
              <a:rPr lang="en-US" sz="3500" dirty="0"/>
              <a:t>High resolution is one of the most important benefits of photocrosslinking methods for the additive manufacture of resorbable tissue engineering scaffolds.</a:t>
            </a:r>
            <a:r>
              <a:rPr lang="en-US" sz="3500" baseline="30000" dirty="0"/>
              <a:t>1</a:t>
            </a:r>
            <a:r>
              <a:rPr lang="en-US" sz="3500" dirty="0"/>
              <a:t> High resolution 3D printing allowing the production of thin walls in any orientation can help to ensure the </a:t>
            </a:r>
            <a:r>
              <a:rPr lang="en-US" sz="3500" i="1" dirty="0"/>
              <a:t>in vivo</a:t>
            </a:r>
            <a:r>
              <a:rPr lang="en-US" sz="3500" dirty="0"/>
              <a:t> resorption of polymeric scaffolds. Prior to fabrication, the orientation of porous spaces may be designed on computer to facilitate the formation and ingrowth of host tissue and vasculature within the defect site. However, a predicted and reliable resorption of the scaffold may be needed if remodeling of the tissue is necessary for sufficient neo-tissue material properties, vascularization, and prevention of compartmentalizing the defect site</a:t>
            </a:r>
            <a:r>
              <a:rPr lang="en-US" sz="3500" dirty="0" smtClean="0"/>
              <a:t>.</a:t>
            </a:r>
          </a:p>
          <a:p>
            <a:pPr algn="just" defTabSz="18611850">
              <a:spcBef>
                <a:spcPct val="40000"/>
              </a:spcBef>
            </a:pPr>
            <a:r>
              <a:rPr lang="en-US" sz="3500" dirty="0"/>
              <a:t>Thus, the additive manufacture of resorbable scaffolds may create competing demands on material properties.  First, it is necessary to have sufficient “green strength” (</a:t>
            </a:r>
            <a:r>
              <a:rPr lang="en-US" sz="3500" i="1" dirty="0"/>
              <a:t>i.e.</a:t>
            </a:r>
            <a:r>
              <a:rPr lang="en-US" sz="3500" dirty="0"/>
              <a:t>, scaffold strength prior to post-fabrication curing) to clear unpolymerized polymer from the porous space without deforming the scaffold. Second, it is necessary for the scaffold to be weak enough to resorb by the time the neo-tissue filling the defect site must remodel.</a:t>
            </a:r>
          </a:p>
          <a:p>
            <a:pPr algn="just" defTabSz="18611850">
              <a:spcBef>
                <a:spcPct val="40000"/>
              </a:spcBef>
            </a:pPr>
            <a:r>
              <a:rPr lang="en-US" sz="3500" dirty="0"/>
              <a:t>High resolution photocrosslinked additive manufacture of resorbable polymeric scaffolds requires one or more Type I or Type II initiators and possibly co-initiators to produce free radicals to sufficiently cause crosslinking both within and between layers. While within layer resolution is primarily dependent on pixel size, between-layer resolution commonly depends on the power of the mechanism used to deliver light and the use of light-blocking and/or –absorbing dyes.</a:t>
            </a:r>
          </a:p>
          <a:p>
            <a:pPr algn="just" defTabSz="18611850">
              <a:lnSpc>
                <a:spcPct val="90000"/>
              </a:lnSpc>
              <a:spcBef>
                <a:spcPct val="40000"/>
              </a:spcBef>
            </a:pPr>
            <a:endParaRPr lang="en-US" sz="3500" dirty="0" smtClean="0"/>
          </a:p>
          <a:p>
            <a:pPr algn="just" defTabSz="18611850">
              <a:lnSpc>
                <a:spcPct val="90000"/>
              </a:lnSpc>
              <a:spcBef>
                <a:spcPct val="40000"/>
              </a:spcBef>
            </a:pPr>
            <a:endParaRPr lang="en-US" sz="3500" dirty="0"/>
          </a:p>
        </p:txBody>
      </p:sp>
      <p:sp>
        <p:nvSpPr>
          <p:cNvPr id="33" name="Text Box 54"/>
          <p:cNvSpPr txBox="1">
            <a:spLocks noChangeArrowheads="1"/>
          </p:cNvSpPr>
          <p:nvPr/>
        </p:nvSpPr>
        <p:spPr bwMode="auto">
          <a:xfrm>
            <a:off x="32893954" y="5975676"/>
            <a:ext cx="10058400" cy="19587760"/>
          </a:xfrm>
          <a:prstGeom prst="rect">
            <a:avLst/>
          </a:prstGeom>
          <a:noFill/>
          <a:ln w="9525" algn="ctr">
            <a:noFill/>
            <a:miter lim="800000"/>
            <a:headEnd/>
            <a:tailEnd/>
          </a:ln>
          <a:effectLst/>
        </p:spPr>
        <p:txBody>
          <a:bodyPr lIns="0" tIns="0" rIns="0" bIns="0"/>
          <a:lstStyle/>
          <a:p>
            <a:pPr algn="just" defTabSz="18611850">
              <a:spcBef>
                <a:spcPct val="40000"/>
              </a:spcBef>
            </a:pPr>
            <a:r>
              <a:rPr lang="en-US" sz="3500" dirty="0"/>
              <a:t>The interaction of resin components (e.g., polymer, initiator, and dye), influences green strength, post-cured strength, and resolution. In our preparation of scaffolds from poly(propylene fumarate) (PPF), we have found that Irgacure 784 appears to act primarily as a dye allowing highly accurate scaffold fabrication. After clearing the pores, Irgacure 784 appears to act as an initiator during post-curing. Exposure time is correlated with gradually increasing green strength. Strength (Figure 1) increased dramatically, from under 200 MPa to almost 700 MPa, following post-curing.</a:t>
            </a:r>
          </a:p>
          <a:p>
            <a:pPr algn="just" defTabSz="18611850">
              <a:lnSpc>
                <a:spcPct val="90000"/>
              </a:lnSpc>
              <a:spcBef>
                <a:spcPct val="40000"/>
              </a:spcBef>
            </a:pPr>
            <a:r>
              <a:rPr lang="en-US" sz="4400" b="1" dirty="0">
                <a:solidFill>
                  <a:srgbClr val="717170"/>
                </a:solidFill>
              </a:rPr>
              <a:t>References</a:t>
            </a:r>
          </a:p>
          <a:p>
            <a:pPr algn="just" defTabSz="18611850">
              <a:lnSpc>
                <a:spcPct val="90000"/>
              </a:lnSpc>
              <a:spcBef>
                <a:spcPct val="40000"/>
              </a:spcBef>
            </a:pPr>
            <a:r>
              <a:rPr lang="en-US" sz="2800" dirty="0"/>
              <a:t>1. </a:t>
            </a:r>
            <a:r>
              <a:rPr lang="en-US" sz="2800" dirty="0" err="1"/>
              <a:t>Daicho</a:t>
            </a:r>
            <a:r>
              <a:rPr lang="en-US" sz="2800" dirty="0"/>
              <a:t> Y, Murakami T, Hagiwara T, </a:t>
            </a:r>
            <a:r>
              <a:rPr lang="en-US" sz="2800" dirty="0" err="1"/>
              <a:t>Maruo</a:t>
            </a:r>
            <a:r>
              <a:rPr lang="en-US" sz="2800" dirty="0"/>
              <a:t> S. Opt Mater </a:t>
            </a:r>
            <a:r>
              <a:rPr lang="en-US" sz="2800" dirty="0" err="1"/>
              <a:t>Exp</a:t>
            </a:r>
            <a:r>
              <a:rPr lang="en-US" sz="2800" dirty="0"/>
              <a:t> 3(6), dx.doi.org/10.1364/OME.3.000875, 2013.</a:t>
            </a:r>
          </a:p>
          <a:p>
            <a:pPr algn="just" defTabSz="18611850">
              <a:lnSpc>
                <a:spcPct val="90000"/>
              </a:lnSpc>
              <a:spcBef>
                <a:spcPct val="40000"/>
              </a:spcBef>
            </a:pPr>
            <a:r>
              <a:rPr lang="en-US" sz="2800" dirty="0"/>
              <a:t>2. Kasper FK, </a:t>
            </a:r>
            <a:r>
              <a:rPr lang="en-US" sz="2800" dirty="0" err="1"/>
              <a:t>Tanahashi</a:t>
            </a:r>
            <a:r>
              <a:rPr lang="en-US" sz="2800" dirty="0"/>
              <a:t> K, Fisher JP, </a:t>
            </a:r>
            <a:r>
              <a:rPr lang="en-US" sz="2800" dirty="0" err="1"/>
              <a:t>Mikos</a:t>
            </a:r>
            <a:r>
              <a:rPr lang="en-US" sz="2800" dirty="0"/>
              <a:t> AG. Nat </a:t>
            </a:r>
            <a:r>
              <a:rPr lang="en-US" sz="2800" dirty="0" err="1"/>
              <a:t>Protoc</a:t>
            </a:r>
            <a:r>
              <a:rPr lang="en-US" sz="2800" dirty="0"/>
              <a:t> 4, 518, 2009.</a:t>
            </a:r>
          </a:p>
          <a:p>
            <a:pPr algn="just" defTabSz="18611850">
              <a:lnSpc>
                <a:spcPct val="90000"/>
              </a:lnSpc>
              <a:spcBef>
                <a:spcPct val="40000"/>
              </a:spcBef>
            </a:pPr>
            <a:r>
              <a:rPr lang="en-US" sz="4400" b="1" dirty="0">
                <a:solidFill>
                  <a:schemeClr val="bg1">
                    <a:lumMod val="50000"/>
                  </a:schemeClr>
                </a:solidFill>
              </a:rPr>
              <a:t>Acknowledgements</a:t>
            </a:r>
          </a:p>
          <a:p>
            <a:pPr algn="just" defTabSz="18611850">
              <a:spcBef>
                <a:spcPct val="40000"/>
              </a:spcBef>
            </a:pPr>
            <a:r>
              <a:rPr lang="en-US" sz="3300" dirty="0"/>
              <a:t>Partial support for this research was provided by the Dept. of Neurological Surgery Research Foundation, Case Western Reserve University (CWRU) and NIH grants R01-DE013740 and R01-AR061460.  Compression tests were done by Jay </a:t>
            </a:r>
            <a:r>
              <a:rPr lang="en-US" sz="3300" dirty="0" err="1"/>
              <a:t>Bensusan</a:t>
            </a:r>
            <a:r>
              <a:rPr lang="en-US" sz="3300" dirty="0"/>
              <a:t> in Dr. Clare </a:t>
            </a:r>
            <a:r>
              <a:rPr lang="en-US" sz="3300" dirty="0" err="1"/>
              <a:t>Rimnac’s</a:t>
            </a:r>
            <a:r>
              <a:rPr lang="en-US" sz="3300" dirty="0"/>
              <a:t> laboratory, Dept. of Mechanical and Aerospace Engineering, CWRU.</a:t>
            </a:r>
          </a:p>
          <a:p>
            <a:pPr algn="just" defTabSz="18611850">
              <a:lnSpc>
                <a:spcPct val="90000"/>
              </a:lnSpc>
              <a:spcBef>
                <a:spcPct val="40000"/>
              </a:spcBef>
            </a:pPr>
            <a:r>
              <a:rPr lang="en-US" sz="4400" b="1" dirty="0">
                <a:solidFill>
                  <a:srgbClr val="717170"/>
                </a:solidFill>
              </a:rPr>
              <a:t>Disclosures</a:t>
            </a:r>
          </a:p>
          <a:p>
            <a:pPr algn="just" defTabSz="18611850">
              <a:spcBef>
                <a:spcPct val="40000"/>
              </a:spcBef>
            </a:pPr>
            <a:r>
              <a:rPr lang="en-US" sz="2800" dirty="0"/>
              <a:t>DD, EM, MOW, AS, and JPF have submitted patent applications on these topics. DD received compensation from, and has an ownership stake in, Osteoplastics LLC</a:t>
            </a:r>
            <a:r>
              <a:rPr lang="en-US" sz="2800" dirty="0" smtClean="0"/>
              <a:t>.</a:t>
            </a:r>
            <a:endParaRPr lang="en-US" sz="2800" dirty="0"/>
          </a:p>
          <a:p>
            <a:pPr algn="just" defTabSz="18611850">
              <a:lnSpc>
                <a:spcPct val="90000"/>
              </a:lnSpc>
              <a:spcBef>
                <a:spcPct val="40000"/>
              </a:spcBef>
            </a:pPr>
            <a:r>
              <a:rPr lang="en-US" sz="4400" b="1" dirty="0" smtClean="0">
                <a:solidFill>
                  <a:srgbClr val="717170"/>
                </a:solidFill>
              </a:rPr>
              <a:t>Corresponding Author:</a:t>
            </a:r>
          </a:p>
          <a:p>
            <a:pPr algn="just" defTabSz="18611850">
              <a:spcBef>
                <a:spcPts val="1200"/>
              </a:spcBef>
            </a:pPr>
            <a:r>
              <a:rPr lang="en-US" sz="2400" b="1" dirty="0"/>
              <a:t>David Dean, Ph.D.</a:t>
            </a:r>
          </a:p>
          <a:p>
            <a:pPr algn="just" defTabSz="18611850">
              <a:spcBef>
                <a:spcPts val="0"/>
              </a:spcBef>
            </a:pPr>
            <a:r>
              <a:rPr lang="en-US" sz="2400" dirty="0"/>
              <a:t>Associate </a:t>
            </a:r>
            <a:r>
              <a:rPr lang="en-US" sz="2400" dirty="0" smtClean="0"/>
              <a:t>Professor, Department </a:t>
            </a:r>
            <a:r>
              <a:rPr lang="en-US" sz="2400" dirty="0"/>
              <a:t>of Plastic Surgery</a:t>
            </a:r>
          </a:p>
          <a:p>
            <a:pPr algn="just" defTabSz="18611850">
              <a:spcBef>
                <a:spcPts val="0"/>
              </a:spcBef>
            </a:pPr>
            <a:r>
              <a:rPr lang="en-US" sz="2400" dirty="0"/>
              <a:t>The Ohio State University</a:t>
            </a:r>
          </a:p>
          <a:p>
            <a:pPr algn="just" defTabSz="18611850">
              <a:spcBef>
                <a:spcPts val="0"/>
              </a:spcBef>
            </a:pPr>
            <a:r>
              <a:rPr lang="en-US" sz="2400" dirty="0"/>
              <a:t>460 West 12th Ave., 10th Floor, Rm. 1004</a:t>
            </a:r>
          </a:p>
          <a:p>
            <a:pPr algn="just" defTabSz="18611850">
              <a:spcBef>
                <a:spcPts val="0"/>
              </a:spcBef>
            </a:pPr>
            <a:r>
              <a:rPr lang="en-US" sz="2400" dirty="0"/>
              <a:t>Columbus, OH  43210</a:t>
            </a:r>
          </a:p>
          <a:p>
            <a:pPr algn="just" defTabSz="18611850">
              <a:spcBef>
                <a:spcPts val="0"/>
              </a:spcBef>
            </a:pPr>
            <a:r>
              <a:rPr lang="en-US" sz="2400" dirty="0"/>
              <a:t>Telephone: (614) 688-9044</a:t>
            </a:r>
          </a:p>
          <a:p>
            <a:pPr algn="just" defTabSz="18611850">
              <a:spcBef>
                <a:spcPts val="0"/>
              </a:spcBef>
            </a:pPr>
            <a:r>
              <a:rPr lang="en-US" sz="2400" dirty="0"/>
              <a:t>E-mail: David.Dean@osumc.edu</a:t>
            </a:r>
          </a:p>
          <a:p>
            <a:pPr algn="just" defTabSz="18611850">
              <a:lnSpc>
                <a:spcPct val="90000"/>
              </a:lnSpc>
              <a:spcBef>
                <a:spcPct val="40000"/>
              </a:spcBef>
            </a:pPr>
            <a:endParaRPr lang="en-US" sz="2800" dirty="0"/>
          </a:p>
        </p:txBody>
      </p:sp>
      <p:sp>
        <p:nvSpPr>
          <p:cNvPr id="46" name="Text Box 105"/>
          <p:cNvSpPr txBox="1">
            <a:spLocks noChangeArrowheads="1"/>
          </p:cNvSpPr>
          <p:nvPr/>
        </p:nvSpPr>
        <p:spPr bwMode="auto">
          <a:xfrm>
            <a:off x="11463557" y="5923201"/>
            <a:ext cx="10058400" cy="9354029"/>
          </a:xfrm>
          <a:prstGeom prst="rect">
            <a:avLst/>
          </a:prstGeom>
          <a:noFill/>
          <a:ln w="9525" algn="ctr">
            <a:noFill/>
            <a:miter lim="800000"/>
            <a:headEnd/>
            <a:tailEnd/>
          </a:ln>
          <a:effectLst/>
        </p:spPr>
        <p:txBody>
          <a:bodyPr lIns="0" tIns="0" rIns="0" bIns="0"/>
          <a:lstStyle/>
          <a:p>
            <a:pPr algn="just" defTabSz="18611850">
              <a:spcBef>
                <a:spcPct val="40000"/>
              </a:spcBef>
            </a:pPr>
            <a:r>
              <a:rPr lang="en-US" sz="3500" dirty="0"/>
              <a:t>PPF was prepared as previously described.</a:t>
            </a:r>
            <a:r>
              <a:rPr lang="en-US" sz="3500" baseline="30000" dirty="0"/>
              <a:t>2</a:t>
            </a:r>
            <a:r>
              <a:rPr lang="en-US" sz="3500" dirty="0"/>
              <a:t> Diethyl fumarate, the monomer precursor to PPF, was used as a </a:t>
            </a:r>
            <a:r>
              <a:rPr lang="en-US" sz="3500" dirty="0" smtClean="0"/>
              <a:t>diluent </a:t>
            </a:r>
            <a:r>
              <a:rPr lang="en-US" sz="3500" dirty="0"/>
              <a:t>in a 1.5:1 PPF:DEF ratio. These </a:t>
            </a:r>
            <a:r>
              <a:rPr lang="en-US" sz="3500" dirty="0" smtClean="0"/>
              <a:t>ingredients were </a:t>
            </a:r>
            <a:r>
              <a:rPr lang="en-US" sz="3500" dirty="0"/>
              <a:t>combined with 3% Irgacure® 819 (BASF, Florham Park, NJ</a:t>
            </a:r>
            <a:r>
              <a:rPr lang="en-US" sz="3500" dirty="0" smtClean="0"/>
              <a:t>), the primary initiator, </a:t>
            </a:r>
            <a:r>
              <a:rPr lang="en-US" sz="3500" dirty="0"/>
              <a:t>and 3% Irgacure 784 (BASF</a:t>
            </a:r>
            <a:r>
              <a:rPr lang="en-US" sz="3500" dirty="0" smtClean="0"/>
              <a:t>), a dye. </a:t>
            </a:r>
            <a:r>
              <a:rPr lang="en-US" sz="3500" dirty="0"/>
              <a:t>Cylinders (3 mm diameter, 6 mm length) were rendered in an </a:t>
            </a:r>
            <a:r>
              <a:rPr lang="en-US" sz="3500" dirty="0" smtClean="0"/>
              <a:t>EnvisionTEC </a:t>
            </a:r>
            <a:r>
              <a:rPr lang="en-US" sz="3500" dirty="0"/>
              <a:t>(Dearborn, MI) Perfactory Micro EDU via Continuous Digital Light Processing (cDLP). These cylinders were 3D printed using 90 (N=1), 180 (N=3), and 210 (N=5) seconds exposure per layer and set aside for mechanical testing without post-curing. One specimen (6 mm diameter, 12 mm length) was post-cured in a 3D systems (Rock Hill, SC) ProCureTM 350 UV chamber. Compression testing utilized an Instron (Norwood, MA) 8501 (Figure 1).</a:t>
            </a:r>
          </a:p>
        </p:txBody>
      </p:sp>
      <p:sp>
        <p:nvSpPr>
          <p:cNvPr id="47" name="Text Box 106"/>
          <p:cNvSpPr txBox="1">
            <a:spLocks noChangeArrowheads="1"/>
          </p:cNvSpPr>
          <p:nvPr/>
        </p:nvSpPr>
        <p:spPr bwMode="auto">
          <a:xfrm>
            <a:off x="22234990" y="4490414"/>
            <a:ext cx="10058400" cy="5249934"/>
          </a:xfrm>
          <a:prstGeom prst="rect">
            <a:avLst/>
          </a:prstGeom>
          <a:noFill/>
          <a:ln w="9525" algn="ctr">
            <a:noFill/>
            <a:miter lim="800000"/>
            <a:headEnd/>
            <a:tailEnd/>
          </a:ln>
          <a:effectLst/>
        </p:spPr>
        <p:txBody>
          <a:bodyPr lIns="0" tIns="0" rIns="0" bIns="0"/>
          <a:lstStyle/>
          <a:p>
            <a:pPr algn="just" defTabSz="18611850">
              <a:lnSpc>
                <a:spcPct val="90000"/>
              </a:lnSpc>
              <a:spcBef>
                <a:spcPct val="40000"/>
              </a:spcBef>
            </a:pPr>
            <a:r>
              <a:rPr lang="en-US" sz="3500" dirty="0" smtClean="0"/>
              <a:t>Specimens were tested to failure in an </a:t>
            </a:r>
            <a:r>
              <a:rPr lang="en-US" sz="3500" dirty="0" err="1" smtClean="0"/>
              <a:t>Instron</a:t>
            </a:r>
            <a:r>
              <a:rPr lang="en-US" sz="3500" dirty="0" smtClean="0"/>
              <a:t> rigged with self aligning fixture such as in Figure 2b.  This ensured that compression occurred axially.  </a:t>
            </a:r>
            <a:r>
              <a:rPr lang="en-US" sz="3500" dirty="0" smtClean="0"/>
              <a:t>Load was recorded through a load cell and strain was recorded using an externally mounted extensometer due to the specimen being too small to attach directly to.  Results of this testing can be seen in Figure 3, which plots load versus displacement. From the slope, stiffness can be examined, which can then be correlated to modulus.</a:t>
            </a:r>
            <a:endParaRPr lang="en-US" sz="3500" dirty="0"/>
          </a:p>
        </p:txBody>
      </p:sp>
      <p:sp>
        <p:nvSpPr>
          <p:cNvPr id="55" name="Text Box 112"/>
          <p:cNvSpPr txBox="1">
            <a:spLocks noChangeArrowheads="1"/>
          </p:cNvSpPr>
          <p:nvPr/>
        </p:nvSpPr>
        <p:spPr bwMode="auto">
          <a:xfrm>
            <a:off x="22256867" y="24830177"/>
            <a:ext cx="10058400" cy="1308857"/>
          </a:xfrm>
          <a:prstGeom prst="rect">
            <a:avLst/>
          </a:prstGeom>
          <a:noFill/>
          <a:ln w="9525" algn="ctr">
            <a:noFill/>
            <a:miter lim="800000"/>
            <a:headEnd/>
            <a:tailEnd/>
          </a:ln>
          <a:effectLst/>
        </p:spPr>
        <p:txBody>
          <a:bodyPr lIns="0" tIns="0" rIns="0" bIns="0"/>
          <a:lstStyle/>
          <a:p>
            <a:pPr algn="just" defTabSz="18611850">
              <a:spcBef>
                <a:spcPct val="40000"/>
              </a:spcBef>
            </a:pPr>
            <a:r>
              <a:rPr lang="en-US" sz="3000" b="1" dirty="0" smtClean="0"/>
              <a:t>Figure </a:t>
            </a:r>
            <a:r>
              <a:rPr lang="en-US" sz="3000" b="1" dirty="0" smtClean="0"/>
              <a:t>3</a:t>
            </a:r>
            <a:r>
              <a:rPr lang="en-US" sz="3000" dirty="0" smtClean="0"/>
              <a:t>. </a:t>
            </a:r>
            <a:r>
              <a:rPr lang="en-US" sz="3000" dirty="0"/>
              <a:t>Mechanical Testing of 3D Printed PPF Cylinders: Strength vs. Exposure Time. MPa = </a:t>
            </a:r>
            <a:r>
              <a:rPr lang="en-US" sz="3000" dirty="0" err="1"/>
              <a:t>megapascals</a:t>
            </a:r>
            <a:r>
              <a:rPr lang="en-US" sz="3000" dirty="0" smtClean="0"/>
              <a:t>.</a:t>
            </a:r>
            <a:endParaRPr lang="en-US" sz="3000" dirty="0"/>
          </a:p>
        </p:txBody>
      </p:sp>
      <p:grpSp>
        <p:nvGrpSpPr>
          <p:cNvPr id="2" name="Group 1"/>
          <p:cNvGrpSpPr/>
          <p:nvPr/>
        </p:nvGrpSpPr>
        <p:grpSpPr>
          <a:xfrm>
            <a:off x="849199" y="4568854"/>
            <a:ext cx="10058400" cy="1093684"/>
            <a:chOff x="1600407" y="6614785"/>
            <a:chExt cx="14898342" cy="1327478"/>
          </a:xfrm>
        </p:grpSpPr>
        <p:sp>
          <p:nvSpPr>
            <p:cNvPr id="34" name="AutoShape 94"/>
            <p:cNvSpPr>
              <a:spLocks noChangeArrowheads="1"/>
            </p:cNvSpPr>
            <p:nvPr/>
          </p:nvSpPr>
          <p:spPr bwMode="auto">
            <a:xfrm>
              <a:off x="1601202" y="6715125"/>
              <a:ext cx="14896753" cy="1227138"/>
            </a:xfrm>
            <a:prstGeom prst="rect">
              <a:avLst/>
            </a:prstGeom>
            <a:solidFill>
              <a:schemeClr val="bg1"/>
            </a:solidFill>
            <a:ln w="12700" algn="ctr">
              <a:noFill/>
              <a:round/>
              <a:headEnd/>
              <a:tailEnd/>
            </a:ln>
            <a:effectLst/>
          </p:spPr>
          <p:txBody>
            <a:bodyPr lIns="457105" tIns="45710" rIns="91416" bIns="45710" anchor="ctr"/>
            <a:lstStyle/>
            <a:p>
              <a:pPr defTabSz="917575">
                <a:lnSpc>
                  <a:spcPct val="85000"/>
                </a:lnSpc>
                <a:spcBef>
                  <a:spcPct val="40000"/>
                </a:spcBef>
              </a:pPr>
              <a:r>
                <a:rPr lang="en-US" sz="5200" b="1" dirty="0" smtClean="0">
                  <a:solidFill>
                    <a:srgbClr val="717170"/>
                  </a:solidFill>
                </a:rPr>
                <a:t>Introduction</a:t>
              </a:r>
              <a:endParaRPr lang="en-US" sz="5200" b="1" dirty="0">
                <a:solidFill>
                  <a:srgbClr val="717170"/>
                </a:solidFill>
              </a:endParaRPr>
            </a:p>
          </p:txBody>
        </p:sp>
        <p:cxnSp>
          <p:nvCxnSpPr>
            <p:cNvPr id="78" name="Straight Connector 77"/>
            <p:cNvCxnSpPr/>
            <p:nvPr/>
          </p:nvCxnSpPr>
          <p:spPr bwMode="auto">
            <a:xfrm>
              <a:off x="1600407"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82" name="Straight Connector 81"/>
            <p:cNvCxnSpPr/>
            <p:nvPr/>
          </p:nvCxnSpPr>
          <p:spPr bwMode="auto">
            <a:xfrm>
              <a:off x="1600407"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grpSp>
        <p:nvGrpSpPr>
          <p:cNvPr id="3" name="Group 2"/>
          <p:cNvGrpSpPr/>
          <p:nvPr/>
        </p:nvGrpSpPr>
        <p:grpSpPr>
          <a:xfrm>
            <a:off x="11547438" y="4568862"/>
            <a:ext cx="10058400" cy="1093684"/>
            <a:chOff x="18069264" y="6614785"/>
            <a:chExt cx="14898342" cy="1327478"/>
          </a:xfrm>
        </p:grpSpPr>
        <p:sp>
          <p:nvSpPr>
            <p:cNvPr id="45" name="AutoShape 96"/>
            <p:cNvSpPr>
              <a:spLocks noChangeArrowheads="1"/>
            </p:cNvSpPr>
            <p:nvPr/>
          </p:nvSpPr>
          <p:spPr bwMode="auto">
            <a:xfrm>
              <a:off x="18070647" y="6715125"/>
              <a:ext cx="14895576" cy="1227138"/>
            </a:xfrm>
            <a:prstGeom prst="rect">
              <a:avLst/>
            </a:prstGeom>
            <a:solidFill>
              <a:schemeClr val="bg1"/>
            </a:solidFill>
            <a:ln w="12700" algn="ctr">
              <a:noFill/>
              <a:round/>
              <a:headEnd/>
              <a:tailEnd/>
            </a:ln>
            <a:effectLst/>
          </p:spPr>
          <p:txBody>
            <a:bodyPr lIns="457105" tIns="45710" rIns="91416" bIns="45710" anchor="ctr"/>
            <a:lstStyle/>
            <a:p>
              <a:pPr defTabSz="917575">
                <a:lnSpc>
                  <a:spcPct val="85000"/>
                </a:lnSpc>
                <a:spcBef>
                  <a:spcPct val="40000"/>
                </a:spcBef>
              </a:pPr>
              <a:r>
                <a:rPr lang="en-US" sz="5200" b="1" dirty="0" smtClean="0">
                  <a:solidFill>
                    <a:srgbClr val="717170"/>
                  </a:solidFill>
                </a:rPr>
                <a:t>Materials and Methods</a:t>
              </a:r>
              <a:endParaRPr lang="en-US" sz="5200" b="1" dirty="0">
                <a:solidFill>
                  <a:srgbClr val="717170"/>
                </a:solidFill>
              </a:endParaRPr>
            </a:p>
          </p:txBody>
        </p:sp>
        <p:cxnSp>
          <p:nvCxnSpPr>
            <p:cNvPr id="80" name="Straight Connector 79"/>
            <p:cNvCxnSpPr/>
            <p:nvPr/>
          </p:nvCxnSpPr>
          <p:spPr bwMode="auto">
            <a:xfrm>
              <a:off x="18069264"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84" name="Straight Connector 83"/>
            <p:cNvCxnSpPr/>
            <p:nvPr/>
          </p:nvCxnSpPr>
          <p:spPr bwMode="auto">
            <a:xfrm>
              <a:off x="18069264"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sp>
        <p:nvSpPr>
          <p:cNvPr id="41" name="Title 22"/>
          <p:cNvSpPr>
            <a:spLocks noGrp="1"/>
          </p:cNvSpPr>
          <p:nvPr>
            <p:ph type="title"/>
          </p:nvPr>
        </p:nvSpPr>
        <p:spPr>
          <a:xfrm>
            <a:off x="7313366" y="345336"/>
            <a:ext cx="29264467" cy="1047637"/>
          </a:xfrm>
        </p:spPr>
        <p:txBody>
          <a:bodyPr/>
          <a:lstStyle/>
          <a:p>
            <a:pPr algn="ctr"/>
            <a:r>
              <a:rPr lang="en-US" sz="4800" dirty="0"/>
              <a:t>Resin Component Optimization for Green Strength of Photocrosslinked Resorbable Scaffolds Prepared by Continuous Digital Light Processing (cDLP) Additive </a:t>
            </a:r>
            <a:r>
              <a:rPr lang="en-US" sz="4800" dirty="0" smtClean="0"/>
              <a:t>Manufacturing</a:t>
            </a:r>
            <a:br>
              <a:rPr lang="en-US" sz="4800" dirty="0" smtClean="0"/>
            </a:br>
            <a:endParaRPr lang="en-US" sz="4800" dirty="0"/>
          </a:p>
        </p:txBody>
      </p:sp>
      <p:sp>
        <p:nvSpPr>
          <p:cNvPr id="42" name="Content Placeholder 23"/>
          <p:cNvSpPr>
            <a:spLocks noGrp="1"/>
          </p:cNvSpPr>
          <p:nvPr>
            <p:ph idx="1"/>
          </p:nvPr>
        </p:nvSpPr>
        <p:spPr>
          <a:xfrm>
            <a:off x="7360663" y="1972197"/>
            <a:ext cx="29169874" cy="651564"/>
          </a:xfrm>
        </p:spPr>
        <p:txBody>
          <a:bodyPr/>
          <a:lstStyle/>
          <a:p>
            <a:pPr algn="ctr"/>
            <a:r>
              <a:rPr lang="en-US" sz="4400" dirty="0" smtClean="0"/>
              <a:t>David </a:t>
            </a:r>
            <a:r>
              <a:rPr lang="en-US" sz="4400" dirty="0"/>
              <a:t>Dean</a:t>
            </a:r>
            <a:r>
              <a:rPr lang="en-US" sz="4400" baseline="30000" dirty="0"/>
              <a:t>1</a:t>
            </a:r>
            <a:r>
              <a:rPr lang="en-US" sz="4400" dirty="0"/>
              <a:t>, Eric Mott</a:t>
            </a:r>
            <a:r>
              <a:rPr lang="en-US" sz="4400" baseline="30000" dirty="0"/>
              <a:t>1</a:t>
            </a:r>
            <a:r>
              <a:rPr lang="en-US" sz="4400" dirty="0"/>
              <a:t>, </a:t>
            </a:r>
            <a:r>
              <a:rPr lang="en-US" sz="4400" dirty="0" err="1"/>
              <a:t>Xinyi</a:t>
            </a:r>
            <a:r>
              <a:rPr lang="en-US" sz="4400" dirty="0"/>
              <a:t> Luo</a:t>
            </a:r>
            <a:r>
              <a:rPr lang="en-US" sz="4400" baseline="30000" dirty="0"/>
              <a:t>1</a:t>
            </a:r>
            <a:r>
              <a:rPr lang="en-US" sz="4400" dirty="0"/>
              <a:t>, Martha O. Wang</a:t>
            </a:r>
            <a:r>
              <a:rPr lang="en-US" sz="4400" baseline="30000" dirty="0"/>
              <a:t>2</a:t>
            </a:r>
            <a:r>
              <a:rPr lang="en-US" sz="4400" dirty="0"/>
              <a:t>, Charlotte E. Vorwald</a:t>
            </a:r>
            <a:r>
              <a:rPr lang="en-US" sz="4400" baseline="30000" dirty="0"/>
              <a:t>2</a:t>
            </a:r>
            <a:r>
              <a:rPr lang="en-US" sz="4400" dirty="0"/>
              <a:t>, Ali Siblani</a:t>
            </a:r>
            <a:r>
              <a:rPr lang="en-US" sz="4400" baseline="30000" dirty="0"/>
              <a:t>3</a:t>
            </a:r>
            <a:r>
              <a:rPr lang="en-US" sz="4400" dirty="0"/>
              <a:t>, John P. Fisher</a:t>
            </a:r>
            <a:r>
              <a:rPr lang="en-US" sz="3600" baseline="30000" dirty="0"/>
              <a:t>2</a:t>
            </a:r>
            <a:endParaRPr lang="en-US" sz="3600" dirty="0"/>
          </a:p>
          <a:p>
            <a:pPr algn="ctr"/>
            <a:endParaRPr lang="en-US" sz="3600" baseline="30000" dirty="0" smtClean="0"/>
          </a:p>
          <a:p>
            <a:pPr algn="ctr"/>
            <a:r>
              <a:rPr lang="en-US" sz="3600" baseline="30000" dirty="0" smtClean="0"/>
              <a:t>1</a:t>
            </a:r>
            <a:r>
              <a:rPr lang="en-US" sz="3600" dirty="0" smtClean="0"/>
              <a:t>Department </a:t>
            </a:r>
            <a:r>
              <a:rPr lang="en-US" sz="3600" dirty="0"/>
              <a:t>of Neurological Surgery, Case Western Reserve University, Cleveland, OH 44106; </a:t>
            </a:r>
            <a:r>
              <a:rPr lang="en-US" sz="3600" baseline="30000" dirty="0"/>
              <a:t>2</a:t>
            </a:r>
            <a:r>
              <a:rPr lang="en-US" sz="3600" dirty="0"/>
              <a:t>Fischell Department of Bioengineering, University of Maryland, College Park, MD 20742; </a:t>
            </a:r>
            <a:r>
              <a:rPr lang="en-US" sz="3600" baseline="30000" dirty="0"/>
              <a:t>3</a:t>
            </a:r>
            <a:r>
              <a:rPr lang="en-US" sz="3600" dirty="0"/>
              <a:t>envisionTEC, Inc., Dearborn, MI 48120</a:t>
            </a:r>
          </a:p>
          <a:p>
            <a:pPr algn="ctr"/>
            <a:endParaRPr lang="en-US" sz="3600" dirty="0" smtClean="0"/>
          </a:p>
        </p:txBody>
      </p:sp>
      <p:pic>
        <p:nvPicPr>
          <p:cNvPr id="43" name="Picture 42"/>
          <p:cNvPicPr>
            <a:picLocks noChangeAspect="1"/>
          </p:cNvPicPr>
          <p:nvPr/>
        </p:nvPicPr>
        <p:blipFill rotWithShape="1">
          <a:blip r:embed="rId2">
            <a:extLst>
              <a:ext uri="{28A0092B-C50C-407E-A947-70E740481C1C}">
                <a14:useLocalDpi xmlns:a14="http://schemas.microsoft.com/office/drawing/2010/main" val="0"/>
              </a:ext>
            </a:extLst>
          </a:blip>
          <a:srcRect t="4218" b="-4218"/>
          <a:stretch/>
        </p:blipFill>
        <p:spPr>
          <a:xfrm>
            <a:off x="849199" y="1114449"/>
            <a:ext cx="6187705" cy="1671165"/>
          </a:xfrm>
          <a:prstGeom prst="rect">
            <a:avLst/>
          </a:prstGeom>
        </p:spPr>
      </p:pic>
      <p:grpSp>
        <p:nvGrpSpPr>
          <p:cNvPr id="35" name="Group 34"/>
          <p:cNvGrpSpPr/>
          <p:nvPr/>
        </p:nvGrpSpPr>
        <p:grpSpPr>
          <a:xfrm>
            <a:off x="11465472" y="15500828"/>
            <a:ext cx="10058400" cy="1093684"/>
            <a:chOff x="34612171" y="6614785"/>
            <a:chExt cx="14898342" cy="1327478"/>
          </a:xfrm>
        </p:grpSpPr>
        <p:sp>
          <p:nvSpPr>
            <p:cNvPr id="36" name="AutoShape 104"/>
            <p:cNvSpPr>
              <a:spLocks noChangeArrowheads="1"/>
            </p:cNvSpPr>
            <p:nvPr/>
          </p:nvSpPr>
          <p:spPr bwMode="auto">
            <a:xfrm>
              <a:off x="34613554" y="6715125"/>
              <a:ext cx="14895576" cy="1227138"/>
            </a:xfrm>
            <a:prstGeom prst="rect">
              <a:avLst/>
            </a:prstGeom>
            <a:solidFill>
              <a:schemeClr val="bg1"/>
            </a:solidFill>
            <a:ln w="12700" algn="ctr">
              <a:noFill/>
              <a:round/>
              <a:headEnd/>
              <a:tailEnd/>
            </a:ln>
            <a:effectLst/>
          </p:spPr>
          <p:txBody>
            <a:bodyPr lIns="457105" tIns="45710" rIns="91416" bIns="45710" anchor="ctr"/>
            <a:lstStyle/>
            <a:p>
              <a:pPr defTabSz="917575">
                <a:lnSpc>
                  <a:spcPct val="85000"/>
                </a:lnSpc>
                <a:spcBef>
                  <a:spcPct val="40000"/>
                </a:spcBef>
              </a:pPr>
              <a:r>
                <a:rPr lang="en-US" sz="5200" b="1" dirty="0" smtClean="0">
                  <a:solidFill>
                    <a:srgbClr val="717170"/>
                  </a:solidFill>
                </a:rPr>
                <a:t>Results</a:t>
              </a:r>
              <a:endParaRPr lang="en-US" sz="5200" b="1" dirty="0">
                <a:solidFill>
                  <a:srgbClr val="717170"/>
                </a:solidFill>
              </a:endParaRPr>
            </a:p>
          </p:txBody>
        </p:sp>
        <p:cxnSp>
          <p:nvCxnSpPr>
            <p:cNvPr id="37" name="Straight Connector 36"/>
            <p:cNvCxnSpPr/>
            <p:nvPr/>
          </p:nvCxnSpPr>
          <p:spPr bwMode="auto">
            <a:xfrm>
              <a:off x="34612171"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38" name="Straight Connector 37"/>
            <p:cNvCxnSpPr/>
            <p:nvPr/>
          </p:nvCxnSpPr>
          <p:spPr bwMode="auto">
            <a:xfrm>
              <a:off x="34612171"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grpSp>
        <p:nvGrpSpPr>
          <p:cNvPr id="39" name="Group 38"/>
          <p:cNvGrpSpPr/>
          <p:nvPr/>
        </p:nvGrpSpPr>
        <p:grpSpPr>
          <a:xfrm>
            <a:off x="32893954" y="4566774"/>
            <a:ext cx="10058400" cy="1093684"/>
            <a:chOff x="34612171" y="6614785"/>
            <a:chExt cx="14898342" cy="1327478"/>
          </a:xfrm>
        </p:grpSpPr>
        <p:sp>
          <p:nvSpPr>
            <p:cNvPr id="40" name="AutoShape 104"/>
            <p:cNvSpPr>
              <a:spLocks noChangeArrowheads="1"/>
            </p:cNvSpPr>
            <p:nvPr/>
          </p:nvSpPr>
          <p:spPr bwMode="auto">
            <a:xfrm>
              <a:off x="34613554" y="6715125"/>
              <a:ext cx="14895576" cy="1227138"/>
            </a:xfrm>
            <a:prstGeom prst="rect">
              <a:avLst/>
            </a:prstGeom>
            <a:solidFill>
              <a:schemeClr val="bg1"/>
            </a:solidFill>
            <a:ln w="12700" algn="ctr">
              <a:noFill/>
              <a:round/>
              <a:headEnd/>
              <a:tailEnd/>
            </a:ln>
            <a:effectLst/>
          </p:spPr>
          <p:txBody>
            <a:bodyPr lIns="457105" tIns="45710" rIns="91416" bIns="45710" anchor="ctr"/>
            <a:lstStyle/>
            <a:p>
              <a:pPr defTabSz="917575">
                <a:lnSpc>
                  <a:spcPct val="85000"/>
                </a:lnSpc>
                <a:spcBef>
                  <a:spcPct val="40000"/>
                </a:spcBef>
              </a:pPr>
              <a:r>
                <a:rPr lang="en-US" sz="5200" b="1" dirty="0" smtClean="0">
                  <a:solidFill>
                    <a:srgbClr val="717170"/>
                  </a:solidFill>
                </a:rPr>
                <a:t>Discussion</a:t>
              </a:r>
              <a:endParaRPr lang="en-US" sz="5200" b="1" dirty="0">
                <a:solidFill>
                  <a:srgbClr val="717170"/>
                </a:solidFill>
              </a:endParaRPr>
            </a:p>
          </p:txBody>
        </p:sp>
        <p:cxnSp>
          <p:nvCxnSpPr>
            <p:cNvPr id="51" name="Straight Connector 50"/>
            <p:cNvCxnSpPr/>
            <p:nvPr/>
          </p:nvCxnSpPr>
          <p:spPr bwMode="auto">
            <a:xfrm>
              <a:off x="34612171"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52" name="Straight Connector 51"/>
            <p:cNvCxnSpPr/>
            <p:nvPr/>
          </p:nvCxnSpPr>
          <p:spPr bwMode="auto">
            <a:xfrm>
              <a:off x="34612171"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pic>
        <p:nvPicPr>
          <p:cNvPr id="1026" name="Picture 2" descr="P:\My Box Files\Applicant Pics\IMG_120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80555" y="10135576"/>
            <a:ext cx="4712835" cy="595343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My Box Files\Applicant Pics\IMG_1223.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468" b="9167"/>
          <a:stretch/>
        </p:blipFill>
        <p:spPr bwMode="auto">
          <a:xfrm>
            <a:off x="11468321" y="18631796"/>
            <a:ext cx="10055551" cy="6022537"/>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106"/>
          <p:cNvSpPr txBox="1">
            <a:spLocks noChangeArrowheads="1"/>
          </p:cNvSpPr>
          <p:nvPr/>
        </p:nvSpPr>
        <p:spPr bwMode="auto">
          <a:xfrm>
            <a:off x="11463556" y="16872811"/>
            <a:ext cx="10058400" cy="2071732"/>
          </a:xfrm>
          <a:prstGeom prst="rect">
            <a:avLst/>
          </a:prstGeom>
          <a:noFill/>
          <a:ln w="9525" algn="ctr">
            <a:noFill/>
            <a:miter lim="800000"/>
            <a:headEnd/>
            <a:tailEnd/>
          </a:ln>
          <a:effectLst/>
        </p:spPr>
        <p:txBody>
          <a:bodyPr lIns="0" tIns="0" rIns="0" bIns="0"/>
          <a:lstStyle/>
          <a:p>
            <a:pPr algn="just" defTabSz="18611850">
              <a:lnSpc>
                <a:spcPct val="90000"/>
              </a:lnSpc>
              <a:spcBef>
                <a:spcPct val="40000"/>
              </a:spcBef>
            </a:pPr>
            <a:r>
              <a:rPr lang="en-US" sz="3500" dirty="0" smtClean="0"/>
              <a:t>Cylinders such as in Figure 1 were 3D printed (Figure 2a) to varying degrees of yield.  The yield was observed to increase with exposure time.</a:t>
            </a:r>
            <a:endParaRPr lang="en-US" sz="3500" dirty="0"/>
          </a:p>
        </p:txBody>
      </p:sp>
      <p:sp>
        <p:nvSpPr>
          <p:cNvPr id="54" name="Text Box 112"/>
          <p:cNvSpPr txBox="1">
            <a:spLocks noChangeArrowheads="1"/>
          </p:cNvSpPr>
          <p:nvPr/>
        </p:nvSpPr>
        <p:spPr bwMode="auto">
          <a:xfrm>
            <a:off x="11468321" y="24829493"/>
            <a:ext cx="10058400" cy="1308857"/>
          </a:xfrm>
          <a:prstGeom prst="rect">
            <a:avLst/>
          </a:prstGeom>
          <a:noFill/>
          <a:ln w="9525" algn="ctr">
            <a:noFill/>
            <a:miter lim="800000"/>
            <a:headEnd/>
            <a:tailEnd/>
          </a:ln>
          <a:effectLst/>
        </p:spPr>
        <p:txBody>
          <a:bodyPr lIns="0" tIns="0" rIns="0" bIns="0"/>
          <a:lstStyle/>
          <a:p>
            <a:pPr algn="just" defTabSz="18611850">
              <a:spcBef>
                <a:spcPct val="40000"/>
              </a:spcBef>
            </a:pPr>
            <a:r>
              <a:rPr lang="en-US" sz="3000" b="1" dirty="0" smtClean="0"/>
              <a:t>Figure </a:t>
            </a:r>
            <a:r>
              <a:rPr lang="en-US" sz="3000" b="1" dirty="0"/>
              <a:t>1</a:t>
            </a:r>
            <a:r>
              <a:rPr lang="en-US" sz="3000" dirty="0"/>
              <a:t>. </a:t>
            </a:r>
            <a:r>
              <a:rPr lang="en-US" sz="3000" dirty="0" smtClean="0"/>
              <a:t>Example of 3mm x 6mm cylinder part 3D printed. Note that the supports have not yet been removed.</a:t>
            </a:r>
            <a:endParaRPr lang="en-US" sz="3000" dirty="0"/>
          </a:p>
        </p:txBody>
      </p:sp>
      <p:pic>
        <p:nvPicPr>
          <p:cNvPr id="1028" name="Picture 4" descr="P:\My Box Files\Applicant Pics\WP_20130523_01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6867" y="10135576"/>
            <a:ext cx="4275094" cy="59534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6" name="Chart 55"/>
          <p:cNvGraphicFramePr>
            <a:graphicFrameLocks/>
          </p:cNvGraphicFramePr>
          <p:nvPr>
            <p:extLst>
              <p:ext uri="{D42A27DB-BD31-4B8C-83A1-F6EECF244321}">
                <p14:modId xmlns:p14="http://schemas.microsoft.com/office/powerpoint/2010/main" val="3407705559"/>
              </p:ext>
            </p:extLst>
          </p:nvPr>
        </p:nvGraphicFramePr>
        <p:xfrm>
          <a:off x="21935187" y="18161875"/>
          <a:ext cx="10380080" cy="6667617"/>
        </p:xfrm>
        <a:graphic>
          <a:graphicData uri="http://schemas.openxmlformats.org/drawingml/2006/chart">
            <c:chart xmlns:c="http://schemas.openxmlformats.org/drawingml/2006/chart" xmlns:r="http://schemas.openxmlformats.org/officeDocument/2006/relationships" r:id="rId6"/>
          </a:graphicData>
        </a:graphic>
      </p:graphicFrame>
      <p:sp>
        <p:nvSpPr>
          <p:cNvPr id="58" name="Text Box 112"/>
          <p:cNvSpPr txBox="1">
            <a:spLocks noChangeArrowheads="1"/>
          </p:cNvSpPr>
          <p:nvPr/>
        </p:nvSpPr>
        <p:spPr bwMode="auto">
          <a:xfrm>
            <a:off x="22256867" y="16374604"/>
            <a:ext cx="10058400" cy="1308857"/>
          </a:xfrm>
          <a:prstGeom prst="rect">
            <a:avLst/>
          </a:prstGeom>
          <a:noFill/>
          <a:ln w="9525" algn="ctr">
            <a:noFill/>
            <a:miter lim="800000"/>
            <a:headEnd/>
            <a:tailEnd/>
          </a:ln>
          <a:effectLst/>
        </p:spPr>
        <p:txBody>
          <a:bodyPr lIns="0" tIns="0" rIns="0" bIns="0"/>
          <a:lstStyle/>
          <a:p>
            <a:pPr algn="just" defTabSz="18611850">
              <a:spcBef>
                <a:spcPct val="40000"/>
              </a:spcBef>
            </a:pPr>
            <a:r>
              <a:rPr lang="en-US" sz="3000" b="1" dirty="0" smtClean="0"/>
              <a:t>Figure </a:t>
            </a:r>
            <a:r>
              <a:rPr lang="en-US" sz="3000" b="1" dirty="0" smtClean="0"/>
              <a:t>2</a:t>
            </a:r>
            <a:r>
              <a:rPr lang="en-US" sz="3000" dirty="0" smtClean="0"/>
              <a:t>. (a) Cylinder test specimens after being 3D printed in </a:t>
            </a:r>
            <a:r>
              <a:rPr lang="en-US" sz="3000" dirty="0" err="1" smtClean="0"/>
              <a:t>Perfactory</a:t>
            </a:r>
            <a:r>
              <a:rPr lang="en-US" sz="3000" dirty="0" smtClean="0"/>
              <a:t> Micro.  (b) Specimen after being tested to failure under compression.</a:t>
            </a:r>
            <a:endParaRPr lang="en-US" sz="3000" dirty="0"/>
          </a:p>
        </p:txBody>
      </p:sp>
      <p:graphicFrame>
        <p:nvGraphicFramePr>
          <p:cNvPr id="7" name="Table 6"/>
          <p:cNvGraphicFramePr>
            <a:graphicFrameLocks noGrp="1"/>
          </p:cNvGraphicFramePr>
          <p:nvPr>
            <p:extLst>
              <p:ext uri="{D42A27DB-BD31-4B8C-83A1-F6EECF244321}">
                <p14:modId xmlns:p14="http://schemas.microsoft.com/office/powerpoint/2010/main" val="125011989"/>
              </p:ext>
            </p:extLst>
          </p:nvPr>
        </p:nvGraphicFramePr>
        <p:xfrm>
          <a:off x="24130300" y="22945672"/>
          <a:ext cx="7830301" cy="1563780"/>
        </p:xfrm>
        <a:graphic>
          <a:graphicData uri="http://schemas.openxmlformats.org/drawingml/2006/table">
            <a:tbl>
              <a:tblPr firstRow="1" bandRow="1">
                <a:tableStyleId>{2D5ABB26-0587-4C30-8999-92F81FD0307C}</a:tableStyleId>
              </a:tblPr>
              <a:tblGrid>
                <a:gridCol w="1926961"/>
                <a:gridCol w="2091479"/>
                <a:gridCol w="3811861"/>
              </a:tblGrid>
              <a:tr h="390945">
                <a:tc>
                  <a:txBody>
                    <a:bodyPr/>
                    <a:lstStyle/>
                    <a:p>
                      <a:r>
                        <a:rPr lang="en-US" sz="1800" b="1" dirty="0" smtClean="0"/>
                        <a:t>Exposure Time</a:t>
                      </a:r>
                      <a:endParaRPr lang="en-US" sz="1800" b="1" dirty="0"/>
                    </a:p>
                  </a:txBody>
                  <a:tcPr/>
                </a:tc>
                <a:tc>
                  <a:txBody>
                    <a:bodyPr/>
                    <a:lstStyle/>
                    <a:p>
                      <a:r>
                        <a:rPr lang="en-US" sz="1800" b="1" dirty="0" smtClean="0"/>
                        <a:t>Layer Thickness</a:t>
                      </a:r>
                      <a:endParaRPr lang="en-US" sz="1800" b="1" dirty="0"/>
                    </a:p>
                  </a:txBody>
                  <a:tcPr/>
                </a:tc>
                <a:tc>
                  <a:txBody>
                    <a:bodyPr/>
                    <a:lstStyle/>
                    <a:p>
                      <a:r>
                        <a:rPr lang="en-US" sz="1800" b="1" dirty="0" smtClean="0"/>
                        <a:t>Avg. Modulus</a:t>
                      </a:r>
                      <a:r>
                        <a:rPr lang="en-US" sz="1800" b="1" baseline="0" dirty="0" smtClean="0"/>
                        <a:t> (sample size)</a:t>
                      </a:r>
                      <a:endParaRPr lang="en-US" sz="1800" b="1" dirty="0"/>
                    </a:p>
                  </a:txBody>
                  <a:tcPr/>
                </a:tc>
              </a:tr>
              <a:tr h="390945">
                <a:tc>
                  <a:txBody>
                    <a:bodyPr/>
                    <a:lstStyle/>
                    <a:p>
                      <a:r>
                        <a:rPr lang="en-US" sz="1800" dirty="0" smtClean="0"/>
                        <a:t>90 s</a:t>
                      </a:r>
                      <a:endParaRPr lang="en-US" sz="1800" dirty="0"/>
                    </a:p>
                  </a:txBody>
                  <a:tcPr/>
                </a:tc>
                <a:tc>
                  <a:txBody>
                    <a:bodyPr/>
                    <a:lstStyle/>
                    <a:p>
                      <a:r>
                        <a:rPr lang="en-US" sz="1800" dirty="0" smtClean="0"/>
                        <a:t>120 micron</a:t>
                      </a:r>
                      <a:endParaRPr lang="en-US" sz="1800" dirty="0"/>
                    </a:p>
                  </a:txBody>
                  <a:tcPr/>
                </a:tc>
                <a:tc>
                  <a:txBody>
                    <a:bodyPr/>
                    <a:lstStyle/>
                    <a:p>
                      <a:r>
                        <a:rPr lang="en-US" sz="1800" dirty="0" smtClean="0"/>
                        <a:t>23.7</a:t>
                      </a:r>
                      <a:r>
                        <a:rPr lang="en-US" sz="1800" baseline="0" dirty="0" smtClean="0"/>
                        <a:t> </a:t>
                      </a:r>
                      <a:r>
                        <a:rPr lang="en-US" sz="1800" baseline="0" dirty="0" err="1" smtClean="0"/>
                        <a:t>MPa</a:t>
                      </a:r>
                      <a:r>
                        <a:rPr lang="en-US" sz="1800" baseline="0" dirty="0" smtClean="0"/>
                        <a:t> (1)</a:t>
                      </a:r>
                      <a:endParaRPr lang="en-US" sz="1800" dirty="0"/>
                    </a:p>
                  </a:txBody>
                  <a:tcPr/>
                </a:tc>
              </a:tr>
              <a:tr h="390945">
                <a:tc>
                  <a:txBody>
                    <a:bodyPr/>
                    <a:lstStyle/>
                    <a:p>
                      <a:r>
                        <a:rPr lang="en-US" sz="1800" dirty="0" smtClean="0"/>
                        <a:t>180 s</a:t>
                      </a:r>
                      <a:endParaRPr lang="en-US" sz="1800" dirty="0"/>
                    </a:p>
                  </a:txBody>
                  <a:tcPr/>
                </a:tc>
                <a:tc>
                  <a:txBody>
                    <a:bodyPr/>
                    <a:lstStyle/>
                    <a:p>
                      <a:r>
                        <a:rPr lang="en-US" sz="1800" dirty="0" smtClean="0"/>
                        <a:t>150  micron</a:t>
                      </a:r>
                      <a:endParaRPr lang="en-US" sz="1800" dirty="0"/>
                    </a:p>
                  </a:txBody>
                  <a:tcPr/>
                </a:tc>
                <a:tc>
                  <a:txBody>
                    <a:bodyPr/>
                    <a:lstStyle/>
                    <a:p>
                      <a:r>
                        <a:rPr lang="en-US" sz="1800" dirty="0" smtClean="0"/>
                        <a:t>124.8 </a:t>
                      </a:r>
                      <a:r>
                        <a:rPr lang="en-US" sz="1800" dirty="0" err="1" smtClean="0"/>
                        <a:t>MPa</a:t>
                      </a:r>
                      <a:r>
                        <a:rPr lang="en-US" sz="1800" baseline="0" dirty="0" smtClean="0"/>
                        <a:t> (3)</a:t>
                      </a:r>
                      <a:endParaRPr lang="en-US" sz="1800" dirty="0"/>
                    </a:p>
                  </a:txBody>
                  <a:tcPr/>
                </a:tc>
              </a:tr>
              <a:tr h="390945">
                <a:tc>
                  <a:txBody>
                    <a:bodyPr/>
                    <a:lstStyle/>
                    <a:p>
                      <a:r>
                        <a:rPr lang="en-US" sz="1800" dirty="0" smtClean="0"/>
                        <a:t>210 s</a:t>
                      </a:r>
                      <a:endParaRPr lang="en-US" sz="1800" dirty="0"/>
                    </a:p>
                  </a:txBody>
                  <a:tcPr/>
                </a:tc>
                <a:tc>
                  <a:txBody>
                    <a:bodyPr/>
                    <a:lstStyle/>
                    <a:p>
                      <a:r>
                        <a:rPr lang="en-US" sz="1800" dirty="0" smtClean="0"/>
                        <a:t>180 micron</a:t>
                      </a:r>
                      <a:endParaRPr lang="en-US" sz="1800" dirty="0"/>
                    </a:p>
                  </a:txBody>
                  <a:tcPr/>
                </a:tc>
                <a:tc>
                  <a:txBody>
                    <a:bodyPr/>
                    <a:lstStyle/>
                    <a:p>
                      <a:r>
                        <a:rPr lang="en-US" sz="1800" dirty="0" smtClean="0"/>
                        <a:t>188.5 </a:t>
                      </a:r>
                      <a:r>
                        <a:rPr lang="en-US" sz="1800" dirty="0" err="1" smtClean="0"/>
                        <a:t>Mpa</a:t>
                      </a:r>
                      <a:r>
                        <a:rPr lang="en-US" sz="1800" dirty="0" smtClean="0"/>
                        <a:t> (5)</a:t>
                      </a:r>
                      <a:endParaRPr lang="en-US" sz="1800" dirty="0"/>
                    </a:p>
                  </a:txBody>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2046&quot;&gt;&lt;/object&gt;&lt;object type=&quot;2&quot; unique_id=&quot;12047&quot;&gt;&lt;object type=&quot;3&quot; unique_id=&quot;12055&quot;&gt;&lt;property id=&quot;20148&quot; value=&quot;5&quot;/&gt;&lt;property id=&quot;20300&quot; value=&quot;Slide 1&quot;/&gt;&lt;property id=&quot;20307&quot; value=&quot;273&quot;/&gt;&lt;/object&gt;&lt;object type=&quot;3&quot; unique_id=&quot;12056&quot;&gt;&lt;property id=&quot;20148&quot; value=&quot;5&quot;/&gt;&lt;property id=&quot;20300&quot; value=&quot;Slide 2&quot;/&gt;&lt;property id=&quot;20307&quot; value=&quot;274&quot;/&gt;&lt;/object&gt;&lt;/object&gt;&lt;/object&gt;&lt;/database&gt;"/>
  <p:tag name="SECTOMILLISECCONVERTED" val="1"/>
</p:tagLst>
</file>

<file path=ppt/theme/theme1.xml><?xml version="1.0" encoding="utf-8"?>
<a:theme xmlns:a="http://schemas.openxmlformats.org/drawingml/2006/main" name="2013 OSUWMC Scientific Poster Template">
  <a:themeElements>
    <a:clrScheme name="OSUWMC Sept 2013">
      <a:dk1>
        <a:srgbClr val="000000"/>
      </a:dk1>
      <a:lt1>
        <a:srgbClr val="FFFFFF"/>
      </a:lt1>
      <a:dk2>
        <a:srgbClr val="666666"/>
      </a:dk2>
      <a:lt2>
        <a:srgbClr val="F2F2F2"/>
      </a:lt2>
      <a:accent1>
        <a:srgbClr val="BB0000"/>
      </a:accent1>
      <a:accent2>
        <a:srgbClr val="D25F15"/>
      </a:accent2>
      <a:accent3>
        <a:srgbClr val="7DA1C4"/>
      </a:accent3>
      <a:accent4>
        <a:srgbClr val="880063"/>
      </a:accent4>
      <a:accent5>
        <a:srgbClr val="999500"/>
      </a:accent5>
      <a:accent6>
        <a:srgbClr val="65513C"/>
      </a:accent6>
      <a:hlink>
        <a:srgbClr val="4B79A5"/>
      </a:hlink>
      <a:folHlink>
        <a:srgbClr val="A3A3A3"/>
      </a:folHlink>
    </a:clrScheme>
    <a:fontScheme name="4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lnDef>
  </a:objectDefaults>
  <a:extraClrSchemeLst>
    <a:extraClrScheme>
      <a:clrScheme name="4_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8">
        <a:dk1>
          <a:srgbClr val="000000"/>
        </a:dk1>
        <a:lt1>
          <a:srgbClr val="FFFFFF"/>
        </a:lt1>
        <a:dk2>
          <a:srgbClr val="000000"/>
        </a:dk2>
        <a:lt2>
          <a:srgbClr val="A89487"/>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
      <a:clrScheme name="4_Blank Presentation 9">
        <a:dk1>
          <a:srgbClr val="000000"/>
        </a:dk1>
        <a:lt1>
          <a:srgbClr val="FFFFFF"/>
        </a:lt1>
        <a:dk2>
          <a:srgbClr val="000000"/>
        </a:dk2>
        <a:lt2>
          <a:srgbClr val="7C8192"/>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d Header">
  <a:themeElements>
    <a:clrScheme name="OSUWMC Sept 2013">
      <a:dk1>
        <a:srgbClr val="000000"/>
      </a:dk1>
      <a:lt1>
        <a:srgbClr val="FFFFFF"/>
      </a:lt1>
      <a:dk2>
        <a:srgbClr val="666666"/>
      </a:dk2>
      <a:lt2>
        <a:srgbClr val="F2F2F2"/>
      </a:lt2>
      <a:accent1>
        <a:srgbClr val="BB0000"/>
      </a:accent1>
      <a:accent2>
        <a:srgbClr val="D25F15"/>
      </a:accent2>
      <a:accent3>
        <a:srgbClr val="7DA1C4"/>
      </a:accent3>
      <a:accent4>
        <a:srgbClr val="880063"/>
      </a:accent4>
      <a:accent5>
        <a:srgbClr val="999500"/>
      </a:accent5>
      <a:accent6>
        <a:srgbClr val="65513C"/>
      </a:accent6>
      <a:hlink>
        <a:srgbClr val="4B79A5"/>
      </a:hlink>
      <a:folHlink>
        <a:srgbClr val="A3A3A3"/>
      </a:folHlink>
    </a:clrScheme>
    <a:fontScheme name="4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lnDef>
  </a:objectDefaults>
  <a:extraClrSchemeLst>
    <a:extraClrScheme>
      <a:clrScheme name="4_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8">
        <a:dk1>
          <a:srgbClr val="000000"/>
        </a:dk1>
        <a:lt1>
          <a:srgbClr val="FFFFFF"/>
        </a:lt1>
        <a:dk2>
          <a:srgbClr val="000000"/>
        </a:dk2>
        <a:lt2>
          <a:srgbClr val="A89487"/>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
      <a:clrScheme name="4_Blank Presentation 9">
        <a:dk1>
          <a:srgbClr val="000000"/>
        </a:dk1>
        <a:lt1>
          <a:srgbClr val="FFFFFF"/>
        </a:lt1>
        <a:dk2>
          <a:srgbClr val="000000"/>
        </a:dk2>
        <a:lt2>
          <a:srgbClr val="7C8192"/>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User_x0020_Type xmlns="eacbd4e1-6f7d-4cc1-92db-35588741376f">Advanced PowerPoint Users</User_x0020_Type>
    <Security_x0020_Disclaimer xmlns="eacbd4e1-6f7d-4cc1-92db-35588741376f">Yes</Security_x0020_Disclaimer>
    <Data_x0020_Classification xmlns="eacbd4e1-6f7d-4cc1-92db-35588741376f">Public</Data_x0020_Classification>
    <Thumbnail xmlns="eacbd4e1-6f7d-4cc1-92db-35588741376f">
      <Url xsi:nil="true"/>
      <Description xsi:nil="true"/>
    </Thumbnai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B1CAD4B521F8749A72C66E6CA80DA82" ma:contentTypeVersion="2" ma:contentTypeDescription="Create a new document." ma:contentTypeScope="" ma:versionID="d0483f9fefd908a120fbee87fba9ff6d">
  <xsd:schema xmlns:xsd="http://www.w3.org/2001/XMLSchema" xmlns:xs="http://www.w3.org/2001/XMLSchema" xmlns:p="http://schemas.microsoft.com/office/2006/metadata/properties" xmlns:ns2="eacbd4e1-6f7d-4cc1-92db-35588741376f" targetNamespace="http://schemas.microsoft.com/office/2006/metadata/properties" ma:root="true" ma:fieldsID="425e620e79c3fcdf391d3210fd40dd8a" ns2:_="">
    <xsd:import namespace="eacbd4e1-6f7d-4cc1-92db-35588741376f"/>
    <xsd:element name="properties">
      <xsd:complexType>
        <xsd:sequence>
          <xsd:element name="documentManagement">
            <xsd:complexType>
              <xsd:all>
                <xsd:element ref="ns2:Thumbnail" minOccurs="0"/>
                <xsd:element ref="ns2:User_x0020_Type" minOccurs="0"/>
                <xsd:element ref="ns2:Data_x0020_Classification"/>
                <xsd:element ref="ns2:Security_x0020_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bd4e1-6f7d-4cc1-92db-35588741376f" elementFormDefault="qualified">
    <xsd:import namespace="http://schemas.microsoft.com/office/2006/documentManagement/types"/>
    <xsd:import namespace="http://schemas.microsoft.com/office/infopath/2007/PartnerControls"/>
    <xsd:element name="Thumbnail" ma:index="8"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User_x0020_Type" ma:index="9" nillable="true" ma:displayName="User Type" ma:default="Advanced PowerPoint Users" ma:format="Dropdown" ma:internalName="User_x0020_Type">
      <xsd:simpleType>
        <xsd:restriction base="dms:Choice">
          <xsd:enumeration value="Advanced PowerPoint Users"/>
          <xsd:enumeration value="Regular PowerPoint Users"/>
        </xsd:restriction>
      </xsd:simpleType>
    </xsd:element>
    <xsd:element name="Data_x0020_Classification" ma:index="10" ma:displayName="Data Classification" ma:default="Limited Access" ma:format="Dropdown" ma:internalName="Data_x0020_Classification">
      <xsd:simpleType>
        <xsd:restriction base="dms:Choice">
          <xsd:enumeration value="Public"/>
          <xsd:enumeration value="Limited Access"/>
        </xsd:restriction>
      </xsd:simpleType>
    </xsd:element>
    <xsd:element name="Security_x0020_Disclaimer" ma:index="11" ma:displayName="Security Disclaimer" ma:description="This document does not contain Personal Health Information (PHI) or other restricted data." ma:format="Dropdown" ma:internalName="Security_x0020_Disclaimer">
      <xsd:simpleType>
        <xsd:restriction base="dms:Choice">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554D0F-5284-4583-AFC7-1E0AA4F5393E}">
  <ds:schemaRefs>
    <ds:schemaRef ds:uri="http://schemas.microsoft.com/office/2006/metadata/properties"/>
    <ds:schemaRef ds:uri="http://schemas.microsoft.com/office/2006/documentManagement/types"/>
    <ds:schemaRef ds:uri="eacbd4e1-6f7d-4cc1-92db-35588741376f"/>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30CB9B6-D199-414C-BE3A-C36F4060A890}">
  <ds:schemaRefs>
    <ds:schemaRef ds:uri="http://schemas.microsoft.com/sharepoint/v3/contenttype/forms"/>
  </ds:schemaRefs>
</ds:datastoreItem>
</file>

<file path=customXml/itemProps3.xml><?xml version="1.0" encoding="utf-8"?>
<ds:datastoreItem xmlns:ds="http://schemas.openxmlformats.org/officeDocument/2006/customXml" ds:itemID="{6FCAB4E7-4837-4BCE-97FE-429BACFAD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bd4e1-6f7d-4cc1-92db-3558874137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7658</TotalTime>
  <Words>1036</Words>
  <Application>Microsoft Office PowerPoint</Application>
  <PresentationFormat>Custom</PresentationFormat>
  <Paragraphs>48</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2013 OSUWMC Scientific Poster Template</vt:lpstr>
      <vt:lpstr>Red Header</vt:lpstr>
      <vt:lpstr>Resin Component Optimization for Green Strength of Photocrosslinked Resorbable Scaffolds Prepared by Continuous Digital Light Processing (cDLP) Additive Manufacturing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 OSUWMC COM Scientific POSTER_Template_10-10</dc:title>
  <dc:creator>Dean, David</dc:creator>
  <cp:lastModifiedBy>Mott, Eric</cp:lastModifiedBy>
  <cp:revision>215</cp:revision>
  <dcterms:created xsi:type="dcterms:W3CDTF">2009-09-25T22:33:23Z</dcterms:created>
  <dcterms:modified xsi:type="dcterms:W3CDTF">2013-11-07T17:35:20Z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0x010100FB1CAD4B521F8749A72C66E6CA80DA82</vt:lpwstr>
  </property>
</Properties>
</file>