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hWsjUjI+MWRe/uIth4zdq3iZ2j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A75D0A-AA22-47F4-8293-F33BBE653A69}" v="1" dt="2023-04-15T23:43:45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customschemas.google.com/relationships/presentationmetadata" Target="metadata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m, Nguyen (Archie) [ETHUS]" userId="16be0575-2e46-4dcb-98b5-cce4ba6e734b" providerId="ADAL" clId="{57A75D0A-AA22-47F4-8293-F33BBE653A69}"/>
    <pc:docChg chg="undo custSel modSld">
      <pc:chgData name="Tram, Nguyen (Archie) [ETHUS]" userId="16be0575-2e46-4dcb-98b5-cce4ba6e734b" providerId="ADAL" clId="{57A75D0A-AA22-47F4-8293-F33BBE653A69}" dt="2023-04-15T23:44:56.556" v="9" actId="14100"/>
      <pc:docMkLst>
        <pc:docMk/>
      </pc:docMkLst>
      <pc:sldChg chg="addSp modSp mod">
        <pc:chgData name="Tram, Nguyen (Archie) [ETHUS]" userId="16be0575-2e46-4dcb-98b5-cce4ba6e734b" providerId="ADAL" clId="{57A75D0A-AA22-47F4-8293-F33BBE653A69}" dt="2023-04-15T23:44:56.556" v="9" actId="14100"/>
        <pc:sldMkLst>
          <pc:docMk/>
          <pc:sldMk cId="0" sldId="257"/>
        </pc:sldMkLst>
        <pc:grpChg chg="mod">
          <ac:chgData name="Tram, Nguyen (Archie) [ETHUS]" userId="16be0575-2e46-4dcb-98b5-cce4ba6e734b" providerId="ADAL" clId="{57A75D0A-AA22-47F4-8293-F33BBE653A69}" dt="2023-04-15T23:43:08.583" v="0" actId="1076"/>
          <ac:grpSpMkLst>
            <pc:docMk/>
            <pc:sldMk cId="0" sldId="257"/>
            <ac:grpSpMk id="105" creationId="{00000000-0000-0000-0000-000000000000}"/>
          </ac:grpSpMkLst>
        </pc:grpChg>
        <pc:grpChg chg="mod">
          <ac:chgData name="Tram, Nguyen (Archie) [ETHUS]" userId="16be0575-2e46-4dcb-98b5-cce4ba6e734b" providerId="ADAL" clId="{57A75D0A-AA22-47F4-8293-F33BBE653A69}" dt="2023-04-15T23:43:31.937" v="3" actId="1076"/>
          <ac:grpSpMkLst>
            <pc:docMk/>
            <pc:sldMk cId="0" sldId="257"/>
            <ac:grpSpMk id="113" creationId="{00000000-0000-0000-0000-000000000000}"/>
          </ac:grpSpMkLst>
        </pc:grpChg>
        <pc:picChg chg="add mod">
          <ac:chgData name="Tram, Nguyen (Archie) [ETHUS]" userId="16be0575-2e46-4dcb-98b5-cce4ba6e734b" providerId="ADAL" clId="{57A75D0A-AA22-47F4-8293-F33BBE653A69}" dt="2023-04-15T23:44:56.556" v="9" actId="14100"/>
          <ac:picMkLst>
            <pc:docMk/>
            <pc:sldMk cId="0" sldId="257"/>
            <ac:picMk id="3" creationId="{BD81580B-115A-F0AE-E170-2993E30E233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123864" y="657765"/>
            <a:ext cx="4544568" cy="4544568"/>
            <a:chOff x="3714635" y="1311735"/>
            <a:chExt cx="4544568" cy="4544568"/>
          </a:xfrm>
        </p:grpSpPr>
        <p:grpSp>
          <p:nvGrpSpPr>
            <p:cNvPr id="85" name="Google Shape;85;p1"/>
            <p:cNvGrpSpPr/>
            <p:nvPr/>
          </p:nvGrpSpPr>
          <p:grpSpPr>
            <a:xfrm>
              <a:off x="6529462" y="2822770"/>
              <a:ext cx="1680255" cy="2952227"/>
              <a:chOff x="6612444" y="1817722"/>
              <a:chExt cx="888215" cy="1560605"/>
            </a:xfrm>
          </p:grpSpPr>
          <p:sp>
            <p:nvSpPr>
              <p:cNvPr id="86" name="Google Shape;86;p1"/>
              <p:cNvSpPr/>
              <p:nvPr/>
            </p:nvSpPr>
            <p:spPr>
              <a:xfrm>
                <a:off x="6615812" y="1896999"/>
                <a:ext cx="96674" cy="1481328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"/>
              <p:cNvSpPr/>
              <p:nvPr/>
            </p:nvSpPr>
            <p:spPr>
              <a:xfrm>
                <a:off x="7234626" y="2007912"/>
                <a:ext cx="96674" cy="914400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"/>
              <p:cNvSpPr/>
              <p:nvPr/>
            </p:nvSpPr>
            <p:spPr>
              <a:xfrm rot="-2700000">
                <a:off x="6921576" y="2135125"/>
                <a:ext cx="96674" cy="914400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"/>
              <p:cNvSpPr/>
              <p:nvPr/>
            </p:nvSpPr>
            <p:spPr>
              <a:xfrm rot="2700000" flipH="1">
                <a:off x="7094854" y="1717991"/>
                <a:ext cx="96674" cy="914400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"/>
              <p:cNvSpPr/>
              <p:nvPr/>
            </p:nvSpPr>
            <p:spPr>
              <a:xfrm rot="2700000" flipH="1">
                <a:off x="6798805" y="2652143"/>
                <a:ext cx="96674" cy="566928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" name="Google Shape;91;p1"/>
            <p:cNvSpPr/>
            <p:nvPr/>
          </p:nvSpPr>
          <p:spPr>
            <a:xfrm>
              <a:off x="3714635" y="1311735"/>
              <a:ext cx="4544568" cy="4544568"/>
            </a:xfrm>
            <a:prstGeom prst="ellipse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1"/>
          <p:cNvGrpSpPr/>
          <p:nvPr/>
        </p:nvGrpSpPr>
        <p:grpSpPr>
          <a:xfrm>
            <a:off x="5110338" y="1012930"/>
            <a:ext cx="280173" cy="280174"/>
            <a:chOff x="3616807" y="1327856"/>
            <a:chExt cx="4544568" cy="4544568"/>
          </a:xfrm>
        </p:grpSpPr>
        <p:grpSp>
          <p:nvGrpSpPr>
            <p:cNvPr id="93" name="Google Shape;93;p1"/>
            <p:cNvGrpSpPr/>
            <p:nvPr/>
          </p:nvGrpSpPr>
          <p:grpSpPr>
            <a:xfrm>
              <a:off x="6236009" y="2822766"/>
              <a:ext cx="1612088" cy="2992863"/>
              <a:chOff x="6457319" y="1817722"/>
              <a:chExt cx="852181" cy="1582085"/>
            </a:xfrm>
          </p:grpSpPr>
          <p:sp>
            <p:nvSpPr>
              <p:cNvPr id="94" name="Google Shape;94;p1"/>
              <p:cNvSpPr/>
              <p:nvPr/>
            </p:nvSpPr>
            <p:spPr>
              <a:xfrm>
                <a:off x="6460687" y="1918479"/>
                <a:ext cx="45719" cy="1481328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"/>
              <p:cNvSpPr/>
              <p:nvPr/>
            </p:nvSpPr>
            <p:spPr>
              <a:xfrm>
                <a:off x="7104769" y="2011075"/>
                <a:ext cx="45719" cy="914400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"/>
              <p:cNvSpPr/>
              <p:nvPr/>
            </p:nvSpPr>
            <p:spPr>
              <a:xfrm rot="-2700000">
                <a:off x="6773913" y="2153137"/>
                <a:ext cx="45719" cy="914400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"/>
              <p:cNvSpPr/>
              <p:nvPr/>
            </p:nvSpPr>
            <p:spPr>
              <a:xfrm rot="2700000" flipH="1">
                <a:off x="6947187" y="1699975"/>
                <a:ext cx="45719" cy="914400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"/>
              <p:cNvSpPr/>
              <p:nvPr/>
            </p:nvSpPr>
            <p:spPr>
              <a:xfrm rot="2700000" flipH="1">
                <a:off x="6651144" y="2634131"/>
                <a:ext cx="45719" cy="566928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9" name="Google Shape;99;p1"/>
            <p:cNvSpPr/>
            <p:nvPr/>
          </p:nvSpPr>
          <p:spPr>
            <a:xfrm>
              <a:off x="3616807" y="1327856"/>
              <a:ext cx="4544568" cy="4544568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0" name="Google Shape;10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9259" y="1012930"/>
            <a:ext cx="286316" cy="285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2"/>
          <p:cNvGrpSpPr/>
          <p:nvPr/>
        </p:nvGrpSpPr>
        <p:grpSpPr>
          <a:xfrm>
            <a:off x="895549" y="639192"/>
            <a:ext cx="3351904" cy="3351904"/>
            <a:chOff x="5490845" y="2530582"/>
            <a:chExt cx="3351904" cy="3351904"/>
          </a:xfrm>
        </p:grpSpPr>
        <p:grpSp>
          <p:nvGrpSpPr>
            <p:cNvPr id="106" name="Google Shape;106;p2"/>
            <p:cNvGrpSpPr/>
            <p:nvPr/>
          </p:nvGrpSpPr>
          <p:grpSpPr>
            <a:xfrm>
              <a:off x="6529463" y="2745942"/>
              <a:ext cx="1627198" cy="3055725"/>
              <a:chOff x="6612444" y="1777109"/>
              <a:chExt cx="860168" cy="1615316"/>
            </a:xfrm>
          </p:grpSpPr>
          <p:sp>
            <p:nvSpPr>
              <p:cNvPr id="107" name="Google Shape;107;p2"/>
              <p:cNvSpPr/>
              <p:nvPr/>
            </p:nvSpPr>
            <p:spPr>
              <a:xfrm>
                <a:off x="6615812" y="1911097"/>
                <a:ext cx="96674" cy="1481328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7225552" y="1979715"/>
                <a:ext cx="96674" cy="914400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 rot="-2700000">
                <a:off x="6921576" y="2135125"/>
                <a:ext cx="96674" cy="914400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 rot="2700000" flipH="1">
                <a:off x="7066807" y="1677378"/>
                <a:ext cx="96674" cy="914400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 rot="2700000" flipH="1">
                <a:off x="6798805" y="2652143"/>
                <a:ext cx="96674" cy="566928"/>
              </a:xfrm>
              <a:prstGeom prst="roundRect">
                <a:avLst>
                  <a:gd name="adj" fmla="val 16667"/>
                </a:avLst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2" name="Google Shape;112;p2"/>
            <p:cNvSpPr/>
            <p:nvPr/>
          </p:nvSpPr>
          <p:spPr>
            <a:xfrm>
              <a:off x="5490845" y="2530582"/>
              <a:ext cx="3351904" cy="3351904"/>
            </a:xfrm>
            <a:prstGeom prst="ellipse">
              <a:avLst/>
            </a:prstGeom>
            <a:noFill/>
            <a:ln w="762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" name="Google Shape;113;p2"/>
          <p:cNvGrpSpPr/>
          <p:nvPr/>
        </p:nvGrpSpPr>
        <p:grpSpPr>
          <a:xfrm>
            <a:off x="8307145" y="138036"/>
            <a:ext cx="3351902" cy="3351903"/>
            <a:chOff x="6173825" y="1353297"/>
            <a:chExt cx="3351902" cy="3351903"/>
          </a:xfrm>
        </p:grpSpPr>
        <p:sp>
          <p:nvSpPr>
            <p:cNvPr id="114" name="Google Shape;114;p2"/>
            <p:cNvSpPr/>
            <p:nvPr/>
          </p:nvSpPr>
          <p:spPr>
            <a:xfrm>
              <a:off x="6173825" y="1353300"/>
              <a:ext cx="3351900" cy="33519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" name="Google Shape;115;p2"/>
            <p:cNvGrpSpPr/>
            <p:nvPr/>
          </p:nvGrpSpPr>
          <p:grpSpPr>
            <a:xfrm>
              <a:off x="6173827" y="1353297"/>
              <a:ext cx="3351900" cy="3351900"/>
              <a:chOff x="5490845" y="2530582"/>
              <a:chExt cx="3351900" cy="3351900"/>
            </a:xfrm>
          </p:grpSpPr>
          <p:grpSp>
            <p:nvGrpSpPr>
              <p:cNvPr id="116" name="Google Shape;116;p2"/>
              <p:cNvGrpSpPr/>
              <p:nvPr/>
            </p:nvGrpSpPr>
            <p:grpSpPr>
              <a:xfrm>
                <a:off x="6529329" y="2745828"/>
                <a:ext cx="1627180" cy="3055907"/>
                <a:chOff x="6612444" y="1777068"/>
                <a:chExt cx="860168" cy="1615429"/>
              </a:xfrm>
            </p:grpSpPr>
            <p:sp>
              <p:nvSpPr>
                <p:cNvPr id="117" name="Google Shape;117;p2"/>
                <p:cNvSpPr/>
                <p:nvPr/>
              </p:nvSpPr>
              <p:spPr>
                <a:xfrm>
                  <a:off x="6615812" y="1911097"/>
                  <a:ext cx="96600" cy="14814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" name="Google Shape;118;p2"/>
                <p:cNvSpPr/>
                <p:nvPr/>
              </p:nvSpPr>
              <p:spPr>
                <a:xfrm>
                  <a:off x="7225552" y="1979715"/>
                  <a:ext cx="96600" cy="9144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" name="Google Shape;119;p2"/>
                <p:cNvSpPr/>
                <p:nvPr/>
              </p:nvSpPr>
              <p:spPr>
                <a:xfrm rot="-2700000">
                  <a:off x="6921528" y="2135121"/>
                  <a:ext cx="96732" cy="91428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" name="Google Shape;120;p2"/>
                <p:cNvSpPr/>
                <p:nvPr/>
              </p:nvSpPr>
              <p:spPr>
                <a:xfrm rot="2700000" flipH="1">
                  <a:off x="7066797" y="1677374"/>
                  <a:ext cx="96732" cy="91428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" name="Google Shape;121;p2"/>
                <p:cNvSpPr/>
                <p:nvPr/>
              </p:nvSpPr>
              <p:spPr>
                <a:xfrm rot="2700000" flipH="1">
                  <a:off x="6798795" y="2652139"/>
                  <a:ext cx="96732" cy="566817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dk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2" name="Google Shape;122;p2"/>
              <p:cNvSpPr/>
              <p:nvPr/>
            </p:nvSpPr>
            <p:spPr>
              <a:xfrm>
                <a:off x="5490845" y="2530582"/>
                <a:ext cx="3351900" cy="3351900"/>
              </a:xfrm>
              <a:prstGeom prst="ellipse">
                <a:avLst/>
              </a:prstGeom>
              <a:noFill/>
              <a:ln w="762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" name="Picture 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BD81580B-115A-F0AE-E170-2993E30E2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094" y="4355184"/>
            <a:ext cx="412916" cy="4129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Tram, Archie</dc:creator>
  <cp:lastModifiedBy>Tram, Nguyen (Archie) [ETHUS]</cp:lastModifiedBy>
  <cp:revision>1</cp:revision>
  <dcterms:created xsi:type="dcterms:W3CDTF">2020-09-28T02:15:46Z</dcterms:created>
  <dcterms:modified xsi:type="dcterms:W3CDTF">2023-04-15T23:45:08Z</dcterms:modified>
</cp:coreProperties>
</file>