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8" r:id="rId8"/>
    <p:sldId id="269" r:id="rId9"/>
    <p:sldId id="261" r:id="rId10"/>
    <p:sldId id="262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D34"/>
    <a:srgbClr val="EE3C5F"/>
    <a:srgbClr val="34ED6C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 ÁN: GIFT SHOP – GỢI Ý CHỌN QUÀ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THÀNH VIÊN: HOÀN (Lead) – HÙNG – VIỆT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NHỮNG KHÓ KHĂN GẶP PHẢI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650" y="2609850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KẾT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6372" y="2910625"/>
            <a:ext cx="732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SẢN PHẨM 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55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NHỮNG CẢI TIẾN ĐỀ XUẤT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4704" y="2485623"/>
            <a:ext cx="8564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: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1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 ĐÁP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38" y="133350"/>
            <a:ext cx="5114925" cy="3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3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DỰ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 VÀ ĐƯA RA PHƯƠNG 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 THỰC HIỆN VÀ KHÓ KHĂN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VÀ CÁC Ý TƯỞNG CẢI TIẾN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hat To Do When Someone Gives You A Gift And You Didn't Get The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95" y="2805079"/>
            <a:ext cx="3927029" cy="329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5576552" y="2228045"/>
            <a:ext cx="4675031" cy="1403798"/>
          </a:xfrm>
          <a:prstGeom prst="wedgeEllipseCallout">
            <a:avLst>
              <a:gd name="adj1" fmla="val -55819"/>
              <a:gd name="adj2" fmla="val 50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tặng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quà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0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65915" y="3696236"/>
            <a:ext cx="4726547" cy="1854557"/>
          </a:xfrm>
          <a:prstGeom prst="ellipse">
            <a:avLst/>
          </a:prstGeom>
          <a:solidFill>
            <a:srgbClr val="EE3C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761" y="2405619"/>
            <a:ext cx="10571998" cy="970450"/>
          </a:xfrm>
        </p:spPr>
        <p:txBody>
          <a:bodyPr/>
          <a:lstStyle/>
          <a:p>
            <a:r>
              <a:rPr lang="en-US" sz="3000" i="1" dirty="0" err="1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i="1" dirty="0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i="1" dirty="0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3000" i="1" dirty="0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i="1" dirty="0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en-US" sz="3000" i="1" dirty="0">
              <a:solidFill>
                <a:srgbClr val="34ED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MindX\Documents\GitHub\suggestGiftWebsite\Styles\backgroud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80" y="4070342"/>
            <a:ext cx="3553086" cy="116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24399" y="2408349"/>
            <a:ext cx="2949261" cy="313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b="1" dirty="0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sz="2800" b="1" dirty="0" smtClean="0">
              <a:solidFill>
                <a:srgbClr val="D1ED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b="1" dirty="0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1" dirty="0" smtClean="0">
              <a:solidFill>
                <a:srgbClr val="D1ED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800" b="1" dirty="0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800" b="1" dirty="0">
              <a:solidFill>
                <a:srgbClr val="D1ED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57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ĐƯA RA PHƯƠNG ÁN GIẢI QUYẾT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0462" y="2640169"/>
            <a:ext cx="9994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CẦN CÓ MỘT NGUỒN THÔNG TIN PHONG PHÚ =&gt; KHẢO SÁT THU THẬP DỮ LIỆU VỀ SẢN PHẨM VÀ BỘ CÂU HỎI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NỘI DUNG HIỂN THỊ BẮT MẮT =&gt; TÌM KIẾM HÌNH ẢNH VÀ XỬ LÝ PHẦN GIAO DIỆN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DỄ SỬ DỤNG VÀ PHÙ HỢP TRÊN MỌI THIẾT BỊ =&gt; XỬ LÝ JS VÀ TỐI ƯU TRÊN MOBILE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3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THÀNH VIÊN</a:t>
            </a:r>
            <a:endParaRPr lang="en-US" dirty="0"/>
          </a:p>
        </p:txBody>
      </p:sp>
      <p:pic>
        <p:nvPicPr>
          <p:cNvPr id="1026" name="Picture 2" descr="Ảnh đại diện của Hồ Hùng, Trong hình ảnh có thể có: 1 người, đang ngồi, trẻ em và trong nh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25" y="2620962"/>
            <a:ext cx="1524000" cy="15240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Ảnh đại diện của Hoàng Việt, Trong hình ảnh có thể có: Hoàng Việt, ngoài trời và cận cả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6" y="2620961"/>
            <a:ext cx="1533525" cy="15240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ng hình ảnh có thể có: 3 người, bao gồm Hoàng Nguyễn, mọi người đang cườ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985" r="61387" b="42341"/>
          <a:stretch/>
        </p:blipFill>
        <p:spPr bwMode="auto">
          <a:xfrm>
            <a:off x="1818479" y="2620961"/>
            <a:ext cx="1473993" cy="1552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088625" y="4405359"/>
            <a:ext cx="2933700" cy="194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 HOÀN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LEADER 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TRÁCH XỬ LÝ CHỨC NĂNG VÀ PHẦN 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29148" y="4410168"/>
            <a:ext cx="2933700" cy="194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 VIỆT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TRÁCH THU THẬP DATA VÀ HÌNH 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94675" y="4457744"/>
            <a:ext cx="2933700" cy="194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 HÙNG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TRÁCH XỬ LÝ PHẦN GIAO DIỆN HTML VÀ 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48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ĐÃ THỰC HIỆN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2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ĐÃ HOÀN THÀNH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3493" y="2691685"/>
            <a:ext cx="8538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4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,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98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1431</TotalTime>
  <Words>303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2</vt:lpstr>
      <vt:lpstr>Quotable</vt:lpstr>
      <vt:lpstr>DỰ ÁN: GIFT SHOP – GỢI Ý CHỌN QUÀ</vt:lpstr>
      <vt:lpstr>NỘI DUNG</vt:lpstr>
      <vt:lpstr>GIỚI THIỆU</vt:lpstr>
      <vt:lpstr>ĐẶT VẤN ĐỀ</vt:lpstr>
      <vt:lpstr>Giải pháp dành cho bạn</vt:lpstr>
      <vt:lpstr>ĐƯA RA PHƯƠNG ÁN GIẢI QUYẾT</vt:lpstr>
      <vt:lpstr>THÀNH VIÊN</vt:lpstr>
      <vt:lpstr>NỘI DUNG ĐÃ THỰC HIỆN </vt:lpstr>
      <vt:lpstr>NỘI DUNG ĐÃ HOÀN THÀNH</vt:lpstr>
      <vt:lpstr>NHỮNG KHÓ KHĂN GẶP PHẢI</vt:lpstr>
      <vt:lpstr>TỔNG KẾT</vt:lpstr>
      <vt:lpstr>NHỮNG CẢI TIẾN ĐỀ XUẤT </vt:lpstr>
      <vt:lpstr>HỎI ĐÁP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GIFT SHOP</dc:title>
  <dc:creator>MindX</dc:creator>
  <cp:lastModifiedBy>MindX</cp:lastModifiedBy>
  <cp:revision>17</cp:revision>
  <dcterms:created xsi:type="dcterms:W3CDTF">2020-05-13T08:11:47Z</dcterms:created>
  <dcterms:modified xsi:type="dcterms:W3CDTF">2020-05-15T16:37:32Z</dcterms:modified>
</cp:coreProperties>
</file>