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8" r:id="rId8"/>
    <p:sldId id="269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559"/>
    <a:srgbClr val="EF4062"/>
    <a:srgbClr val="D1ED34"/>
    <a:srgbClr val="EE3C5F"/>
    <a:srgbClr val="34ED6C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ÁN: GIFT SHOP – GỢI Ý CHỌN QUÀ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THÀNH VIÊN: HOÀN (Lead) – HÙNG – VIỆT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SẢN PHẨM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6372" y="2910625"/>
            <a:ext cx="732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SẢN PHẨM :</a:t>
            </a:r>
          </a:p>
          <a:p>
            <a:endParaRPr lang="en-US" dirty="0" smtClean="0"/>
          </a:p>
        </p:txBody>
      </p:sp>
      <p:pic>
        <p:nvPicPr>
          <p:cNvPr id="4" name="Picture 2" descr="C:\Users\MindX\Documents\GitHub\suggestGiftWebsite\Styles\backgroud\logo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45" y="3735490"/>
            <a:ext cx="4927907" cy="1609241"/>
          </a:xfrm>
          <a:prstGeom prst="rect">
            <a:avLst/>
          </a:prstGeom>
          <a:solidFill>
            <a:srgbClr val="ED3559"/>
          </a:solidFill>
          <a:ln>
            <a:solidFill>
              <a:srgbClr val="EF4062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31455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 ĐÁP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8" y="133350"/>
            <a:ext cx="5114925" cy="3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3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DỰ ÁN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 VÀ CÁC Ý TƯỞNG CẢI TIẾN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at To Do When Someone Gives You A Gift And You Didn't Get The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5" y="2805079"/>
            <a:ext cx="3927029" cy="329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576552" y="2228045"/>
            <a:ext cx="4675031" cy="1403798"/>
          </a:xfrm>
          <a:prstGeom prst="wedgeEllipseCallout">
            <a:avLst>
              <a:gd name="adj1" fmla="val -55819"/>
              <a:gd name="adj2" fmla="val 50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tặng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0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5915" y="3696236"/>
            <a:ext cx="6001555" cy="2446987"/>
          </a:xfrm>
          <a:prstGeom prst="ellipse">
            <a:avLst/>
          </a:prstGeom>
          <a:solidFill>
            <a:srgbClr val="EE3C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522" y="2263951"/>
            <a:ext cx="4225639" cy="970450"/>
          </a:xfrm>
        </p:spPr>
        <p:txBody>
          <a:bodyPr/>
          <a:lstStyle/>
          <a:p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i="1" dirty="0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i="1" dirty="0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3000" i="1" dirty="0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rgbClr val="34ED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3000" i="1" dirty="0">
              <a:solidFill>
                <a:srgbClr val="34ED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MindX\Documents\GitHub\suggestGiftWebsite\Styles\backgroud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79" y="4070341"/>
            <a:ext cx="4927907" cy="160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36523" y="3234401"/>
            <a:ext cx="2949261" cy="257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000" b="1" dirty="0" smtClean="0">
              <a:solidFill>
                <a:srgbClr val="D1ED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 smtClean="0">
              <a:solidFill>
                <a:srgbClr val="D1ED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000" b="1" dirty="0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D1ED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000" b="1" dirty="0">
              <a:solidFill>
                <a:srgbClr val="D1ED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ĐƯA RA PHƯƠNG ÁN GIẢI QUYẾT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0462" y="2640169"/>
            <a:ext cx="6581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 CÓ MỘT NGUỒN THÔNG TIN PHONG PHÚ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 DẠNG VÀ BỘ CÂU HỎI PHÙ HỢP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HIỂN THỊ BẮT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MẮT, DỄ HIỂU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 SỬ DỤNG VÀ PHÙ HỢP TRÊN MỌI THIẾT BỊ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MỌI NGƯỜI CÓ THỂ SỬ DỤNG MỌI NƠI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THÀNH VIÊN</a:t>
            </a:r>
            <a:endParaRPr lang="en-US" dirty="0"/>
          </a:p>
        </p:txBody>
      </p:sp>
      <p:pic>
        <p:nvPicPr>
          <p:cNvPr id="1026" name="Picture 2" descr="Ảnh đại diện của Hồ Hùng, Trong hình ảnh có thể có: 1 người, đang ngồi, trẻ em và trong nh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25" y="2620962"/>
            <a:ext cx="1524000" cy="1524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Ảnh đại diện của Hoàng Việt, Trong hình ảnh có thể có: Hoàng Việt, ngoài trời và cận cả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6" y="2620961"/>
            <a:ext cx="1533525" cy="1524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ng hình ảnh có thể có: 3 người, bao gồm Hoàng Nguyễn, mọi người đang cườ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985" r="61387" b="42341"/>
          <a:stretch/>
        </p:blipFill>
        <p:spPr bwMode="auto">
          <a:xfrm>
            <a:off x="1818479" y="2620961"/>
            <a:ext cx="1473993" cy="1552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88625" y="4405359"/>
            <a:ext cx="2933700" cy="194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 HOÀN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LEADER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TRÁCH XỬ LÝ CHỨC NĂNG VÀ PHẦN 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29148" y="4410168"/>
            <a:ext cx="2933700" cy="194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VIỆT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TRÁCH THU THẬP DATA VÀ HÌNH 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94675" y="4457744"/>
            <a:ext cx="2933700" cy="194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 HÙNG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TRÁCH XỬ LÝ PHẦN GIAO DIỆN HTML VÀ 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ĐÃ THỰC HIỆN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ĐÃ HOÀN THÀNH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176" y="2601533"/>
            <a:ext cx="1045764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endParaRPr lang="en-US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</a:t>
            </a:r>
          </a:p>
          <a:p>
            <a:pPr marL="285750" indent="-285750" algn="ctr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98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1588</TotalTime>
  <Words>225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2</vt:lpstr>
      <vt:lpstr>Quotable</vt:lpstr>
      <vt:lpstr>DỰ ÁN: GIFT SHOP – GỢI Ý CHỌN QUÀ</vt:lpstr>
      <vt:lpstr>NỘI DUNG</vt:lpstr>
      <vt:lpstr>GIỚI THIỆU</vt:lpstr>
      <vt:lpstr>ĐẶT VẤN ĐỀ</vt:lpstr>
      <vt:lpstr>Giải pháp dành cho bạn</vt:lpstr>
      <vt:lpstr>ĐƯA RA PHƯƠNG ÁN GIẢI QUYẾT</vt:lpstr>
      <vt:lpstr>THÀNH VIÊN</vt:lpstr>
      <vt:lpstr>NỘI DUNG ĐÃ THỰC HIỆN </vt:lpstr>
      <vt:lpstr>NỘI DUNG ĐÃ HOÀN THÀNH</vt:lpstr>
      <vt:lpstr>SẢN PHẨM</vt:lpstr>
      <vt:lpstr>HỎI ĐÁP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GIFT SHOP</dc:title>
  <dc:creator>MindX</dc:creator>
  <cp:lastModifiedBy>MindX</cp:lastModifiedBy>
  <cp:revision>21</cp:revision>
  <dcterms:created xsi:type="dcterms:W3CDTF">2020-05-13T08:11:47Z</dcterms:created>
  <dcterms:modified xsi:type="dcterms:W3CDTF">2020-05-22T10:49:35Z</dcterms:modified>
</cp:coreProperties>
</file>