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4" r:id="rId5"/>
    <p:sldId id="275" r:id="rId6"/>
    <p:sldId id="258" r:id="rId7"/>
    <p:sldId id="259" r:id="rId8"/>
    <p:sldId id="264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hmitha Maddali" initials="SM" lastIdx="1" clrIdx="0">
    <p:extLst>
      <p:ext uri="{19B8F6BF-5375-455C-9EA6-DF929625EA0E}">
        <p15:presenceInfo xmlns:p15="http://schemas.microsoft.com/office/powerpoint/2012/main" userId="3ae4ec650190df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783F-1F45-4783-AE6F-6CDFF762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6AEA9-6C8F-44D8-894C-E93351B6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734C-4CD5-4DC3-A703-896DA184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D152-2F4B-44BD-B861-27862213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3318-750D-4592-9454-CAB9CBA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3B68-1500-425C-A06C-1F0FF85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5222-A9D8-41FF-9276-0B78E2BC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F266-A913-4BF7-9CEC-DD248D7A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78511-8CB8-4EBF-ACFD-2636A84B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66344-EF1B-4DE4-ACC3-9CB8149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4A4CC-4D2E-4F45-BC3C-58FC4A62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56EE-6112-4323-A598-A5AA72999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B1E1-656F-45D6-A8F6-5D4C9FA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40122-7DED-4C19-9CCC-22C70C96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C3EE-0036-407E-B18A-98D2FDED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1A2F-E5D8-4D14-BC5B-1C1E988B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7E2F-5148-4689-A757-A9ABF102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83B61-A6A3-4F43-AF5D-5FF40E51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B98C-06B6-4530-81CA-7B12B58E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9246-A1A6-41CD-8E22-C890FF0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242C-2A2B-421A-B49A-51E7868A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EE459-733E-4099-9CD1-21C5E411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26DA-F107-4CED-8C52-80BA9783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D73F7-16CC-4628-95B7-D34E8DED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F77F-9031-4166-AA3A-B8C0733B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A9AD-2E8C-4666-9E1E-E8C8D398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E988-B0B1-47E0-BB52-832D3680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B742-33AC-472C-92CD-5FA6F6937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7656E-24EA-4B2B-8ECF-C2A15C67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F8DB-0372-4FCF-9567-294CE943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29D1-4B35-4DA3-941E-EFC8BB4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A430-00CD-4941-BC14-DFE5A08B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9675-AB32-482D-8B58-4408924B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16802-4C16-41C7-9465-E020AD5A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F0263-8E05-445F-9C2D-867E7F11B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06D86-3185-4B46-8F62-3176F9E2E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70F70-F04B-42BF-8942-076FEBA9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491EB-EC2B-4271-A73A-9FFC8F2B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C2B2C-829B-4DED-AC19-DB19B4F4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AF81-78D8-48C5-B263-DF3B6BD0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7CEE-F7B5-4D2D-9134-72DD0A2F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78ACA-6A41-40F5-8C64-551B32F5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ED808-C901-4552-BEA6-13CA8C25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63634-25FB-4F97-88E1-AC464C15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5100F-ED35-498D-8FA0-A0339432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F7496-EE47-4FA2-9388-F28B704E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7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1BEA-BA70-4A1C-9AFA-BF865D54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BD91-234F-47AD-9542-2873E7D0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DE5A-B4C0-452F-B015-EE58BBA2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C952-8056-4D30-A838-3AD78B33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F2AB-AC49-410A-B32F-3884A41B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ED13-E795-4918-83E1-024D6D9C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8943-EC31-423B-9528-31F0463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2887F-15E3-4FD0-9C47-32C728DE3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3BDBC-5EF1-4F13-A778-386D8DE4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6514-2852-4BDB-BB31-A28272D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C18D-CB72-4BF4-AEBB-7C9B1113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AB65-BDC6-4300-AE81-18786042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9A4B8-43FF-4461-B728-BF28578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E842-35DC-4654-B5FE-F2FB5167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D883-61AC-48C7-AD36-C6C80E528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B4AB-9FBA-4D9D-84B0-DDE2CD5A07E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FB17-D247-4CB0-BFF1-08C33C3E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EED3-F82C-48B3-9305-A34F17D4B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241E-B76B-42F6-908B-4191C32FB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6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C86-D28F-4446-8AE4-4EC284915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climate variables on Covid 19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C5259-AAFC-4E19-AC76-D95404817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7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8D38-6C94-4573-A711-E9EEDFD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88CC-29E9-488F-B6A6-BDC883FF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231E5C-6172-4BAC-8FDF-ECFD12E7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108960"/>
            <a:ext cx="10515600" cy="30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2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3D14-4C5A-4BC4-8AAB-85CF403F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Correlation helps to understand relationship between variables </a:t>
            </a:r>
          </a:p>
        </p:txBody>
      </p:sp>
      <p:pic>
        <p:nvPicPr>
          <p:cNvPr id="9" name="Content Placeholder 8" descr="The heat map shows the correlation between average 7day covid cases per 100k with 15day average of temperature and humidity which is low.  ">
            <a:extLst>
              <a:ext uri="{FF2B5EF4-FFF2-40B4-BE49-F238E27FC236}">
                <a16:creationId xmlns:a16="http://schemas.microsoft.com/office/drawing/2014/main" id="{05B872FB-1DBA-4A92-8DC7-6274BE76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0583"/>
            <a:ext cx="10515600" cy="430204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9F210-1323-475B-9BC9-4F12A5510886}"/>
              </a:ext>
            </a:extLst>
          </p:cNvPr>
          <p:cNvSpPr txBox="1"/>
          <p:nvPr/>
        </p:nvSpPr>
        <p:spPr>
          <a:xfrm>
            <a:off x="838200" y="146858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heat map shows the correlation between average 7day covid cases per 100k with 15day average of temperature and humidity is low </a:t>
            </a:r>
          </a:p>
        </p:txBody>
      </p:sp>
    </p:spTree>
    <p:extLst>
      <p:ext uri="{BB962C8B-B14F-4D97-AF65-F5344CB8AC3E}">
        <p14:creationId xmlns:p14="http://schemas.microsoft.com/office/powerpoint/2010/main" val="183124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7BF1-2C5C-4556-8F79-8A887D6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defnitions</a:t>
            </a:r>
            <a:endParaRPr lang="en-US" dirty="0"/>
          </a:p>
        </p:txBody>
      </p:sp>
      <p:pic>
        <p:nvPicPr>
          <p:cNvPr id="33" name="Content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B22CA3-D22E-46B4-BD9C-915C8944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2267502"/>
            <a:ext cx="10107436" cy="3467584"/>
          </a:xfrm>
        </p:spPr>
      </p:pic>
    </p:spTree>
    <p:extLst>
      <p:ext uri="{BB962C8B-B14F-4D97-AF65-F5344CB8AC3E}">
        <p14:creationId xmlns:p14="http://schemas.microsoft.com/office/powerpoint/2010/main" val="11700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98F1-7945-42B7-B6BC-7AA8A3D6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A7D8A13-3E07-43BE-ACC0-20F0A7E6B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686660"/>
            <a:ext cx="9678751" cy="2629267"/>
          </a:xfrm>
        </p:spPr>
      </p:pic>
    </p:spTree>
    <p:extLst>
      <p:ext uri="{BB962C8B-B14F-4D97-AF65-F5344CB8AC3E}">
        <p14:creationId xmlns:p14="http://schemas.microsoft.com/office/powerpoint/2010/main" val="69064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6B1B-7723-4FF1-9D77-11EC694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7E5E66-33F4-4191-90C6-31BC511A7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0824"/>
            <a:ext cx="10515600" cy="2020940"/>
          </a:xfrm>
        </p:spPr>
      </p:pic>
    </p:spTree>
    <p:extLst>
      <p:ext uri="{BB962C8B-B14F-4D97-AF65-F5344CB8AC3E}">
        <p14:creationId xmlns:p14="http://schemas.microsoft.com/office/powerpoint/2010/main" val="160749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5AF0-F751-4BD7-8783-13499F29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0" i="0" dirty="0">
                <a:solidFill>
                  <a:srgbClr val="24292E"/>
                </a:solidFill>
                <a:effectLst/>
                <a:latin typeface="-apple-system"/>
              </a:rPr>
              <a:t>Pair plot to see relationship on the various columns in 2 cities </a:t>
            </a:r>
            <a:r>
              <a:rPr lang="en-US" sz="2700" b="0" i="0" dirty="0" err="1">
                <a:solidFill>
                  <a:srgbClr val="24292E"/>
                </a:solidFill>
                <a:effectLst/>
                <a:latin typeface="-apple-system"/>
              </a:rPr>
              <a:t>i.e</a:t>
            </a:r>
            <a:r>
              <a:rPr lang="en-US" sz="2700" b="0" i="0" dirty="0">
                <a:solidFill>
                  <a:srgbClr val="24292E"/>
                </a:solidFill>
                <a:effectLst/>
                <a:latin typeface="-apple-system"/>
              </a:rPr>
              <a:t> between Moving Average New Cases per 100k with Moving Avg 15 days Temperature and Humidity</a:t>
            </a:r>
            <a:endParaRPr lang="en-US" dirty="0"/>
          </a:p>
        </p:txBody>
      </p:sp>
      <p:pic>
        <p:nvPicPr>
          <p:cNvPr id="5" name="Content Placeholder 4" descr="A picture containing building, room, living, window&#10;&#10;Description automatically generated">
            <a:extLst>
              <a:ext uri="{FF2B5EF4-FFF2-40B4-BE49-F238E27FC236}">
                <a16:creationId xmlns:a16="http://schemas.microsoft.com/office/drawing/2014/main" id="{88A77DBB-4E15-42B8-BB73-4DDEB5AA3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84" y="1825625"/>
            <a:ext cx="4909831" cy="4351338"/>
          </a:xfrm>
        </p:spPr>
      </p:pic>
    </p:spTree>
    <p:extLst>
      <p:ext uri="{BB962C8B-B14F-4D97-AF65-F5344CB8AC3E}">
        <p14:creationId xmlns:p14="http://schemas.microsoft.com/office/powerpoint/2010/main" val="380238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0E24-8A89-41FF-B62A-D930F234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NYC_MovingAve_Correlation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41B0043-36FD-4EBF-9DD8-E0A2EAADF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3424951"/>
            <a:ext cx="6897063" cy="1152686"/>
          </a:xfrm>
        </p:spPr>
      </p:pic>
    </p:spTree>
    <p:extLst>
      <p:ext uri="{BB962C8B-B14F-4D97-AF65-F5344CB8AC3E}">
        <p14:creationId xmlns:p14="http://schemas.microsoft.com/office/powerpoint/2010/main" val="176874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3482-6387-41F1-93FC-E7B9948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SP_MovingAve_Correlation</a:t>
            </a:r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F71B4A5-4815-4618-B6A8-A0BDAB31E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5" y="3424951"/>
            <a:ext cx="6878010" cy="1152686"/>
          </a:xfrm>
        </p:spPr>
      </p:pic>
    </p:spTree>
    <p:extLst>
      <p:ext uri="{BB962C8B-B14F-4D97-AF65-F5344CB8AC3E}">
        <p14:creationId xmlns:p14="http://schemas.microsoft.com/office/powerpoint/2010/main" val="49599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EA94-6A37-453F-B6F2-585D1286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50AF22B-8E7D-4AFF-AA13-D333F6732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3505925"/>
            <a:ext cx="4210638" cy="990738"/>
          </a:xfrm>
        </p:spPr>
      </p:pic>
    </p:spTree>
    <p:extLst>
      <p:ext uri="{BB962C8B-B14F-4D97-AF65-F5344CB8AC3E}">
        <p14:creationId xmlns:p14="http://schemas.microsoft.com/office/powerpoint/2010/main" val="69499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0F8A-28F3-4A6E-BB02-2A6252C2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94EF003-EEDC-4B46-BC03-D0891914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3507650"/>
            <a:ext cx="4220164" cy="100026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165D6D7-1FAE-4770-AEEB-D4823E4AA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4845"/>
            <a:ext cx="422969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C5B-43A4-44F5-A856-EC666C35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Average case count per 100k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67095-CD23-4602-AD78-C85A8C55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Converted the new covid cases to 7-day average per 100k to remove the anomalies.</a:t>
            </a:r>
          </a:p>
          <a:p>
            <a:r>
              <a:rPr lang="en-US" sz="2000" dirty="0"/>
              <a:t>New York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BE1C184-9240-4677-B2F0-87C4518F5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41673"/>
            <a:ext cx="10515600" cy="33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96BD-0E3A-4EC8-B9E8-A138B514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A605-B7E7-4D37-810D-09E306FA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BC52-1970-4915-803A-C39DB504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Outliers For new cases</a:t>
            </a:r>
            <a:r>
              <a:rPr lang="en-US" sz="3600" dirty="0"/>
              <a:t> (old data set images)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D1C9B-DE95-4916-A9BA-2AD72425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73" y="2058864"/>
            <a:ext cx="4698609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75238B-827D-4BC4-9EB4-AE944D164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27" y="2058864"/>
            <a:ext cx="52578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86285-512D-46A5-9D4E-823A0A3422A0}"/>
              </a:ext>
            </a:extLst>
          </p:cNvPr>
          <p:cNvSpPr txBox="1"/>
          <p:nvPr/>
        </p:nvSpPr>
        <p:spPr>
          <a:xfrm flipH="1">
            <a:off x="1012873" y="5345723"/>
            <a:ext cx="454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Paulo new case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1EA0-8AA4-4F9D-BE9C-AEFA6EFBD638}"/>
              </a:ext>
            </a:extLst>
          </p:cNvPr>
          <p:cNvSpPr txBox="1"/>
          <p:nvPr/>
        </p:nvSpPr>
        <p:spPr>
          <a:xfrm>
            <a:off x="6541477" y="5300004"/>
            <a:ext cx="364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Paulo average 7-day case count</a:t>
            </a:r>
          </a:p>
        </p:txBody>
      </p:sp>
    </p:spTree>
    <p:extLst>
      <p:ext uri="{BB962C8B-B14F-4D97-AF65-F5344CB8AC3E}">
        <p14:creationId xmlns:p14="http://schemas.microsoft.com/office/powerpoint/2010/main" val="417161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D61-990F-4C4A-90E1-AF5466CD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NYC_totalconfirmdataset</a:t>
            </a:r>
            <a:r>
              <a:rPr lang="en-US" dirty="0"/>
              <a:t> (old data set images)</a:t>
            </a:r>
          </a:p>
        </p:txBody>
      </p:sp>
      <p:pic>
        <p:nvPicPr>
          <p:cNvPr id="5" name="Content Placeholder 4" descr="Icon&#10;&#10;Description automatically generated with medium confidence">
            <a:extLst>
              <a:ext uri="{FF2B5EF4-FFF2-40B4-BE49-F238E27FC236}">
                <a16:creationId xmlns:a16="http://schemas.microsoft.com/office/drawing/2014/main" id="{24033183-3E05-4E27-862C-4BB94192E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98" y="2078234"/>
            <a:ext cx="5193651" cy="3339682"/>
          </a:xfrm>
        </p:spPr>
      </p:pic>
    </p:spTree>
    <p:extLst>
      <p:ext uri="{BB962C8B-B14F-4D97-AF65-F5344CB8AC3E}">
        <p14:creationId xmlns:p14="http://schemas.microsoft.com/office/powerpoint/2010/main" val="213293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BD9B-90A8-426C-98B6-CD8D2D26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SP_totalconfirmdataset</a:t>
            </a:r>
            <a:r>
              <a:rPr lang="en-US" dirty="0"/>
              <a:t>(old data set images)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62E6F80-4320-4A78-AF62-9B68EF93E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74" y="2331453"/>
            <a:ext cx="5193651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3EFE-D91E-4A13-9E44-66963FF8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724653-79F8-4F7D-A9D4-4ECF47B2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36CB9B-36DE-4885-A862-CE306049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686929"/>
            <a:ext cx="10515600" cy="34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CF16-AF93-4639-B3D5-944DC086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6B0D7D-9621-4F88-BBC3-02B7D51E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0DF063-8AEE-43F1-ABAB-86A854E6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8" y="3137095"/>
            <a:ext cx="10515601" cy="30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1C8A-2CE3-44BA-983B-65831FC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(old data set images)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7E9721-9FD1-479C-9C38-D74273AA9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1" y="1759159"/>
            <a:ext cx="4804619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6763A-2E9A-4B98-A412-DF2E486C6658}"/>
              </a:ext>
            </a:extLst>
          </p:cNvPr>
          <p:cNvSpPr txBox="1"/>
          <p:nvPr/>
        </p:nvSpPr>
        <p:spPr>
          <a:xfrm>
            <a:off x="838200" y="5301962"/>
            <a:ext cx="43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 average 7-day humidity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7412614-6D74-430E-8525-D2184E2D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21" y="1759160"/>
            <a:ext cx="5315244" cy="33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1D9ACD-94BE-4147-A89D-DA5A2DFAA9F7}"/>
              </a:ext>
            </a:extLst>
          </p:cNvPr>
          <p:cNvSpPr txBox="1"/>
          <p:nvPr/>
        </p:nvSpPr>
        <p:spPr>
          <a:xfrm flipH="1">
            <a:off x="5741460" y="5337910"/>
            <a:ext cx="43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Sao Paulo average 7-day humidity</a:t>
            </a:r>
          </a:p>
        </p:txBody>
      </p:sp>
    </p:spTree>
    <p:extLst>
      <p:ext uri="{BB962C8B-B14F-4D97-AF65-F5344CB8AC3E}">
        <p14:creationId xmlns:p14="http://schemas.microsoft.com/office/powerpoint/2010/main" val="101770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A90D-63F7-48E5-B304-31996649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4A8C-491C-4F92-BB06-CF6A207C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C68C6E-7F31-4661-9461-D5EFBB86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3094892"/>
            <a:ext cx="10515601" cy="321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161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Impact of climate variables on Covid 19 cases</vt:lpstr>
      <vt:lpstr>New Average case count per 100k trends</vt:lpstr>
      <vt:lpstr>Outliers For new cases (old data set images)</vt:lpstr>
      <vt:lpstr>NYC_totalconfirmdataset (old data set images)</vt:lpstr>
      <vt:lpstr>SP_totalconfirmdataset(old data set images)</vt:lpstr>
      <vt:lpstr>PowerPoint Presentation</vt:lpstr>
      <vt:lpstr>PowerPoint Presentation</vt:lpstr>
      <vt:lpstr>(old data set images)</vt:lpstr>
      <vt:lpstr>PowerPoint Presentation</vt:lpstr>
      <vt:lpstr>PowerPoint Presentation</vt:lpstr>
      <vt:lpstr>Correlation helps to understand relationship between variables </vt:lpstr>
      <vt:lpstr>Data defnitions</vt:lpstr>
      <vt:lpstr>PowerPoint Presentation</vt:lpstr>
      <vt:lpstr>PowerPoint Presentation</vt:lpstr>
      <vt:lpstr>Pair plot to see relationship on the various columns in 2 cities i.e between Moving Average New Cases per 100k with Moving Avg 15 days Temperature and Humidity</vt:lpstr>
      <vt:lpstr>NYC_MovingAve_Correlation</vt:lpstr>
      <vt:lpstr>SP_MovingAve_Correlation</vt:lpstr>
      <vt:lpstr>PowerPoint Presentation</vt:lpstr>
      <vt:lpstr>PowerPoint Presentation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 Maddali</dc:creator>
  <cp:lastModifiedBy>Sushmitha Maddali</cp:lastModifiedBy>
  <cp:revision>21</cp:revision>
  <dcterms:created xsi:type="dcterms:W3CDTF">2021-05-29T11:04:37Z</dcterms:created>
  <dcterms:modified xsi:type="dcterms:W3CDTF">2021-06-01T00:30:08Z</dcterms:modified>
</cp:coreProperties>
</file>