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18.xml"/>
  <Override ContentType="application/vnd.openxmlformats-officedocument.presentationml.slideLayout+xml" PartName="/ppt/slideLayouts/slideLayout30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15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323.xml"/>
  <Override ContentType="application/vnd.openxmlformats-officedocument.presentationml.slideLayout+xml" PartName="/ppt/slideLayouts/slideLayout226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69.xml"/>
  <Override ContentType="application/vnd.openxmlformats-officedocument.presentationml.slideLayout+xml" PartName="/ppt/slideLayouts/slideLayout285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250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277.xml"/>
  <Override ContentType="application/vnd.openxmlformats-officedocument.presentationml.slideLayout+xml" PartName="/ppt/slideLayouts/slideLayout196.xml"/>
  <Override ContentType="application/vnd.openxmlformats-officedocument.presentationml.slideLayout+xml" PartName="/ppt/slideLayouts/slideLayout234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88.xml"/>
  <Override ContentType="application/vnd.openxmlformats-officedocument.presentationml.slideLayout+xml" PartName="/ppt/slideLayouts/slideLayout242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262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89.xml"/>
  <Override ContentType="application/vnd.openxmlformats-officedocument.presentationml.slideLayout+xml" PartName="/ppt/slideLayouts/slideLayout300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93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31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8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311.xml"/>
  <Override ContentType="application/vnd.openxmlformats-officedocument.presentationml.slideLayout+xml" PartName="/ppt/slideLayouts/slideLayout257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14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193.xml"/>
  <Override ContentType="application/vnd.openxmlformats-officedocument.presentationml.slideLayout+xml" PartName="/ppt/slideLayouts/slideLayout185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238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28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304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266.xml"/>
  <Override ContentType="application/vnd.openxmlformats-officedocument.presentationml.slideLayout+xml" PartName="/ppt/slideLayouts/slideLayout206.xml"/>
  <Override ContentType="application/vnd.openxmlformats-officedocument.presentationml.slideLayout+xml" PartName="/ppt/slideLayouts/slideLayout223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249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210.xml"/>
  <Override ContentType="application/vnd.openxmlformats-officedocument.presentationml.slideLayout+xml" PartName="/ppt/slideLayouts/slideLayout270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253.xml"/>
  <Override ContentType="application/vnd.openxmlformats-officedocument.presentationml.slideLayout+xml" PartName="/ppt/slideLayouts/slideLayout296.xml"/>
  <Override ContentType="application/vnd.openxmlformats-officedocument.presentationml.slideLayout+xml" PartName="/ppt/slideLayouts/slideLayout189.xml"/>
  <Override ContentType="application/vnd.openxmlformats-officedocument.presentationml.slideLayout+xml" PartName="/ppt/slideLayouts/slideLayout278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235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21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17.xml"/>
  <Override ContentType="application/vnd.openxmlformats-officedocument.presentationml.slideLayout+xml" PartName="/ppt/slideLayouts/slideLayout308.xml"/>
  <Override ContentType="application/vnd.openxmlformats-officedocument.presentationml.slideLayout+xml" PartName="/ppt/slideLayouts/slideLayout314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22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8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51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68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94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318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95.xml"/>
  <Override ContentType="application/vnd.openxmlformats-officedocument.presentationml.slideLayout+xml" PartName="/ppt/slideLayouts/slideLayout288.xml"/>
  <Override ContentType="application/vnd.openxmlformats-officedocument.presentationml.slideLayout+xml" PartName="/ppt/slideLayouts/slideLayout245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202.xml"/>
  <Override ContentType="application/vnd.openxmlformats-officedocument.presentationml.slideLayout+xml" PartName="/ppt/slideLayouts/slideLayout177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231.xml"/>
  <Override ContentType="application/vnd.openxmlformats-officedocument.presentationml.slideLayout+xml" PartName="/ppt/slideLayouts/slideLayout274.xml"/>
  <Override ContentType="application/vnd.openxmlformats-officedocument.presentationml.slideLayout+xml" PartName="/ppt/slideLayouts/slideLayout273.xml"/>
  <Override ContentType="application/vnd.openxmlformats-officedocument.presentationml.slideLayout+xml" PartName="/ppt/slideLayouts/slideLayout184.xml"/>
  <Override ContentType="application/vnd.openxmlformats-officedocument.presentationml.slideLayout+xml" PartName="/ppt/slideLayouts/slideLayout230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23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299.xml"/>
  <Override ContentType="application/vnd.openxmlformats-officedocument.presentationml.slideLayout+xml" PartName="/ppt/slideLayouts/slideLayout256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21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220.xml"/>
  <Override ContentType="application/vnd.openxmlformats-officedocument.presentationml.slideLayout+xml" PartName="/ppt/slideLayouts/slideLayout263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203.xml"/>
  <Override ContentType="application/vnd.openxmlformats-officedocument.presentationml.slideLayout+xml" PartName="/ppt/slideLayouts/slideLayout246.xml"/>
  <Override ContentType="application/vnd.openxmlformats-officedocument.presentationml.slideLayout+xml" PartName="/ppt/slideLayouts/slideLayout290.xml"/>
  <Override ContentType="application/vnd.openxmlformats-officedocument.presentationml.slideLayout+xml" PartName="/ppt/slideLayouts/slideLayout229.xml"/>
  <Override ContentType="application/vnd.openxmlformats-officedocument.presentationml.slideLayout+xml" PartName="/ppt/slideLayouts/slideLayout190.xml"/>
  <Override ContentType="application/vnd.openxmlformats-officedocument.presentationml.slideLayout+xml" PartName="/ppt/slideLayouts/slideLayout224.xml"/>
  <Override ContentType="application/vnd.openxmlformats-officedocument.presentationml.slideLayout+xml" PartName="/ppt/slideLayouts/slideLayout267.xml"/>
  <Override ContentType="application/vnd.openxmlformats-officedocument.presentationml.slideLayout+xml" PartName="/ppt/slideLayouts/slideLayout284.xml"/>
  <Override ContentType="application/vnd.openxmlformats-officedocument.presentationml.slideLayout+xml" PartName="/ppt/slideLayouts/slideLayout207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241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303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99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320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260.xml"/>
  <Override ContentType="application/vnd.openxmlformats-officedocument.presentationml.slideLayout+xml" PartName="/ppt/slideLayouts/slideLayout198.xml"/>
  <Override ContentType="application/vnd.openxmlformats-officedocument.presentationml.slideLayout+xml" PartName="/ppt/slideLayouts/slideLayout252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95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305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216.xml"/>
  <Override ContentType="application/vnd.openxmlformats-officedocument.presentationml.slideLayout+xml" PartName="/ppt/slideLayouts/slideLayout309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59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232.xml"/>
  <Override ContentType="application/vnd.openxmlformats-officedocument.presentationml.slideLayout+xml" PartName="/ppt/slideLayouts/slideLayout313.xml"/>
  <Override ContentType="application/vnd.openxmlformats-officedocument.presentationml.slideLayout+xml" PartName="/ppt/slideLayouts/slideLayout275.xml"/>
  <Override ContentType="application/vnd.openxmlformats-officedocument.presentationml.slideLayout+xml" PartName="/ppt/slideLayouts/slideLayout208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78.xml"/>
  <Override ContentType="application/vnd.openxmlformats-officedocument.presentationml.slideLayout+xml" PartName="/ppt/slideLayouts/slideLayout228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280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291.xml"/>
  <Override ContentType="application/vnd.openxmlformats-officedocument.presentationml.slideLayout+xml" PartName="/ppt/slideLayouts/slideLayout194.xml"/>
  <Override ContentType="application/vnd.openxmlformats-officedocument.presentationml.slideLayout+xml" PartName="/ppt/slideLayouts/slideLayout287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244.xml"/>
  <Override ContentType="application/vnd.openxmlformats-officedocument.presentationml.slideLayout+xml" PartName="/ppt/slideLayouts/slideLayout201.xml"/>
  <Override ContentType="application/vnd.openxmlformats-officedocument.presentationml.slideLayout+xml" PartName="/ppt/slideLayouts/slideLayout302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221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310.xml"/>
  <Override ContentType="application/vnd.openxmlformats-officedocument.presentationml.slideLayout+xml" PartName="/ppt/slideLayouts/slideLayout204.xml"/>
  <Override ContentType="application/vnd.openxmlformats-officedocument.presentationml.slideLayout+xml" PartName="/ppt/slideLayouts/slideLayout212.xml"/>
  <Override ContentType="application/vnd.openxmlformats-officedocument.presentationml.slideLayout+xml" PartName="/ppt/slideLayouts/slideLayout183.xml"/>
  <Override ContentType="application/vnd.openxmlformats-officedocument.presentationml.slideLayout+xml" PartName="/ppt/slideLayouts/slideLayout298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247.xml"/>
  <Override ContentType="application/vnd.openxmlformats-officedocument.presentationml.slideLayout+xml" PartName="/ppt/slideLayouts/slideLayout272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26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255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317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87.xml"/>
  <Override ContentType="application/vnd.openxmlformats-officedocument.presentationml.slideLayout+xml" PartName="/ppt/slideLayouts/slideLayout321.xml"/>
  <Override ContentType="application/vnd.openxmlformats-officedocument.presentationml.slideLayout+xml" PartName="/ppt/slideLayouts/slideLayout236.xml"/>
  <Override ContentType="application/vnd.openxmlformats-officedocument.presentationml.slideLayout+xml" PartName="/ppt/slideLayouts/slideLayout191.xml"/>
  <Override ContentType="application/vnd.openxmlformats-officedocument.presentationml.slideLayout+xml" PartName="/ppt/slideLayouts/slideLayout27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24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83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200.xml"/>
  <Override ContentType="application/vnd.openxmlformats-officedocument.presentationml.slideLayout+xml" PartName="/ppt/slideLayouts/slideLayout243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286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97.xml"/>
  <Override ContentType="application/vnd.openxmlformats-officedocument.presentationml.slideLayout+xml" PartName="/ppt/slideLayouts/slideLayout306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233.xml"/>
  <Override ContentType="application/vnd.openxmlformats-officedocument.presentationml.slideLayout+xml" PartName="/ppt/slideLayouts/slideLayout179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322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292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82.xml"/>
  <Override ContentType="application/vnd.openxmlformats-officedocument.presentationml.slideLayout+xml" PartName="/ppt/slideLayouts/slideLayout215.xml"/>
  <Override ContentType="application/vnd.openxmlformats-officedocument.presentationml.slideLayout+xml" PartName="/ppt/slideLayouts/slideLayout276.xml"/>
  <Override ContentType="application/vnd.openxmlformats-officedocument.presentationml.slideLayout+xml" PartName="/ppt/slideLayouts/slideLayout258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261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312.xml"/>
  <Override ContentType="application/vnd.openxmlformats-officedocument.presentationml.slideLayout+xml" PartName="/ppt/slideLayouts/slideLayout209.xml"/>
  <Override ContentType="application/vnd.openxmlformats-officedocument.presentationml.slideLayout+xml" PartName="/ppt/slideLayouts/slideLayout22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248.xml"/>
  <Override ContentType="application/vnd.openxmlformats-officedocument.presentationml.slideLayout+xml" PartName="/ppt/slideLayouts/slideLayout205.xml"/>
  <Override ContentType="application/vnd.openxmlformats-officedocument.presentationml.slideLayout+xml" PartName="/ppt/slideLayouts/slideLayout222.xml"/>
  <Override ContentType="application/vnd.openxmlformats-officedocument.presentationml.slideLayout+xml" PartName="/ppt/slideLayouts/slideLayout282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265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301.xml"/>
  <Override ContentType="application/vnd.openxmlformats-officedocument.presentationml.slideLayout+xml" PartName="/ppt/slideLayouts/slideLayout192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75.xml"/>
  <Override ContentType="application/vnd.openxmlformats-officedocument.presentationml.slideLayout+xml" PartName="/ppt/slideLayouts/slideLayout297.xml"/>
  <Override ContentType="application/vnd.openxmlformats-officedocument.presentationml.slideLayout+xml" PartName="/ppt/slideLayouts/slideLayout211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237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271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25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31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86.xml"/>
  <Override ContentType="application/vnd.openxmlformats-officedocument.presentationml.slideLayout+xml" PartName="/ppt/slideLayouts/slideLayout160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971" r:id="rId4"/>
    <p:sldMasterId id="2147483972" r:id="rId5"/>
    <p:sldMasterId id="2147483973" r:id="rId6"/>
    <p:sldMasterId id="2147483974" r:id="rId7"/>
    <p:sldMasterId id="2147483975" r:id="rId8"/>
    <p:sldMasterId id="2147483976" r:id="rId9"/>
    <p:sldMasterId id="2147483977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</p:sldIdLst>
  <p:sldSz cy="5143500" cx="9144000"/>
  <p:notesSz cx="6858000" cy="9144000"/>
  <p:embeddedFontLst>
    <p:embeddedFont>
      <p:font typeface="Anton"/>
      <p:regular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33" Type="http://schemas.openxmlformats.org/officeDocument/2006/relationships/font" Target="fonts/Roboto-regular.fntdata"/><Relationship Id="rId32" Type="http://schemas.openxmlformats.org/officeDocument/2006/relationships/font" Target="fonts/Anton-regular.fntdata"/><Relationship Id="rId35" Type="http://schemas.openxmlformats.org/officeDocument/2006/relationships/font" Target="fonts/Roboto-italic.fntdata"/><Relationship Id="rId34" Type="http://schemas.openxmlformats.org/officeDocument/2006/relationships/font" Target="fonts/Roboto-bold.fntdata"/><Relationship Id="rId37" Type="http://schemas.openxmlformats.org/officeDocument/2006/relationships/font" Target="fonts/OpenSans-regular.fntdata"/><Relationship Id="rId36" Type="http://schemas.openxmlformats.org/officeDocument/2006/relationships/font" Target="fonts/Roboto-boldItalic.fntdata"/><Relationship Id="rId39" Type="http://schemas.openxmlformats.org/officeDocument/2006/relationships/font" Target="fonts/OpenSans-italic.fntdata"/><Relationship Id="rId38" Type="http://schemas.openxmlformats.org/officeDocument/2006/relationships/font" Target="fonts/OpenSans-bold.fntdata"/><Relationship Id="rId20" Type="http://schemas.openxmlformats.org/officeDocument/2006/relationships/slide" Target="slides/slide9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9" Type="http://schemas.openxmlformats.org/officeDocument/2006/relationships/slide" Target="slides/slide18.xml"/><Relationship Id="rId11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4" name="Shape 4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5" name="Google Shape;4815;g22d1c9e634a_0_3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6" name="Google Shape;4816;g22d1c9e634a_0_3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7" name="Shape 4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8" name="Google Shape;4918;g20a0a8fa4d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9" name="Google Shape;4919;g20a0a8fa4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735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73533"/>
                </a:solidFill>
                <a:latin typeface="Roboto"/>
                <a:ea typeface="Roboto"/>
                <a:cs typeface="Roboto"/>
                <a:sym typeface="Roboto"/>
              </a:rPr>
              <a:t>I hope to prepare you for the hard part of data science by showing a live demonstration</a:t>
            </a:r>
            <a:endParaRPr sz="1200">
              <a:solidFill>
                <a:srgbClr val="2735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735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73533"/>
                </a:solidFill>
                <a:latin typeface="Roboto"/>
                <a:ea typeface="Roboto"/>
                <a:cs typeface="Roboto"/>
                <a:sym typeface="Roboto"/>
              </a:rPr>
              <a:t>Today we will walk through a short data science project from start to finish</a:t>
            </a:r>
            <a:endParaRPr sz="1200">
              <a:solidFill>
                <a:srgbClr val="2735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4" name="Shape 4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" name="Google Shape;4925;g20a0a8fa4d6_0_5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6" name="Google Shape;4926;g20a0a8fa4d6_0_5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1" name="Shape 4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2" name="Google Shape;4942;g20a0a8fa4d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3" name="Google Shape;4943;g20a0a8fa4d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735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73533"/>
                </a:solidFill>
                <a:latin typeface="Roboto"/>
                <a:ea typeface="Roboto"/>
                <a:cs typeface="Roboto"/>
                <a:sym typeface="Roboto"/>
              </a:rPr>
              <a:t>I hope to prepare you for the hard part of data science by showing a live demonstration</a:t>
            </a:r>
            <a:endParaRPr sz="1200">
              <a:solidFill>
                <a:srgbClr val="2735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735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73533"/>
                </a:solidFill>
                <a:latin typeface="Roboto"/>
                <a:ea typeface="Roboto"/>
                <a:cs typeface="Roboto"/>
                <a:sym typeface="Roboto"/>
              </a:rPr>
              <a:t>Today we will walk through a short data science project from start to finish</a:t>
            </a:r>
            <a:endParaRPr sz="1200">
              <a:solidFill>
                <a:srgbClr val="2735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8" name="Shape 4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9" name="Google Shape;4949;g20a0a8fa4d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0" name="Google Shape;4950;g20a0a8fa4d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735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73533"/>
                </a:solidFill>
                <a:latin typeface="Roboto"/>
                <a:ea typeface="Roboto"/>
                <a:cs typeface="Roboto"/>
                <a:sym typeface="Roboto"/>
              </a:rPr>
              <a:t>I hope to prepare you for the hard part of data science by showing a live demonstration</a:t>
            </a:r>
            <a:endParaRPr sz="1200">
              <a:solidFill>
                <a:srgbClr val="2735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735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73533"/>
                </a:solidFill>
                <a:latin typeface="Roboto"/>
                <a:ea typeface="Roboto"/>
                <a:cs typeface="Roboto"/>
                <a:sym typeface="Roboto"/>
              </a:rPr>
              <a:t>Today we will walk through a short data science project from start to finish</a:t>
            </a:r>
            <a:endParaRPr sz="1200">
              <a:solidFill>
                <a:srgbClr val="2735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6" name="Shape 4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7" name="Google Shape;4957;g20a0a8fa4d6_0_2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8" name="Google Shape;4958;g20a0a8fa4d6_0_2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3" name="Shape 4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4" name="Google Shape;4974;g20a0a8fa4d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5" name="Google Shape;4975;g20a0a8fa4d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735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73533"/>
                </a:solidFill>
                <a:latin typeface="Roboto"/>
                <a:ea typeface="Roboto"/>
                <a:cs typeface="Roboto"/>
                <a:sym typeface="Roboto"/>
              </a:rPr>
              <a:t>I hope to prepare you for the hard part of data science by showing a live demonstration</a:t>
            </a:r>
            <a:endParaRPr sz="1200">
              <a:solidFill>
                <a:srgbClr val="2735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735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73533"/>
                </a:solidFill>
                <a:latin typeface="Roboto"/>
                <a:ea typeface="Roboto"/>
                <a:cs typeface="Roboto"/>
                <a:sym typeface="Roboto"/>
              </a:rPr>
              <a:t>Today we will walk through a short data science project from start to finish</a:t>
            </a:r>
            <a:endParaRPr sz="1200">
              <a:solidFill>
                <a:srgbClr val="2735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0" name="Shape 4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1" name="Google Shape;4981;g20a0a8fa4d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2" name="Google Shape;4982;g20a0a8fa4d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735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73533"/>
                </a:solidFill>
                <a:latin typeface="Roboto"/>
                <a:ea typeface="Roboto"/>
                <a:cs typeface="Roboto"/>
                <a:sym typeface="Roboto"/>
              </a:rPr>
              <a:t>I hope to prepare you for the hard part of data science by showing a live demonstration</a:t>
            </a:r>
            <a:endParaRPr sz="1200">
              <a:solidFill>
                <a:srgbClr val="2735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735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73533"/>
                </a:solidFill>
                <a:latin typeface="Roboto"/>
                <a:ea typeface="Roboto"/>
                <a:cs typeface="Roboto"/>
                <a:sym typeface="Roboto"/>
              </a:rPr>
              <a:t>Today we will walk through a short data science project from start to finish</a:t>
            </a:r>
            <a:endParaRPr sz="1200">
              <a:solidFill>
                <a:srgbClr val="2735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7" name="Shape 4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8" name="Google Shape;4988;g20a0a8fa4d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9" name="Google Shape;4989;g20a0a8fa4d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735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73533"/>
                </a:solidFill>
                <a:latin typeface="Roboto"/>
                <a:ea typeface="Roboto"/>
                <a:cs typeface="Roboto"/>
                <a:sym typeface="Roboto"/>
              </a:rPr>
              <a:t>I hope to prepare you for the hard part of data science by showing a live demonstration</a:t>
            </a:r>
            <a:endParaRPr sz="1200">
              <a:solidFill>
                <a:srgbClr val="2735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735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73533"/>
                </a:solidFill>
                <a:latin typeface="Roboto"/>
                <a:ea typeface="Roboto"/>
                <a:cs typeface="Roboto"/>
                <a:sym typeface="Roboto"/>
              </a:rPr>
              <a:t>Today we will walk through a short data science project from start to finish</a:t>
            </a:r>
            <a:endParaRPr sz="1200">
              <a:solidFill>
                <a:srgbClr val="2735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4" name="Shape 4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5" name="Google Shape;4995;g20a0a8fa4d6_0_4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6" name="Google Shape;4996;g20a0a8fa4d6_0_4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6" name="Shape 5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" name="Google Shape;5017;g20a0a8fa4d6_0_3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8" name="Google Shape;5018;g20a0a8fa4d6_0_3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735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73533"/>
                </a:solidFill>
                <a:latin typeface="Roboto"/>
                <a:ea typeface="Roboto"/>
                <a:cs typeface="Roboto"/>
                <a:sym typeface="Roboto"/>
              </a:rPr>
              <a:t>I hope to prepare you for the hard part of data science by showing a live demonstration</a:t>
            </a:r>
            <a:endParaRPr sz="1200">
              <a:solidFill>
                <a:srgbClr val="2735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735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73533"/>
                </a:solidFill>
                <a:latin typeface="Roboto"/>
                <a:ea typeface="Roboto"/>
                <a:cs typeface="Roboto"/>
                <a:sym typeface="Roboto"/>
              </a:rPr>
              <a:t>Today we will walk through a short data science project from start to finish</a:t>
            </a:r>
            <a:endParaRPr sz="1200">
              <a:solidFill>
                <a:srgbClr val="2735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8" name="Shape 4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9" name="Google Shape;4859;g22d1c9e634a_0_5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0" name="Google Shape;4860;g22d1c9e634a_0_5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3" name="Shape 5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4" name="Google Shape;5024;g20a0a8fa4d6_0_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5" name="Google Shape;5025;g20a0a8fa4d6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5" name="Shape 4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6" name="Google Shape;4866;g22d1c9e634a_0_5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7" name="Google Shape;4867;g22d1c9e634a_0_5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I hope this can be useful in starting your own side projects or helping you plan a research project</a:t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2" name="Shape 4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3" name="Google Shape;4873;g22d1c9e634a_0_5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4" name="Google Shape;4874;g22d1c9e634a_0_5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735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73533"/>
                </a:solidFill>
                <a:latin typeface="Roboto"/>
                <a:ea typeface="Roboto"/>
                <a:cs typeface="Roboto"/>
                <a:sym typeface="Roboto"/>
              </a:rPr>
              <a:t>I hope to prepare you for the hard part of data science by showing a live demonstration</a:t>
            </a:r>
            <a:endParaRPr sz="1200">
              <a:solidFill>
                <a:srgbClr val="2735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735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73533"/>
                </a:solidFill>
                <a:latin typeface="Roboto"/>
                <a:ea typeface="Roboto"/>
                <a:cs typeface="Roboto"/>
                <a:sym typeface="Roboto"/>
              </a:rPr>
              <a:t>Today we will walk through a short data science project from start to finish</a:t>
            </a:r>
            <a:endParaRPr sz="1200">
              <a:solidFill>
                <a:srgbClr val="2735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9" name="Shape 4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0" name="Google Shape;4880;g22d1c9e634a_0_5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1" name="Google Shape;4881;g22d1c9e634a_0_5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735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73533"/>
                </a:solidFill>
                <a:latin typeface="Roboto"/>
                <a:ea typeface="Roboto"/>
                <a:cs typeface="Roboto"/>
                <a:sym typeface="Roboto"/>
              </a:rPr>
              <a:t>I hope to prepare you for the hard part of data science by showing a live demonstration</a:t>
            </a:r>
            <a:endParaRPr sz="1200">
              <a:solidFill>
                <a:srgbClr val="2735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735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73533"/>
                </a:solidFill>
                <a:latin typeface="Roboto"/>
                <a:ea typeface="Roboto"/>
                <a:cs typeface="Roboto"/>
                <a:sym typeface="Roboto"/>
              </a:rPr>
              <a:t>Today we will walk through a short data science project from start to finish</a:t>
            </a:r>
            <a:endParaRPr sz="1200">
              <a:solidFill>
                <a:srgbClr val="2735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6" name="Shape 4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7" name="Google Shape;4887;g22d1c9e634a_0_5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8" name="Google Shape;4888;g22d1c9e634a_0_5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735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73533"/>
                </a:solidFill>
                <a:latin typeface="Roboto"/>
                <a:ea typeface="Roboto"/>
                <a:cs typeface="Roboto"/>
                <a:sym typeface="Roboto"/>
              </a:rPr>
              <a:t>I hope to prepare you for the hard part of data science by showing a live demonstration</a:t>
            </a:r>
            <a:endParaRPr sz="1200">
              <a:solidFill>
                <a:srgbClr val="2735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735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73533"/>
                </a:solidFill>
                <a:latin typeface="Roboto"/>
                <a:ea typeface="Roboto"/>
                <a:cs typeface="Roboto"/>
                <a:sym typeface="Roboto"/>
              </a:rPr>
              <a:t>Today we will walk through a short data science project from start to finish</a:t>
            </a:r>
            <a:endParaRPr sz="1200">
              <a:solidFill>
                <a:srgbClr val="2735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3" name="Shape 4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" name="Google Shape;4894;g22d1c9e634a_0_6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5" name="Google Shape;4895;g22d1c9e634a_0_6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1" name="Shape 4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2" name="Google Shape;4902;g20a0a8fa4d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3" name="Google Shape;4903;g20a0a8fa4d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735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73533"/>
                </a:solidFill>
                <a:latin typeface="Roboto"/>
                <a:ea typeface="Roboto"/>
                <a:cs typeface="Roboto"/>
                <a:sym typeface="Roboto"/>
              </a:rPr>
              <a:t>I hope to prepare you for the hard part of data science by showing a live demonstration</a:t>
            </a:r>
            <a:endParaRPr sz="1200">
              <a:solidFill>
                <a:srgbClr val="2735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735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73533"/>
                </a:solidFill>
                <a:latin typeface="Roboto"/>
                <a:ea typeface="Roboto"/>
                <a:cs typeface="Roboto"/>
                <a:sym typeface="Roboto"/>
              </a:rPr>
              <a:t>Today we will walk through a short data science project from start to finish</a:t>
            </a:r>
            <a:endParaRPr sz="1200">
              <a:solidFill>
                <a:srgbClr val="2735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9" name="Shape 4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0" name="Google Shape;4910;g20a0a8fa4d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1" name="Google Shape;4911;g20a0a8fa4d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735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73533"/>
                </a:solidFill>
                <a:latin typeface="Roboto"/>
                <a:ea typeface="Roboto"/>
                <a:cs typeface="Roboto"/>
                <a:sym typeface="Roboto"/>
              </a:rPr>
              <a:t>I hope to prepare you for the hard part of data science by showing a live demonstration</a:t>
            </a:r>
            <a:endParaRPr sz="1200">
              <a:solidFill>
                <a:srgbClr val="2735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735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73533"/>
                </a:solidFill>
                <a:latin typeface="Roboto"/>
                <a:ea typeface="Roboto"/>
                <a:cs typeface="Roboto"/>
                <a:sym typeface="Roboto"/>
              </a:rPr>
              <a:t>Today we will walk through a short data science project from start to finish</a:t>
            </a:r>
            <a:endParaRPr sz="1200">
              <a:solidFill>
                <a:srgbClr val="2735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6_1">
    <p:bg>
      <p:bgPr>
        <a:solidFill>
          <a:schemeClr val="dk1"/>
        </a:solidFill>
      </p:bgPr>
    </p:bg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3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3" name="Google Shape;1433;p103"/>
          <p:cNvSpPr txBox="1"/>
          <p:nvPr>
            <p:ph idx="1" type="subTitle"/>
          </p:nvPr>
        </p:nvSpPr>
        <p:spPr>
          <a:xfrm>
            <a:off x="1412008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4" name="Google Shape;1434;p103"/>
          <p:cNvSpPr txBox="1"/>
          <p:nvPr>
            <p:ph idx="2" type="subTitle"/>
          </p:nvPr>
        </p:nvSpPr>
        <p:spPr>
          <a:xfrm>
            <a:off x="1412000" y="1427375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435" name="Google Shape;1435;p103"/>
          <p:cNvSpPr/>
          <p:nvPr/>
        </p:nvSpPr>
        <p:spPr>
          <a:xfrm>
            <a:off x="8616025" y="34316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103"/>
          <p:cNvSpPr/>
          <p:nvPr/>
        </p:nvSpPr>
        <p:spPr>
          <a:xfrm>
            <a:off x="7487025" y="45306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103"/>
          <p:cNvSpPr/>
          <p:nvPr/>
        </p:nvSpPr>
        <p:spPr>
          <a:xfrm>
            <a:off x="6519600" y="2020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103"/>
          <p:cNvSpPr/>
          <p:nvPr/>
        </p:nvSpPr>
        <p:spPr>
          <a:xfrm>
            <a:off x="8004275" y="199455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103"/>
          <p:cNvSpPr/>
          <p:nvPr/>
        </p:nvSpPr>
        <p:spPr>
          <a:xfrm>
            <a:off x="8118850" y="-129200"/>
            <a:ext cx="937800" cy="1092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103"/>
          <p:cNvSpPr/>
          <p:nvPr/>
        </p:nvSpPr>
        <p:spPr>
          <a:xfrm>
            <a:off x="-522700" y="-6755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103"/>
          <p:cNvSpPr/>
          <p:nvPr/>
        </p:nvSpPr>
        <p:spPr>
          <a:xfrm>
            <a:off x="7057125" y="5057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103"/>
          <p:cNvSpPr/>
          <p:nvPr/>
        </p:nvSpPr>
        <p:spPr>
          <a:xfrm>
            <a:off x="117125" y="22930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103"/>
          <p:cNvSpPr/>
          <p:nvPr/>
        </p:nvSpPr>
        <p:spPr>
          <a:xfrm>
            <a:off x="-418825" y="44045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103"/>
          <p:cNvSpPr txBox="1"/>
          <p:nvPr>
            <p:ph idx="3" type="subTitle"/>
          </p:nvPr>
        </p:nvSpPr>
        <p:spPr>
          <a:xfrm>
            <a:off x="4032046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5" name="Google Shape;1445;p103"/>
          <p:cNvSpPr txBox="1"/>
          <p:nvPr>
            <p:ph idx="4" type="subTitle"/>
          </p:nvPr>
        </p:nvSpPr>
        <p:spPr>
          <a:xfrm>
            <a:off x="4032038" y="1427375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446" name="Google Shape;1446;p103"/>
          <p:cNvSpPr txBox="1"/>
          <p:nvPr>
            <p:ph idx="5" type="subTitle"/>
          </p:nvPr>
        </p:nvSpPr>
        <p:spPr>
          <a:xfrm>
            <a:off x="6652083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7" name="Google Shape;1447;p103"/>
          <p:cNvSpPr txBox="1"/>
          <p:nvPr>
            <p:ph idx="6" type="subTitle"/>
          </p:nvPr>
        </p:nvSpPr>
        <p:spPr>
          <a:xfrm>
            <a:off x="6652075" y="1427375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448" name="Google Shape;1448;p103"/>
          <p:cNvSpPr txBox="1"/>
          <p:nvPr>
            <p:ph hasCustomPrompt="1" idx="7" type="title"/>
          </p:nvPr>
        </p:nvSpPr>
        <p:spPr>
          <a:xfrm>
            <a:off x="720000" y="1503575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449" name="Google Shape;1449;p103"/>
          <p:cNvSpPr txBox="1"/>
          <p:nvPr>
            <p:ph hasCustomPrompt="1" idx="8" type="title"/>
          </p:nvPr>
        </p:nvSpPr>
        <p:spPr>
          <a:xfrm>
            <a:off x="3339988" y="1503575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450" name="Google Shape;1450;p103"/>
          <p:cNvSpPr txBox="1"/>
          <p:nvPr>
            <p:ph hasCustomPrompt="1" idx="9" type="title"/>
          </p:nvPr>
        </p:nvSpPr>
        <p:spPr>
          <a:xfrm>
            <a:off x="5924750" y="1503575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451" name="Google Shape;1451;p103"/>
          <p:cNvSpPr txBox="1"/>
          <p:nvPr>
            <p:ph idx="13" type="subTitle"/>
          </p:nvPr>
        </p:nvSpPr>
        <p:spPr>
          <a:xfrm>
            <a:off x="1412008" y="3780263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2" name="Google Shape;1452;p103"/>
          <p:cNvSpPr txBox="1"/>
          <p:nvPr>
            <p:ph idx="14" type="subTitle"/>
          </p:nvPr>
        </p:nvSpPr>
        <p:spPr>
          <a:xfrm>
            <a:off x="1412000" y="3435988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453" name="Google Shape;1453;p103"/>
          <p:cNvSpPr txBox="1"/>
          <p:nvPr>
            <p:ph idx="15" type="subTitle"/>
          </p:nvPr>
        </p:nvSpPr>
        <p:spPr>
          <a:xfrm>
            <a:off x="4032046" y="3780263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4" name="Google Shape;1454;p103"/>
          <p:cNvSpPr txBox="1"/>
          <p:nvPr>
            <p:ph idx="16" type="subTitle"/>
          </p:nvPr>
        </p:nvSpPr>
        <p:spPr>
          <a:xfrm>
            <a:off x="4032038" y="3435988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455" name="Google Shape;1455;p103"/>
          <p:cNvSpPr txBox="1"/>
          <p:nvPr>
            <p:ph idx="17" type="subTitle"/>
          </p:nvPr>
        </p:nvSpPr>
        <p:spPr>
          <a:xfrm>
            <a:off x="6652083" y="3780263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6" name="Google Shape;1456;p103"/>
          <p:cNvSpPr txBox="1"/>
          <p:nvPr>
            <p:ph idx="18" type="subTitle"/>
          </p:nvPr>
        </p:nvSpPr>
        <p:spPr>
          <a:xfrm>
            <a:off x="6652075" y="3435988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457" name="Google Shape;1457;p103"/>
          <p:cNvSpPr txBox="1"/>
          <p:nvPr>
            <p:ph hasCustomPrompt="1" idx="19" type="title"/>
          </p:nvPr>
        </p:nvSpPr>
        <p:spPr>
          <a:xfrm>
            <a:off x="720000" y="3512188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458" name="Google Shape;1458;p103"/>
          <p:cNvSpPr txBox="1"/>
          <p:nvPr>
            <p:ph hasCustomPrompt="1" idx="20" type="title"/>
          </p:nvPr>
        </p:nvSpPr>
        <p:spPr>
          <a:xfrm>
            <a:off x="3339988" y="3512188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459" name="Google Shape;1459;p103"/>
          <p:cNvSpPr txBox="1"/>
          <p:nvPr>
            <p:ph hasCustomPrompt="1" idx="21" type="title"/>
          </p:nvPr>
        </p:nvSpPr>
        <p:spPr>
          <a:xfrm>
            <a:off x="5924750" y="3512188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USTOM_20"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104"/>
          <p:cNvSpPr txBox="1"/>
          <p:nvPr>
            <p:ph type="title"/>
          </p:nvPr>
        </p:nvSpPr>
        <p:spPr>
          <a:xfrm>
            <a:off x="5383050" y="540000"/>
            <a:ext cx="30411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3">
  <p:cSld name="CUSTOM_20_1"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105"/>
          <p:cNvSpPr txBox="1"/>
          <p:nvPr>
            <p:ph type="title"/>
          </p:nvPr>
        </p:nvSpPr>
        <p:spPr>
          <a:xfrm>
            <a:off x="713225" y="540000"/>
            <a:ext cx="30411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bg>
      <p:bgPr>
        <a:solidFill>
          <a:schemeClr val="dk1"/>
        </a:solidFill>
      </p:bgPr>
    </p:bg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06"/>
          <p:cNvSpPr/>
          <p:nvPr/>
        </p:nvSpPr>
        <p:spPr>
          <a:xfrm>
            <a:off x="4798225" y="6875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106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106"/>
          <p:cNvSpPr/>
          <p:nvPr/>
        </p:nvSpPr>
        <p:spPr>
          <a:xfrm>
            <a:off x="1732875" y="-164100"/>
            <a:ext cx="3246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106"/>
          <p:cNvSpPr/>
          <p:nvPr/>
        </p:nvSpPr>
        <p:spPr>
          <a:xfrm>
            <a:off x="3989850" y="446647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106"/>
          <p:cNvSpPr/>
          <p:nvPr/>
        </p:nvSpPr>
        <p:spPr>
          <a:xfrm>
            <a:off x="-541950" y="-463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106"/>
          <p:cNvSpPr/>
          <p:nvPr/>
        </p:nvSpPr>
        <p:spPr>
          <a:xfrm>
            <a:off x="6890850" y="426165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106"/>
          <p:cNvSpPr/>
          <p:nvPr/>
        </p:nvSpPr>
        <p:spPr>
          <a:xfrm>
            <a:off x="4394550" y="398440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106"/>
          <p:cNvSpPr/>
          <p:nvPr/>
        </p:nvSpPr>
        <p:spPr>
          <a:xfrm>
            <a:off x="7979675" y="3333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106"/>
          <p:cNvSpPr/>
          <p:nvPr/>
        </p:nvSpPr>
        <p:spPr>
          <a:xfrm>
            <a:off x="160500" y="392290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106"/>
          <p:cNvSpPr/>
          <p:nvPr/>
        </p:nvSpPr>
        <p:spPr>
          <a:xfrm>
            <a:off x="8518200" y="1810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5" name="Google Shape;1475;p106"/>
          <p:cNvGrpSpPr/>
          <p:nvPr/>
        </p:nvGrpSpPr>
        <p:grpSpPr>
          <a:xfrm>
            <a:off x="2264058" y="264870"/>
            <a:ext cx="4580280" cy="4613765"/>
            <a:chOff x="2398900" y="208300"/>
            <a:chExt cx="4310852" cy="4342367"/>
          </a:xfrm>
        </p:grpSpPr>
        <p:sp>
          <p:nvSpPr>
            <p:cNvPr id="1476" name="Google Shape;1476;p106"/>
            <p:cNvSpPr/>
            <p:nvPr/>
          </p:nvSpPr>
          <p:spPr>
            <a:xfrm>
              <a:off x="2398900" y="208300"/>
              <a:ext cx="4172400" cy="41724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06"/>
            <p:cNvSpPr/>
            <p:nvPr/>
          </p:nvSpPr>
          <p:spPr>
            <a:xfrm>
              <a:off x="2537352" y="378267"/>
              <a:ext cx="4172400" cy="4172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8" name="Google Shape;1478;p106"/>
          <p:cNvSpPr txBox="1"/>
          <p:nvPr>
            <p:ph type="title"/>
          </p:nvPr>
        </p:nvSpPr>
        <p:spPr>
          <a:xfrm>
            <a:off x="2625750" y="982825"/>
            <a:ext cx="3892500" cy="10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9" name="Google Shape;1479;p106"/>
          <p:cNvSpPr txBox="1"/>
          <p:nvPr/>
        </p:nvSpPr>
        <p:spPr>
          <a:xfrm>
            <a:off x="3365775" y="3639900"/>
            <a:ext cx="25155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100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including icons by </a:t>
            </a:r>
            <a:r>
              <a:rPr b="1" lang="en" sz="1100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100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0" name="Google Shape;1480;p106"/>
          <p:cNvSpPr txBox="1"/>
          <p:nvPr>
            <p:ph idx="1" type="subTitle"/>
          </p:nvPr>
        </p:nvSpPr>
        <p:spPr>
          <a:xfrm>
            <a:off x="2625625" y="1783925"/>
            <a:ext cx="3892500" cy="1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1" name="Google Shape;1481;p106"/>
          <p:cNvSpPr/>
          <p:nvPr/>
        </p:nvSpPr>
        <p:spPr>
          <a:xfrm>
            <a:off x="6518125" y="8105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106"/>
          <p:cNvSpPr/>
          <p:nvPr/>
        </p:nvSpPr>
        <p:spPr>
          <a:xfrm>
            <a:off x="823100" y="14302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9_1">
    <p:bg>
      <p:bgPr>
        <a:solidFill>
          <a:schemeClr val="dk1"/>
        </a:solidFill>
      </p:bgPr>
    </p:bg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107"/>
          <p:cNvSpPr/>
          <p:nvPr/>
        </p:nvSpPr>
        <p:spPr>
          <a:xfrm flipH="1">
            <a:off x="1253850" y="736750"/>
            <a:ext cx="3517500" cy="3576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107"/>
          <p:cNvSpPr/>
          <p:nvPr/>
        </p:nvSpPr>
        <p:spPr>
          <a:xfrm flipH="1">
            <a:off x="1131803" y="830270"/>
            <a:ext cx="3517500" cy="3576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107"/>
          <p:cNvSpPr txBox="1"/>
          <p:nvPr>
            <p:ph hasCustomPrompt="1" type="title"/>
          </p:nvPr>
        </p:nvSpPr>
        <p:spPr>
          <a:xfrm>
            <a:off x="1945050" y="1909150"/>
            <a:ext cx="2514600" cy="4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487" name="Google Shape;1487;p107"/>
          <p:cNvSpPr txBox="1"/>
          <p:nvPr>
            <p:ph idx="1" type="subTitle"/>
          </p:nvPr>
        </p:nvSpPr>
        <p:spPr>
          <a:xfrm>
            <a:off x="1945050" y="2455800"/>
            <a:ext cx="2514600" cy="3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88" name="Google Shape;1488;p107"/>
          <p:cNvSpPr txBox="1"/>
          <p:nvPr>
            <p:ph idx="2" type="subTitle"/>
          </p:nvPr>
        </p:nvSpPr>
        <p:spPr>
          <a:xfrm>
            <a:off x="1945050" y="2839488"/>
            <a:ext cx="25146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89" name="Google Shape;1489;p107"/>
          <p:cNvCxnSpPr/>
          <p:nvPr/>
        </p:nvCxnSpPr>
        <p:spPr>
          <a:xfrm rot="10800000">
            <a:off x="2890550" y="-5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90" name="Google Shape;1490;p107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107"/>
          <p:cNvSpPr/>
          <p:nvPr/>
        </p:nvSpPr>
        <p:spPr>
          <a:xfrm>
            <a:off x="3989850" y="446647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107"/>
          <p:cNvSpPr/>
          <p:nvPr/>
        </p:nvSpPr>
        <p:spPr>
          <a:xfrm>
            <a:off x="8059000" y="38295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107"/>
          <p:cNvSpPr/>
          <p:nvPr/>
        </p:nvSpPr>
        <p:spPr>
          <a:xfrm>
            <a:off x="433475" y="21377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107"/>
          <p:cNvSpPr/>
          <p:nvPr/>
        </p:nvSpPr>
        <p:spPr>
          <a:xfrm>
            <a:off x="3200200" y="42616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107"/>
          <p:cNvSpPr/>
          <p:nvPr/>
        </p:nvSpPr>
        <p:spPr>
          <a:xfrm>
            <a:off x="1030450" y="405322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107"/>
          <p:cNvSpPr/>
          <p:nvPr/>
        </p:nvSpPr>
        <p:spPr>
          <a:xfrm>
            <a:off x="8584275" y="10960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107"/>
          <p:cNvSpPr/>
          <p:nvPr/>
        </p:nvSpPr>
        <p:spPr>
          <a:xfrm>
            <a:off x="8518200" y="1810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107"/>
          <p:cNvSpPr/>
          <p:nvPr/>
        </p:nvSpPr>
        <p:spPr>
          <a:xfrm>
            <a:off x="283325" y="19091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9" name="Google Shape;1499;p107"/>
          <p:cNvCxnSpPr/>
          <p:nvPr/>
        </p:nvCxnSpPr>
        <p:spPr>
          <a:xfrm rot="10800000">
            <a:off x="2890550" y="467950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bg>
      <p:bgPr>
        <a:solidFill>
          <a:schemeClr val="dk1"/>
        </a:solidFill>
      </p:bgPr>
    </p:bg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108"/>
          <p:cNvSpPr/>
          <p:nvPr/>
        </p:nvSpPr>
        <p:spPr>
          <a:xfrm flipH="1" rot="-5400000">
            <a:off x="7821650" y="392909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108"/>
          <p:cNvSpPr/>
          <p:nvPr/>
        </p:nvSpPr>
        <p:spPr>
          <a:xfrm flipH="1" rot="-5400000">
            <a:off x="7897589" y="402985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108"/>
          <p:cNvSpPr txBox="1"/>
          <p:nvPr>
            <p:ph type="title"/>
          </p:nvPr>
        </p:nvSpPr>
        <p:spPr>
          <a:xfrm>
            <a:off x="1134800" y="2136900"/>
            <a:ext cx="26247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04" name="Google Shape;1504;p108"/>
          <p:cNvSpPr txBox="1"/>
          <p:nvPr>
            <p:ph idx="1" type="subTitle"/>
          </p:nvPr>
        </p:nvSpPr>
        <p:spPr>
          <a:xfrm>
            <a:off x="1134800" y="2776863"/>
            <a:ext cx="26247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505" name="Google Shape;1505;p108"/>
          <p:cNvSpPr/>
          <p:nvPr/>
        </p:nvSpPr>
        <p:spPr>
          <a:xfrm>
            <a:off x="-29615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108"/>
          <p:cNvSpPr/>
          <p:nvPr/>
        </p:nvSpPr>
        <p:spPr>
          <a:xfrm>
            <a:off x="6498000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108"/>
          <p:cNvSpPr/>
          <p:nvPr/>
        </p:nvSpPr>
        <p:spPr>
          <a:xfrm>
            <a:off x="-765125" y="9853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108"/>
          <p:cNvSpPr/>
          <p:nvPr/>
        </p:nvSpPr>
        <p:spPr>
          <a:xfrm>
            <a:off x="7777725" y="386538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108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108"/>
          <p:cNvSpPr/>
          <p:nvPr/>
        </p:nvSpPr>
        <p:spPr>
          <a:xfrm>
            <a:off x="2901450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108"/>
          <p:cNvSpPr/>
          <p:nvPr/>
        </p:nvSpPr>
        <p:spPr>
          <a:xfrm>
            <a:off x="3833700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5">
  <p:cSld name="CUSTOM_10_1">
    <p:bg>
      <p:bgPr>
        <a:solidFill>
          <a:schemeClr val="dk1"/>
        </a:solidFill>
      </p:bgPr>
    </p:bg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109"/>
          <p:cNvSpPr/>
          <p:nvPr/>
        </p:nvSpPr>
        <p:spPr>
          <a:xfrm flipH="1" rot="-5400000">
            <a:off x="-1612475" y="-170641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109"/>
          <p:cNvSpPr/>
          <p:nvPr/>
        </p:nvSpPr>
        <p:spPr>
          <a:xfrm flipH="1" rot="-5400000">
            <a:off x="-1536536" y="-1605643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109"/>
          <p:cNvSpPr txBox="1"/>
          <p:nvPr>
            <p:ph type="title"/>
          </p:nvPr>
        </p:nvSpPr>
        <p:spPr>
          <a:xfrm>
            <a:off x="1134800" y="1984500"/>
            <a:ext cx="30012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16" name="Google Shape;1516;p109"/>
          <p:cNvSpPr txBox="1"/>
          <p:nvPr>
            <p:ph idx="1" type="subTitle"/>
          </p:nvPr>
        </p:nvSpPr>
        <p:spPr>
          <a:xfrm>
            <a:off x="1134800" y="2776875"/>
            <a:ext cx="30012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17" name="Google Shape;1517;p109"/>
          <p:cNvSpPr/>
          <p:nvPr/>
        </p:nvSpPr>
        <p:spPr>
          <a:xfrm>
            <a:off x="0" y="44084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109"/>
          <p:cNvSpPr/>
          <p:nvPr/>
        </p:nvSpPr>
        <p:spPr>
          <a:xfrm>
            <a:off x="6498000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109"/>
          <p:cNvSpPr/>
          <p:nvPr/>
        </p:nvSpPr>
        <p:spPr>
          <a:xfrm>
            <a:off x="8132625" y="-4945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109"/>
          <p:cNvSpPr/>
          <p:nvPr/>
        </p:nvSpPr>
        <p:spPr>
          <a:xfrm>
            <a:off x="2686700" y="8261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109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109"/>
          <p:cNvSpPr/>
          <p:nvPr/>
        </p:nvSpPr>
        <p:spPr>
          <a:xfrm>
            <a:off x="8563225" y="41786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109"/>
          <p:cNvSpPr/>
          <p:nvPr/>
        </p:nvSpPr>
        <p:spPr>
          <a:xfrm>
            <a:off x="3833700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109"/>
          <p:cNvSpPr/>
          <p:nvPr/>
        </p:nvSpPr>
        <p:spPr>
          <a:xfrm>
            <a:off x="7379750" y="437159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6">
  <p:cSld name="CUSTOM_10_1_1">
    <p:bg>
      <p:bgPr>
        <a:solidFill>
          <a:schemeClr val="dk1"/>
        </a:solidFill>
      </p:bgPr>
    </p:bg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110"/>
          <p:cNvSpPr/>
          <p:nvPr/>
        </p:nvSpPr>
        <p:spPr>
          <a:xfrm flipH="1" rot="-5400000">
            <a:off x="7879400" y="410999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110"/>
          <p:cNvSpPr/>
          <p:nvPr/>
        </p:nvSpPr>
        <p:spPr>
          <a:xfrm flipH="1" rot="-5400000">
            <a:off x="7965764" y="407395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110"/>
          <p:cNvSpPr txBox="1"/>
          <p:nvPr>
            <p:ph type="title"/>
          </p:nvPr>
        </p:nvSpPr>
        <p:spPr>
          <a:xfrm>
            <a:off x="4572000" y="1762175"/>
            <a:ext cx="38589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29" name="Google Shape;1529;p110"/>
          <p:cNvSpPr txBox="1"/>
          <p:nvPr>
            <p:ph idx="1" type="subTitle"/>
          </p:nvPr>
        </p:nvSpPr>
        <p:spPr>
          <a:xfrm>
            <a:off x="4572000" y="2554518"/>
            <a:ext cx="38589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30" name="Google Shape;1530;p110"/>
          <p:cNvSpPr/>
          <p:nvPr/>
        </p:nvSpPr>
        <p:spPr>
          <a:xfrm>
            <a:off x="0" y="44084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110"/>
          <p:cNvSpPr/>
          <p:nvPr/>
        </p:nvSpPr>
        <p:spPr>
          <a:xfrm>
            <a:off x="8067550" y="13562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110"/>
          <p:cNvSpPr/>
          <p:nvPr/>
        </p:nvSpPr>
        <p:spPr>
          <a:xfrm>
            <a:off x="2742525" y="41742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110"/>
          <p:cNvSpPr/>
          <p:nvPr/>
        </p:nvSpPr>
        <p:spPr>
          <a:xfrm>
            <a:off x="1968025" y="1356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110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110"/>
          <p:cNvSpPr/>
          <p:nvPr/>
        </p:nvSpPr>
        <p:spPr>
          <a:xfrm>
            <a:off x="108150" y="4552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110"/>
          <p:cNvSpPr/>
          <p:nvPr/>
        </p:nvSpPr>
        <p:spPr>
          <a:xfrm>
            <a:off x="6229300" y="460857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110"/>
          <p:cNvSpPr/>
          <p:nvPr/>
        </p:nvSpPr>
        <p:spPr>
          <a:xfrm>
            <a:off x="3434050" y="-494581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">
    <p:bg>
      <p:bgPr>
        <a:solidFill>
          <a:schemeClr val="dk1"/>
        </a:solidFill>
      </p:bgPr>
    </p:bg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9" name="Google Shape;1539;p111"/>
          <p:cNvGrpSpPr/>
          <p:nvPr/>
        </p:nvGrpSpPr>
        <p:grpSpPr>
          <a:xfrm>
            <a:off x="661667" y="749439"/>
            <a:ext cx="3871176" cy="3644869"/>
            <a:chOff x="717450" y="1493475"/>
            <a:chExt cx="1854900" cy="2767975"/>
          </a:xfrm>
        </p:grpSpPr>
        <p:sp>
          <p:nvSpPr>
            <p:cNvPr id="1540" name="Google Shape;1540;p111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11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2" name="Google Shape;1542;p111"/>
          <p:cNvSpPr txBox="1"/>
          <p:nvPr>
            <p:ph type="title"/>
          </p:nvPr>
        </p:nvSpPr>
        <p:spPr>
          <a:xfrm>
            <a:off x="5227975" y="1721975"/>
            <a:ext cx="3245100" cy="6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43" name="Google Shape;1543;p111"/>
          <p:cNvSpPr txBox="1"/>
          <p:nvPr>
            <p:ph idx="1" type="subTitle"/>
          </p:nvPr>
        </p:nvSpPr>
        <p:spPr>
          <a:xfrm>
            <a:off x="5227975" y="2903725"/>
            <a:ext cx="32451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4" name="Google Shape;1544;p111"/>
          <p:cNvSpPr txBox="1"/>
          <p:nvPr>
            <p:ph idx="2" type="body"/>
          </p:nvPr>
        </p:nvSpPr>
        <p:spPr>
          <a:xfrm>
            <a:off x="1366275" y="1644150"/>
            <a:ext cx="25695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45" name="Google Shape;1545;p111"/>
          <p:cNvSpPr txBox="1"/>
          <p:nvPr>
            <p:ph hasCustomPrompt="1" idx="3" type="title"/>
          </p:nvPr>
        </p:nvSpPr>
        <p:spPr>
          <a:xfrm>
            <a:off x="5227975" y="2502003"/>
            <a:ext cx="3258000" cy="3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6" name="Google Shape;1546;p111"/>
          <p:cNvSpPr/>
          <p:nvPr/>
        </p:nvSpPr>
        <p:spPr>
          <a:xfrm>
            <a:off x="-217800" y="44476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111"/>
          <p:cNvSpPr/>
          <p:nvPr/>
        </p:nvSpPr>
        <p:spPr>
          <a:xfrm>
            <a:off x="-504475" y="11521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111"/>
          <p:cNvSpPr/>
          <p:nvPr/>
        </p:nvSpPr>
        <p:spPr>
          <a:xfrm>
            <a:off x="8623875" y="34215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111"/>
          <p:cNvSpPr/>
          <p:nvPr/>
        </p:nvSpPr>
        <p:spPr>
          <a:xfrm>
            <a:off x="8384575" y="6409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111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111"/>
          <p:cNvSpPr/>
          <p:nvPr/>
        </p:nvSpPr>
        <p:spPr>
          <a:xfrm>
            <a:off x="17456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111"/>
          <p:cNvSpPr/>
          <p:nvPr/>
        </p:nvSpPr>
        <p:spPr>
          <a:xfrm>
            <a:off x="7224175" y="4679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_1">
    <p:bg>
      <p:bgPr>
        <a:solidFill>
          <a:schemeClr val="dk1"/>
        </a:solidFill>
      </p:bgPr>
    </p:bg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112"/>
          <p:cNvSpPr txBox="1"/>
          <p:nvPr>
            <p:ph type="title"/>
          </p:nvPr>
        </p:nvSpPr>
        <p:spPr>
          <a:xfrm>
            <a:off x="5227975" y="1721975"/>
            <a:ext cx="3245100" cy="6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55" name="Google Shape;1555;p112"/>
          <p:cNvSpPr txBox="1"/>
          <p:nvPr>
            <p:ph idx="1" type="subTitle"/>
          </p:nvPr>
        </p:nvSpPr>
        <p:spPr>
          <a:xfrm>
            <a:off x="5227975" y="2903725"/>
            <a:ext cx="32451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6" name="Google Shape;1556;p112"/>
          <p:cNvSpPr txBox="1"/>
          <p:nvPr>
            <p:ph hasCustomPrompt="1" idx="2" type="title"/>
          </p:nvPr>
        </p:nvSpPr>
        <p:spPr>
          <a:xfrm>
            <a:off x="5227975" y="2502003"/>
            <a:ext cx="3258000" cy="3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57" name="Google Shape;1557;p112"/>
          <p:cNvSpPr/>
          <p:nvPr/>
        </p:nvSpPr>
        <p:spPr>
          <a:xfrm>
            <a:off x="-217800" y="44476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112"/>
          <p:cNvSpPr/>
          <p:nvPr/>
        </p:nvSpPr>
        <p:spPr>
          <a:xfrm>
            <a:off x="-504475" y="11521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112"/>
          <p:cNvSpPr/>
          <p:nvPr/>
        </p:nvSpPr>
        <p:spPr>
          <a:xfrm>
            <a:off x="3060500" y="40251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112"/>
          <p:cNvSpPr/>
          <p:nvPr/>
        </p:nvSpPr>
        <p:spPr>
          <a:xfrm>
            <a:off x="8384575" y="6409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112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112"/>
          <p:cNvSpPr/>
          <p:nvPr/>
        </p:nvSpPr>
        <p:spPr>
          <a:xfrm>
            <a:off x="17456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112"/>
          <p:cNvSpPr/>
          <p:nvPr/>
        </p:nvSpPr>
        <p:spPr>
          <a:xfrm>
            <a:off x="5052625" y="341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112"/>
          <p:cNvSpPr/>
          <p:nvPr/>
        </p:nvSpPr>
        <p:spPr>
          <a:xfrm flipH="1">
            <a:off x="1177650" y="736750"/>
            <a:ext cx="3517500" cy="3576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112"/>
          <p:cNvSpPr/>
          <p:nvPr/>
        </p:nvSpPr>
        <p:spPr>
          <a:xfrm flipH="1">
            <a:off x="1055603" y="830270"/>
            <a:ext cx="3517500" cy="3576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112"/>
          <p:cNvSpPr txBox="1"/>
          <p:nvPr>
            <p:ph idx="3" type="subTitle"/>
          </p:nvPr>
        </p:nvSpPr>
        <p:spPr>
          <a:xfrm>
            <a:off x="1235650" y="1732050"/>
            <a:ext cx="3089400" cy="16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67" name="Google Shape;1567;p112"/>
          <p:cNvCxnSpPr/>
          <p:nvPr/>
        </p:nvCxnSpPr>
        <p:spPr>
          <a:xfrm rot="10800000">
            <a:off x="2890550" y="-9370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68" name="Google Shape;1568;p112"/>
          <p:cNvCxnSpPr/>
          <p:nvPr/>
        </p:nvCxnSpPr>
        <p:spPr>
          <a:xfrm rot="10800000">
            <a:off x="2890550" y="467950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69" name="Google Shape;1569;p112"/>
          <p:cNvSpPr/>
          <p:nvPr/>
        </p:nvSpPr>
        <p:spPr>
          <a:xfrm flipH="1" rot="-5400000">
            <a:off x="7847900" y="431334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112"/>
          <p:cNvSpPr/>
          <p:nvPr/>
        </p:nvSpPr>
        <p:spPr>
          <a:xfrm flipH="1" rot="-5400000">
            <a:off x="7923839" y="441410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_1_1">
    <p:bg>
      <p:bgPr>
        <a:solidFill>
          <a:schemeClr val="dk1"/>
        </a:solidFill>
      </p:bgPr>
    </p:bg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113"/>
          <p:cNvSpPr txBox="1"/>
          <p:nvPr>
            <p:ph type="title"/>
          </p:nvPr>
        </p:nvSpPr>
        <p:spPr>
          <a:xfrm>
            <a:off x="713225" y="539500"/>
            <a:ext cx="77175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573" name="Google Shape;1573;p113"/>
          <p:cNvSpPr txBox="1"/>
          <p:nvPr>
            <p:ph idx="1" type="subTitle"/>
          </p:nvPr>
        </p:nvSpPr>
        <p:spPr>
          <a:xfrm>
            <a:off x="730325" y="2007625"/>
            <a:ext cx="3719100" cy="1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74" name="Google Shape;1574;p113"/>
          <p:cNvSpPr/>
          <p:nvPr/>
        </p:nvSpPr>
        <p:spPr>
          <a:xfrm>
            <a:off x="-217800" y="44476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113"/>
          <p:cNvSpPr/>
          <p:nvPr/>
        </p:nvSpPr>
        <p:spPr>
          <a:xfrm>
            <a:off x="-504475" y="11521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113"/>
          <p:cNvSpPr/>
          <p:nvPr/>
        </p:nvSpPr>
        <p:spPr>
          <a:xfrm>
            <a:off x="3060500" y="40251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113"/>
          <p:cNvSpPr/>
          <p:nvPr/>
        </p:nvSpPr>
        <p:spPr>
          <a:xfrm>
            <a:off x="8384575" y="6409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113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113"/>
          <p:cNvSpPr/>
          <p:nvPr/>
        </p:nvSpPr>
        <p:spPr>
          <a:xfrm>
            <a:off x="17456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113"/>
          <p:cNvSpPr/>
          <p:nvPr/>
        </p:nvSpPr>
        <p:spPr>
          <a:xfrm>
            <a:off x="5052625" y="341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1" name="Google Shape;1581;p113"/>
          <p:cNvCxnSpPr/>
          <p:nvPr/>
        </p:nvCxnSpPr>
        <p:spPr>
          <a:xfrm rot="10800000">
            <a:off x="2890550" y="-9370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82" name="Google Shape;1582;p113"/>
          <p:cNvCxnSpPr/>
          <p:nvPr/>
        </p:nvCxnSpPr>
        <p:spPr>
          <a:xfrm rot="10800000">
            <a:off x="2890550" y="467950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83" name="Google Shape;1583;p113"/>
          <p:cNvSpPr/>
          <p:nvPr/>
        </p:nvSpPr>
        <p:spPr>
          <a:xfrm flipH="1" rot="-5400000">
            <a:off x="7847900" y="431334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113"/>
          <p:cNvSpPr/>
          <p:nvPr/>
        </p:nvSpPr>
        <p:spPr>
          <a:xfrm flipH="1" rot="-5400000">
            <a:off x="7923839" y="441410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113"/>
          <p:cNvSpPr txBox="1"/>
          <p:nvPr>
            <p:ph idx="2" type="subTitle"/>
          </p:nvPr>
        </p:nvSpPr>
        <p:spPr>
          <a:xfrm>
            <a:off x="720000" y="1597150"/>
            <a:ext cx="77175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586" name="Google Shape;1586;p113"/>
          <p:cNvSpPr txBox="1"/>
          <p:nvPr>
            <p:ph idx="3" type="subTitle"/>
          </p:nvPr>
        </p:nvSpPr>
        <p:spPr>
          <a:xfrm>
            <a:off x="4728733" y="2007625"/>
            <a:ext cx="3719100" cy="1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7" name="Google Shape;1587;p113"/>
          <p:cNvSpPr txBox="1"/>
          <p:nvPr>
            <p:ph idx="4" type="subTitle"/>
          </p:nvPr>
        </p:nvSpPr>
        <p:spPr>
          <a:xfrm>
            <a:off x="730325" y="1057300"/>
            <a:ext cx="77175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8" name="Google Shape;1588;p113"/>
          <p:cNvSpPr txBox="1"/>
          <p:nvPr>
            <p:ph idx="5" type="subTitle"/>
          </p:nvPr>
        </p:nvSpPr>
        <p:spPr>
          <a:xfrm>
            <a:off x="730325" y="3897043"/>
            <a:ext cx="37191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9" name="Google Shape;1589;p113"/>
          <p:cNvSpPr txBox="1"/>
          <p:nvPr>
            <p:ph idx="6" type="subTitle"/>
          </p:nvPr>
        </p:nvSpPr>
        <p:spPr>
          <a:xfrm>
            <a:off x="720000" y="3486563"/>
            <a:ext cx="77175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590" name="Google Shape;1590;p113"/>
          <p:cNvSpPr txBox="1"/>
          <p:nvPr>
            <p:ph idx="7" type="subTitle"/>
          </p:nvPr>
        </p:nvSpPr>
        <p:spPr>
          <a:xfrm>
            <a:off x="4728729" y="3897043"/>
            <a:ext cx="37191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3_1_1_1">
    <p:bg>
      <p:bgPr>
        <a:solidFill>
          <a:schemeClr val="dk1"/>
        </a:solidFill>
      </p:bgPr>
    </p:bg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114"/>
          <p:cNvSpPr txBox="1"/>
          <p:nvPr>
            <p:ph type="title"/>
          </p:nvPr>
        </p:nvSpPr>
        <p:spPr>
          <a:xfrm>
            <a:off x="713225" y="539500"/>
            <a:ext cx="77175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593" name="Google Shape;1593;p114"/>
          <p:cNvSpPr txBox="1"/>
          <p:nvPr>
            <p:ph idx="1" type="subTitle"/>
          </p:nvPr>
        </p:nvSpPr>
        <p:spPr>
          <a:xfrm>
            <a:off x="720000" y="1779025"/>
            <a:ext cx="3719100" cy="1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94" name="Google Shape;1594;p114"/>
          <p:cNvSpPr/>
          <p:nvPr/>
        </p:nvSpPr>
        <p:spPr>
          <a:xfrm>
            <a:off x="6537125" y="46920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114"/>
          <p:cNvSpPr/>
          <p:nvPr/>
        </p:nvSpPr>
        <p:spPr>
          <a:xfrm>
            <a:off x="7651850" y="-5813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114"/>
          <p:cNvSpPr/>
          <p:nvPr/>
        </p:nvSpPr>
        <p:spPr>
          <a:xfrm>
            <a:off x="-1063825" y="5395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114"/>
          <p:cNvSpPr/>
          <p:nvPr/>
        </p:nvSpPr>
        <p:spPr>
          <a:xfrm>
            <a:off x="8384575" y="6409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114"/>
          <p:cNvSpPr/>
          <p:nvPr/>
        </p:nvSpPr>
        <p:spPr>
          <a:xfrm>
            <a:off x="193675" y="43936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114"/>
          <p:cNvSpPr/>
          <p:nvPr/>
        </p:nvSpPr>
        <p:spPr>
          <a:xfrm>
            <a:off x="8513700" y="46085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114"/>
          <p:cNvSpPr/>
          <p:nvPr/>
        </p:nvSpPr>
        <p:spPr>
          <a:xfrm>
            <a:off x="6537125" y="1096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114"/>
          <p:cNvSpPr/>
          <p:nvPr/>
        </p:nvSpPr>
        <p:spPr>
          <a:xfrm flipH="1" rot="-5400000">
            <a:off x="8513700" y="61764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114"/>
          <p:cNvSpPr/>
          <p:nvPr/>
        </p:nvSpPr>
        <p:spPr>
          <a:xfrm flipH="1" rot="-5400000">
            <a:off x="8589639" y="71840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114"/>
          <p:cNvSpPr txBox="1"/>
          <p:nvPr>
            <p:ph idx="2" type="subTitle"/>
          </p:nvPr>
        </p:nvSpPr>
        <p:spPr>
          <a:xfrm>
            <a:off x="720000" y="1368550"/>
            <a:ext cx="77175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604" name="Google Shape;1604;p114"/>
          <p:cNvSpPr txBox="1"/>
          <p:nvPr>
            <p:ph idx="3" type="subTitle"/>
          </p:nvPr>
        </p:nvSpPr>
        <p:spPr>
          <a:xfrm>
            <a:off x="4718408" y="1779025"/>
            <a:ext cx="3719100" cy="1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05" name="Google Shape;1605;p114"/>
          <p:cNvSpPr txBox="1"/>
          <p:nvPr>
            <p:ph idx="4" type="subTitle"/>
          </p:nvPr>
        </p:nvSpPr>
        <p:spPr>
          <a:xfrm>
            <a:off x="720000" y="3668450"/>
            <a:ext cx="3719100" cy="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06" name="Google Shape;1606;p114"/>
          <p:cNvSpPr txBox="1"/>
          <p:nvPr>
            <p:ph idx="5" type="subTitle"/>
          </p:nvPr>
        </p:nvSpPr>
        <p:spPr>
          <a:xfrm>
            <a:off x="713225" y="3257963"/>
            <a:ext cx="77175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607" name="Google Shape;1607;p114"/>
          <p:cNvSpPr txBox="1"/>
          <p:nvPr>
            <p:ph idx="6" type="subTitle"/>
          </p:nvPr>
        </p:nvSpPr>
        <p:spPr>
          <a:xfrm>
            <a:off x="4718401" y="3668450"/>
            <a:ext cx="3719100" cy="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5">
    <p:bg>
      <p:bgPr>
        <a:solidFill>
          <a:schemeClr val="dk1"/>
        </a:solidFill>
      </p:bgPr>
    </p:bg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5_1">
    <p:bg>
      <p:bgPr>
        <a:solidFill>
          <a:schemeClr val="dk1"/>
        </a:solidFill>
      </p:bgPr>
    </p:bg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116"/>
          <p:cNvSpPr/>
          <p:nvPr/>
        </p:nvSpPr>
        <p:spPr>
          <a:xfrm flipH="1" rot="10800000">
            <a:off x="7481136" y="-1089282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116"/>
          <p:cNvSpPr/>
          <p:nvPr/>
        </p:nvSpPr>
        <p:spPr>
          <a:xfrm flipH="1" rot="10800000">
            <a:off x="7581903" y="-1165221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116"/>
          <p:cNvSpPr/>
          <p:nvPr/>
        </p:nvSpPr>
        <p:spPr>
          <a:xfrm>
            <a:off x="423525" y="392909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116"/>
          <p:cNvSpPr/>
          <p:nvPr/>
        </p:nvSpPr>
        <p:spPr>
          <a:xfrm>
            <a:off x="8688750" y="3709800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116"/>
          <p:cNvSpPr/>
          <p:nvPr/>
        </p:nvSpPr>
        <p:spPr>
          <a:xfrm>
            <a:off x="-765125" y="9853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116"/>
          <p:cNvSpPr/>
          <p:nvPr/>
        </p:nvSpPr>
        <p:spPr>
          <a:xfrm>
            <a:off x="6846400" y="2095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116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116"/>
          <p:cNvSpPr/>
          <p:nvPr/>
        </p:nvSpPr>
        <p:spPr>
          <a:xfrm>
            <a:off x="8436525" y="30470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116"/>
          <p:cNvSpPr/>
          <p:nvPr/>
        </p:nvSpPr>
        <p:spPr>
          <a:xfrm>
            <a:off x="3833700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5_2">
    <p:bg>
      <p:bgPr>
        <a:solidFill>
          <a:schemeClr val="dk1"/>
        </a:solidFill>
      </p:bgPr>
    </p:bg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117"/>
          <p:cNvSpPr/>
          <p:nvPr/>
        </p:nvSpPr>
        <p:spPr>
          <a:xfrm>
            <a:off x="-29615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117"/>
          <p:cNvSpPr/>
          <p:nvPr/>
        </p:nvSpPr>
        <p:spPr>
          <a:xfrm>
            <a:off x="8488850" y="-270100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117"/>
          <p:cNvSpPr/>
          <p:nvPr/>
        </p:nvSpPr>
        <p:spPr>
          <a:xfrm>
            <a:off x="7640125" y="386538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117"/>
          <p:cNvSpPr/>
          <p:nvPr/>
        </p:nvSpPr>
        <p:spPr>
          <a:xfrm>
            <a:off x="211750" y="69345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117"/>
          <p:cNvSpPr/>
          <p:nvPr/>
        </p:nvSpPr>
        <p:spPr>
          <a:xfrm>
            <a:off x="8413850" y="112335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117"/>
          <p:cNvSpPr/>
          <p:nvPr/>
        </p:nvSpPr>
        <p:spPr>
          <a:xfrm>
            <a:off x="923275" y="1101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117"/>
          <p:cNvSpPr/>
          <p:nvPr/>
        </p:nvSpPr>
        <p:spPr>
          <a:xfrm>
            <a:off x="8488850" y="4265394"/>
            <a:ext cx="354900" cy="33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117"/>
          <p:cNvSpPr/>
          <p:nvPr/>
        </p:nvSpPr>
        <p:spPr>
          <a:xfrm>
            <a:off x="6903600" y="44130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5_3">
    <p:bg>
      <p:bgPr>
        <a:solidFill>
          <a:schemeClr val="dk1"/>
        </a:solidFill>
      </p:bgPr>
    </p:bg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9" name="Google Shape;1629;p118"/>
          <p:cNvGrpSpPr/>
          <p:nvPr/>
        </p:nvGrpSpPr>
        <p:grpSpPr>
          <a:xfrm rot="10800000">
            <a:off x="-1811039" y="1081479"/>
            <a:ext cx="3005367" cy="2980539"/>
            <a:chOff x="7481136" y="-1165221"/>
            <a:chExt cx="3005367" cy="2980539"/>
          </a:xfrm>
        </p:grpSpPr>
        <p:sp>
          <p:nvSpPr>
            <p:cNvPr id="1630" name="Google Shape;1630;p118"/>
            <p:cNvSpPr/>
            <p:nvPr/>
          </p:nvSpPr>
          <p:spPr>
            <a:xfrm flipH="1" rot="10800000">
              <a:off x="7481136" y="-1089282"/>
              <a:ext cx="2904600" cy="29046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18"/>
            <p:cNvSpPr/>
            <p:nvPr/>
          </p:nvSpPr>
          <p:spPr>
            <a:xfrm flipH="1" rot="10800000">
              <a:off x="7581903" y="-1165221"/>
              <a:ext cx="2904600" cy="2904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2" name="Google Shape;1632;p118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118"/>
          <p:cNvSpPr/>
          <p:nvPr/>
        </p:nvSpPr>
        <p:spPr>
          <a:xfrm>
            <a:off x="7592550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118"/>
          <p:cNvSpPr/>
          <p:nvPr/>
        </p:nvSpPr>
        <p:spPr>
          <a:xfrm>
            <a:off x="568000" y="4603496"/>
            <a:ext cx="369600" cy="3522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118"/>
          <p:cNvSpPr/>
          <p:nvPr/>
        </p:nvSpPr>
        <p:spPr>
          <a:xfrm>
            <a:off x="359900" y="56915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118"/>
          <p:cNvSpPr/>
          <p:nvPr/>
        </p:nvSpPr>
        <p:spPr>
          <a:xfrm>
            <a:off x="8436525" y="30470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118"/>
          <p:cNvSpPr/>
          <p:nvPr/>
        </p:nvSpPr>
        <p:spPr>
          <a:xfrm>
            <a:off x="8474025" y="3247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120"/>
          <p:cNvSpPr/>
          <p:nvPr/>
        </p:nvSpPr>
        <p:spPr>
          <a:xfrm>
            <a:off x="4798225" y="6875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120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120"/>
          <p:cNvSpPr/>
          <p:nvPr/>
        </p:nvSpPr>
        <p:spPr>
          <a:xfrm>
            <a:off x="7810500" y="-164100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120"/>
          <p:cNvSpPr/>
          <p:nvPr/>
        </p:nvSpPr>
        <p:spPr>
          <a:xfrm>
            <a:off x="3989850" y="446647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120"/>
          <p:cNvSpPr/>
          <p:nvPr/>
        </p:nvSpPr>
        <p:spPr>
          <a:xfrm>
            <a:off x="-541950" y="-463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120"/>
          <p:cNvSpPr/>
          <p:nvPr/>
        </p:nvSpPr>
        <p:spPr>
          <a:xfrm>
            <a:off x="6890850" y="426165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120"/>
          <p:cNvSpPr/>
          <p:nvPr/>
        </p:nvSpPr>
        <p:spPr>
          <a:xfrm>
            <a:off x="4394550" y="398440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120"/>
          <p:cNvSpPr/>
          <p:nvPr/>
        </p:nvSpPr>
        <p:spPr>
          <a:xfrm>
            <a:off x="7295800" y="3333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120"/>
          <p:cNvSpPr/>
          <p:nvPr/>
        </p:nvSpPr>
        <p:spPr>
          <a:xfrm>
            <a:off x="160500" y="392290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120"/>
          <p:cNvSpPr/>
          <p:nvPr/>
        </p:nvSpPr>
        <p:spPr>
          <a:xfrm>
            <a:off x="8518200" y="1810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120"/>
          <p:cNvSpPr/>
          <p:nvPr/>
        </p:nvSpPr>
        <p:spPr>
          <a:xfrm>
            <a:off x="767550" y="540000"/>
            <a:ext cx="3534900" cy="35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120"/>
          <p:cNvSpPr/>
          <p:nvPr/>
        </p:nvSpPr>
        <p:spPr>
          <a:xfrm>
            <a:off x="884850" y="684000"/>
            <a:ext cx="3534900" cy="3534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120"/>
          <p:cNvSpPr txBox="1"/>
          <p:nvPr>
            <p:ph type="title"/>
          </p:nvPr>
        </p:nvSpPr>
        <p:spPr>
          <a:xfrm>
            <a:off x="2646000" y="1328625"/>
            <a:ext cx="4490700" cy="209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121"/>
          <p:cNvSpPr/>
          <p:nvPr/>
        </p:nvSpPr>
        <p:spPr>
          <a:xfrm flipH="1">
            <a:off x="2874300" y="736750"/>
            <a:ext cx="3517500" cy="3576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121"/>
          <p:cNvSpPr/>
          <p:nvPr/>
        </p:nvSpPr>
        <p:spPr>
          <a:xfrm flipH="1">
            <a:off x="2752253" y="830270"/>
            <a:ext cx="3517500" cy="3576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121"/>
          <p:cNvSpPr txBox="1"/>
          <p:nvPr>
            <p:ph hasCustomPrompt="1" type="title"/>
          </p:nvPr>
        </p:nvSpPr>
        <p:spPr>
          <a:xfrm>
            <a:off x="3919763" y="1909161"/>
            <a:ext cx="1304400" cy="4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cxnSp>
        <p:nvCxnSpPr>
          <p:cNvPr id="1659" name="Google Shape;1659;p121"/>
          <p:cNvCxnSpPr/>
          <p:nvPr/>
        </p:nvCxnSpPr>
        <p:spPr>
          <a:xfrm rot="10800000">
            <a:off x="125" y="2571750"/>
            <a:ext cx="245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60" name="Google Shape;1660;p121"/>
          <p:cNvCxnSpPr/>
          <p:nvPr/>
        </p:nvCxnSpPr>
        <p:spPr>
          <a:xfrm rot="10800000">
            <a:off x="6691800" y="2571750"/>
            <a:ext cx="245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61" name="Google Shape;1661;p121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121"/>
          <p:cNvSpPr/>
          <p:nvPr/>
        </p:nvSpPr>
        <p:spPr>
          <a:xfrm>
            <a:off x="3989850" y="446647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121"/>
          <p:cNvSpPr/>
          <p:nvPr/>
        </p:nvSpPr>
        <p:spPr>
          <a:xfrm>
            <a:off x="-541950" y="-463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121"/>
          <p:cNvSpPr/>
          <p:nvPr/>
        </p:nvSpPr>
        <p:spPr>
          <a:xfrm>
            <a:off x="6890850" y="426165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121"/>
          <p:cNvSpPr/>
          <p:nvPr/>
        </p:nvSpPr>
        <p:spPr>
          <a:xfrm>
            <a:off x="3200200" y="42616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121"/>
          <p:cNvSpPr/>
          <p:nvPr/>
        </p:nvSpPr>
        <p:spPr>
          <a:xfrm>
            <a:off x="7295800" y="3333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121"/>
          <p:cNvSpPr/>
          <p:nvPr/>
        </p:nvSpPr>
        <p:spPr>
          <a:xfrm>
            <a:off x="160500" y="392290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121"/>
          <p:cNvSpPr/>
          <p:nvPr/>
        </p:nvSpPr>
        <p:spPr>
          <a:xfrm>
            <a:off x="8518200" y="1810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121"/>
          <p:cNvSpPr/>
          <p:nvPr/>
        </p:nvSpPr>
        <p:spPr>
          <a:xfrm>
            <a:off x="6020175" y="9210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121"/>
          <p:cNvSpPr txBox="1"/>
          <p:nvPr>
            <p:ph idx="2" type="ctrTitle"/>
          </p:nvPr>
        </p:nvSpPr>
        <p:spPr>
          <a:xfrm>
            <a:off x="3314725" y="2355946"/>
            <a:ext cx="2514600" cy="70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671" name="Google Shape;1671;p121"/>
          <p:cNvSpPr txBox="1"/>
          <p:nvPr>
            <p:ph idx="1" type="subTitle"/>
          </p:nvPr>
        </p:nvSpPr>
        <p:spPr>
          <a:xfrm>
            <a:off x="3314663" y="2849325"/>
            <a:ext cx="25146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3" name="Google Shape;1673;p122"/>
          <p:cNvGrpSpPr/>
          <p:nvPr/>
        </p:nvGrpSpPr>
        <p:grpSpPr>
          <a:xfrm>
            <a:off x="7609464" y="-843476"/>
            <a:ext cx="2274674" cy="2281692"/>
            <a:chOff x="7609464" y="-843476"/>
            <a:chExt cx="2274674" cy="2281692"/>
          </a:xfrm>
        </p:grpSpPr>
        <p:sp>
          <p:nvSpPr>
            <p:cNvPr id="1674" name="Google Shape;1674;p122"/>
            <p:cNvSpPr/>
            <p:nvPr/>
          </p:nvSpPr>
          <p:spPr>
            <a:xfrm rot="5400000">
              <a:off x="7609464" y="-766784"/>
              <a:ext cx="2205000" cy="22050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22"/>
            <p:cNvSpPr/>
            <p:nvPr/>
          </p:nvSpPr>
          <p:spPr>
            <a:xfrm rot="5400000">
              <a:off x="7679138" y="-843476"/>
              <a:ext cx="2205000" cy="220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6" name="Google Shape;1676;p122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7" name="Google Shape;1677;p122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78" name="Google Shape;1678;p122"/>
          <p:cNvSpPr/>
          <p:nvPr/>
        </p:nvSpPr>
        <p:spPr>
          <a:xfrm>
            <a:off x="296325" y="47034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122"/>
          <p:cNvSpPr/>
          <p:nvPr/>
        </p:nvSpPr>
        <p:spPr>
          <a:xfrm>
            <a:off x="8246550" y="26871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122"/>
          <p:cNvSpPr/>
          <p:nvPr/>
        </p:nvSpPr>
        <p:spPr>
          <a:xfrm>
            <a:off x="1242125" y="21390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122"/>
          <p:cNvSpPr/>
          <p:nvPr/>
        </p:nvSpPr>
        <p:spPr>
          <a:xfrm>
            <a:off x="8472450" y="41389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122"/>
          <p:cNvSpPr/>
          <p:nvPr/>
        </p:nvSpPr>
        <p:spPr>
          <a:xfrm>
            <a:off x="7060775" y="1017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122"/>
          <p:cNvSpPr/>
          <p:nvPr/>
        </p:nvSpPr>
        <p:spPr>
          <a:xfrm>
            <a:off x="162625" y="42427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5" name="Google Shape;1685;p123"/>
          <p:cNvGrpSpPr/>
          <p:nvPr/>
        </p:nvGrpSpPr>
        <p:grpSpPr>
          <a:xfrm>
            <a:off x="5790052" y="1565359"/>
            <a:ext cx="2746365" cy="3052246"/>
            <a:chOff x="717450" y="1493475"/>
            <a:chExt cx="1854900" cy="2767975"/>
          </a:xfrm>
        </p:grpSpPr>
        <p:sp>
          <p:nvSpPr>
            <p:cNvPr id="1686" name="Google Shape;1686;p123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23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8" name="Google Shape;1688;p123"/>
          <p:cNvGrpSpPr/>
          <p:nvPr/>
        </p:nvGrpSpPr>
        <p:grpSpPr>
          <a:xfrm>
            <a:off x="2952315" y="1565359"/>
            <a:ext cx="2746365" cy="3052246"/>
            <a:chOff x="717450" y="1493475"/>
            <a:chExt cx="1854900" cy="2767975"/>
          </a:xfrm>
        </p:grpSpPr>
        <p:sp>
          <p:nvSpPr>
            <p:cNvPr id="1689" name="Google Shape;1689;p123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23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1" name="Google Shape;1691;p123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2" name="Google Shape;1692;p123"/>
          <p:cNvSpPr txBox="1"/>
          <p:nvPr>
            <p:ph idx="1" type="body"/>
          </p:nvPr>
        </p:nvSpPr>
        <p:spPr>
          <a:xfrm>
            <a:off x="3241150" y="2730425"/>
            <a:ext cx="23052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93" name="Google Shape;1693;p123"/>
          <p:cNvSpPr txBox="1"/>
          <p:nvPr>
            <p:ph idx="2" type="subTitle"/>
          </p:nvPr>
        </p:nvSpPr>
        <p:spPr>
          <a:xfrm>
            <a:off x="3241138" y="2296663"/>
            <a:ext cx="2305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694" name="Google Shape;1694;p123"/>
          <p:cNvSpPr txBox="1"/>
          <p:nvPr>
            <p:ph idx="3" type="subTitle"/>
          </p:nvPr>
        </p:nvSpPr>
        <p:spPr>
          <a:xfrm>
            <a:off x="6033035" y="2317963"/>
            <a:ext cx="2305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695" name="Google Shape;1695;p123"/>
          <p:cNvSpPr/>
          <p:nvPr/>
        </p:nvSpPr>
        <p:spPr>
          <a:xfrm rot="5400000">
            <a:off x="-1705536" y="4208415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123"/>
          <p:cNvSpPr/>
          <p:nvPr/>
        </p:nvSpPr>
        <p:spPr>
          <a:xfrm rot="5400000">
            <a:off x="-1781475" y="4309182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123"/>
          <p:cNvSpPr/>
          <p:nvPr/>
        </p:nvSpPr>
        <p:spPr>
          <a:xfrm>
            <a:off x="-966625" y="1286600"/>
            <a:ext cx="1426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123"/>
          <p:cNvSpPr/>
          <p:nvPr/>
        </p:nvSpPr>
        <p:spPr>
          <a:xfrm>
            <a:off x="8780200" y="14477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123"/>
          <p:cNvSpPr/>
          <p:nvPr/>
        </p:nvSpPr>
        <p:spPr>
          <a:xfrm>
            <a:off x="8288250" y="860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123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123"/>
          <p:cNvSpPr/>
          <p:nvPr/>
        </p:nvSpPr>
        <p:spPr>
          <a:xfrm>
            <a:off x="2901450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123"/>
          <p:cNvSpPr/>
          <p:nvPr/>
        </p:nvSpPr>
        <p:spPr>
          <a:xfrm>
            <a:off x="7156775" y="46588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123"/>
          <p:cNvSpPr/>
          <p:nvPr/>
        </p:nvSpPr>
        <p:spPr>
          <a:xfrm>
            <a:off x="844175" y="1564411"/>
            <a:ext cx="354900" cy="33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123"/>
          <p:cNvSpPr/>
          <p:nvPr/>
        </p:nvSpPr>
        <p:spPr>
          <a:xfrm>
            <a:off x="8594200" y="47640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123"/>
          <p:cNvSpPr txBox="1"/>
          <p:nvPr>
            <p:ph idx="4" type="body"/>
          </p:nvPr>
        </p:nvSpPr>
        <p:spPr>
          <a:xfrm>
            <a:off x="6033035" y="2720200"/>
            <a:ext cx="23052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4798225" y="6875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7810500" y="-164100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3989850" y="446647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-541950" y="-463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890850" y="426165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4394550" y="398440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7295800" y="3333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60500" y="392290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8518200" y="1810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767550" y="540000"/>
            <a:ext cx="3534900" cy="35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884850" y="684000"/>
            <a:ext cx="3534900" cy="3534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2646000" y="1328625"/>
            <a:ext cx="4490700" cy="209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124"/>
          <p:cNvSpPr/>
          <p:nvPr/>
        </p:nvSpPr>
        <p:spPr>
          <a:xfrm>
            <a:off x="8802600" y="-164100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124"/>
          <p:cNvSpPr/>
          <p:nvPr/>
        </p:nvSpPr>
        <p:spPr>
          <a:xfrm>
            <a:off x="945075" y="4231350"/>
            <a:ext cx="744300" cy="7443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124"/>
          <p:cNvSpPr/>
          <p:nvPr/>
        </p:nvSpPr>
        <p:spPr>
          <a:xfrm>
            <a:off x="-836400" y="5400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124"/>
          <p:cNvSpPr/>
          <p:nvPr/>
        </p:nvSpPr>
        <p:spPr>
          <a:xfrm>
            <a:off x="5041500" y="485885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124"/>
          <p:cNvSpPr/>
          <p:nvPr/>
        </p:nvSpPr>
        <p:spPr>
          <a:xfrm>
            <a:off x="198000" y="398440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124"/>
          <p:cNvSpPr/>
          <p:nvPr/>
        </p:nvSpPr>
        <p:spPr>
          <a:xfrm>
            <a:off x="7295800" y="3333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124"/>
          <p:cNvSpPr/>
          <p:nvPr/>
        </p:nvSpPr>
        <p:spPr>
          <a:xfrm>
            <a:off x="505050" y="35087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124"/>
          <p:cNvSpPr/>
          <p:nvPr/>
        </p:nvSpPr>
        <p:spPr>
          <a:xfrm>
            <a:off x="8518200" y="22250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124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6" name="Google Shape;1716;p124"/>
          <p:cNvSpPr/>
          <p:nvPr/>
        </p:nvSpPr>
        <p:spPr>
          <a:xfrm>
            <a:off x="7552975" y="464507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125"/>
          <p:cNvSpPr/>
          <p:nvPr/>
        </p:nvSpPr>
        <p:spPr>
          <a:xfrm>
            <a:off x="4487325" y="38250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125"/>
          <p:cNvSpPr/>
          <p:nvPr/>
        </p:nvSpPr>
        <p:spPr>
          <a:xfrm>
            <a:off x="4826700" y="1117325"/>
            <a:ext cx="3251700" cy="3251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125"/>
          <p:cNvSpPr txBox="1"/>
          <p:nvPr>
            <p:ph type="title"/>
          </p:nvPr>
        </p:nvSpPr>
        <p:spPr>
          <a:xfrm>
            <a:off x="720000" y="1827000"/>
            <a:ext cx="2921100" cy="5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1" name="Google Shape;1721;p125"/>
          <p:cNvSpPr txBox="1"/>
          <p:nvPr>
            <p:ph idx="1" type="body"/>
          </p:nvPr>
        </p:nvSpPr>
        <p:spPr>
          <a:xfrm>
            <a:off x="720000" y="2510375"/>
            <a:ext cx="2921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2" name="Google Shape;1722;p125"/>
          <p:cNvSpPr/>
          <p:nvPr/>
        </p:nvSpPr>
        <p:spPr>
          <a:xfrm>
            <a:off x="4917594" y="1227101"/>
            <a:ext cx="3251700" cy="325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125"/>
          <p:cNvSpPr/>
          <p:nvPr/>
        </p:nvSpPr>
        <p:spPr>
          <a:xfrm>
            <a:off x="8472450" y="1695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125"/>
          <p:cNvSpPr/>
          <p:nvPr/>
        </p:nvSpPr>
        <p:spPr>
          <a:xfrm>
            <a:off x="1242125" y="21390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125"/>
          <p:cNvSpPr/>
          <p:nvPr/>
        </p:nvSpPr>
        <p:spPr>
          <a:xfrm>
            <a:off x="1357700" y="45035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125"/>
          <p:cNvSpPr/>
          <p:nvPr/>
        </p:nvSpPr>
        <p:spPr>
          <a:xfrm>
            <a:off x="1422050" y="59365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125"/>
          <p:cNvSpPr/>
          <p:nvPr/>
        </p:nvSpPr>
        <p:spPr>
          <a:xfrm>
            <a:off x="8487600" y="45554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8" name="Google Shape;1728;p125"/>
          <p:cNvCxnSpPr/>
          <p:nvPr/>
        </p:nvCxnSpPr>
        <p:spPr>
          <a:xfrm>
            <a:off x="825950" y="-937975"/>
            <a:ext cx="0" cy="2631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29" name="Google Shape;1729;p125"/>
          <p:cNvCxnSpPr/>
          <p:nvPr/>
        </p:nvCxnSpPr>
        <p:spPr>
          <a:xfrm>
            <a:off x="825950" y="3392700"/>
            <a:ext cx="0" cy="2631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126"/>
          <p:cNvSpPr/>
          <p:nvPr/>
        </p:nvSpPr>
        <p:spPr>
          <a:xfrm>
            <a:off x="2834850" y="834600"/>
            <a:ext cx="3474300" cy="347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126"/>
          <p:cNvSpPr txBox="1"/>
          <p:nvPr>
            <p:ph type="title"/>
          </p:nvPr>
        </p:nvSpPr>
        <p:spPr>
          <a:xfrm>
            <a:off x="720000" y="526350"/>
            <a:ext cx="7710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33" name="Google Shape;1733;p126"/>
          <p:cNvSpPr/>
          <p:nvPr/>
        </p:nvSpPr>
        <p:spPr>
          <a:xfrm>
            <a:off x="586850" y="2441525"/>
            <a:ext cx="1331700" cy="11514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126"/>
          <p:cNvSpPr/>
          <p:nvPr/>
        </p:nvSpPr>
        <p:spPr>
          <a:xfrm>
            <a:off x="3171900" y="43187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126"/>
          <p:cNvSpPr/>
          <p:nvPr/>
        </p:nvSpPr>
        <p:spPr>
          <a:xfrm>
            <a:off x="1161050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126"/>
          <p:cNvSpPr/>
          <p:nvPr/>
        </p:nvSpPr>
        <p:spPr>
          <a:xfrm>
            <a:off x="7676800" y="12582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126"/>
          <p:cNvSpPr/>
          <p:nvPr/>
        </p:nvSpPr>
        <p:spPr>
          <a:xfrm>
            <a:off x="1787025" y="43187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126"/>
          <p:cNvSpPr/>
          <p:nvPr/>
        </p:nvSpPr>
        <p:spPr>
          <a:xfrm>
            <a:off x="7829900" y="-129200"/>
            <a:ext cx="937800" cy="1092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126"/>
          <p:cNvSpPr/>
          <p:nvPr/>
        </p:nvSpPr>
        <p:spPr>
          <a:xfrm>
            <a:off x="-541950" y="-463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126"/>
          <p:cNvSpPr/>
          <p:nvPr/>
        </p:nvSpPr>
        <p:spPr>
          <a:xfrm>
            <a:off x="8767700" y="354792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126"/>
          <p:cNvSpPr/>
          <p:nvPr/>
        </p:nvSpPr>
        <p:spPr>
          <a:xfrm>
            <a:off x="7003975" y="39234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126"/>
          <p:cNvSpPr/>
          <p:nvPr/>
        </p:nvSpPr>
        <p:spPr>
          <a:xfrm rot="2701696">
            <a:off x="7400066" y="2802384"/>
            <a:ext cx="429992" cy="42978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4" name="Google Shape;1744;p127"/>
          <p:cNvGrpSpPr/>
          <p:nvPr/>
        </p:nvGrpSpPr>
        <p:grpSpPr>
          <a:xfrm>
            <a:off x="4296104" y="901839"/>
            <a:ext cx="3871176" cy="3644869"/>
            <a:chOff x="717450" y="1493475"/>
            <a:chExt cx="1854900" cy="2767975"/>
          </a:xfrm>
        </p:grpSpPr>
        <p:sp>
          <p:nvSpPr>
            <p:cNvPr id="1745" name="Google Shape;1745;p127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27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7" name="Google Shape;1747;p127"/>
          <p:cNvSpPr txBox="1"/>
          <p:nvPr>
            <p:ph type="title"/>
          </p:nvPr>
        </p:nvSpPr>
        <p:spPr>
          <a:xfrm>
            <a:off x="720000" y="1630138"/>
            <a:ext cx="3282600" cy="8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48" name="Google Shape;1748;p127"/>
          <p:cNvSpPr txBox="1"/>
          <p:nvPr>
            <p:ph idx="1" type="subTitle"/>
          </p:nvPr>
        </p:nvSpPr>
        <p:spPr>
          <a:xfrm>
            <a:off x="720000" y="2946514"/>
            <a:ext cx="32826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9" name="Google Shape;1749;p127"/>
          <p:cNvSpPr txBox="1"/>
          <p:nvPr>
            <p:ph idx="2" type="body"/>
          </p:nvPr>
        </p:nvSpPr>
        <p:spPr>
          <a:xfrm>
            <a:off x="4665025" y="1443963"/>
            <a:ext cx="3295500" cy="28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0" name="Google Shape;1750;p127"/>
          <p:cNvSpPr txBox="1"/>
          <p:nvPr>
            <p:ph hasCustomPrompt="1" idx="3" type="title"/>
          </p:nvPr>
        </p:nvSpPr>
        <p:spPr>
          <a:xfrm>
            <a:off x="720000" y="2510609"/>
            <a:ext cx="3295500" cy="4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751" name="Google Shape;1751;p127"/>
          <p:cNvGrpSpPr/>
          <p:nvPr/>
        </p:nvGrpSpPr>
        <p:grpSpPr>
          <a:xfrm flipH="1">
            <a:off x="-1261636" y="-1263801"/>
            <a:ext cx="2274674" cy="2281692"/>
            <a:chOff x="7609464" y="-843476"/>
            <a:chExt cx="2274674" cy="2281692"/>
          </a:xfrm>
        </p:grpSpPr>
        <p:sp>
          <p:nvSpPr>
            <p:cNvPr id="1752" name="Google Shape;1752;p127"/>
            <p:cNvSpPr/>
            <p:nvPr/>
          </p:nvSpPr>
          <p:spPr>
            <a:xfrm rot="5400000">
              <a:off x="7609464" y="-766784"/>
              <a:ext cx="2205000" cy="22050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27"/>
            <p:cNvSpPr/>
            <p:nvPr/>
          </p:nvSpPr>
          <p:spPr>
            <a:xfrm rot="5400000">
              <a:off x="7679138" y="-843476"/>
              <a:ext cx="2205000" cy="220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4" name="Google Shape;1754;p127"/>
          <p:cNvSpPr/>
          <p:nvPr/>
        </p:nvSpPr>
        <p:spPr>
          <a:xfrm>
            <a:off x="-388475" y="42700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127"/>
          <p:cNvSpPr/>
          <p:nvPr/>
        </p:nvSpPr>
        <p:spPr>
          <a:xfrm>
            <a:off x="8246550" y="4450038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127"/>
          <p:cNvSpPr/>
          <p:nvPr/>
        </p:nvSpPr>
        <p:spPr>
          <a:xfrm>
            <a:off x="8584500" y="166765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127"/>
          <p:cNvSpPr/>
          <p:nvPr/>
        </p:nvSpPr>
        <p:spPr>
          <a:xfrm>
            <a:off x="3314475" y="462305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8" name="Google Shape;1758;p127"/>
          <p:cNvSpPr/>
          <p:nvPr/>
        </p:nvSpPr>
        <p:spPr>
          <a:xfrm>
            <a:off x="8584500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p127"/>
          <p:cNvSpPr/>
          <p:nvPr/>
        </p:nvSpPr>
        <p:spPr>
          <a:xfrm>
            <a:off x="162625" y="299402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0" name="Google Shape;1760;p127"/>
          <p:cNvCxnSpPr/>
          <p:nvPr/>
        </p:nvCxnSpPr>
        <p:spPr>
          <a:xfrm>
            <a:off x="821550" y="-129200"/>
            <a:ext cx="0" cy="164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61" name="Google Shape;1761;p127"/>
          <p:cNvCxnSpPr/>
          <p:nvPr/>
        </p:nvCxnSpPr>
        <p:spPr>
          <a:xfrm>
            <a:off x="821550" y="3512625"/>
            <a:ext cx="0" cy="202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128"/>
          <p:cNvSpPr txBox="1"/>
          <p:nvPr>
            <p:ph idx="1" type="body"/>
          </p:nvPr>
        </p:nvSpPr>
        <p:spPr>
          <a:xfrm>
            <a:off x="713225" y="546950"/>
            <a:ext cx="3858900" cy="40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104391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nton"/>
              <a:buNone/>
              <a:defRPr sz="4800">
                <a:latin typeface="Anton"/>
                <a:ea typeface="Anton"/>
                <a:cs typeface="Anton"/>
                <a:sym typeface="Anton"/>
              </a:defRPr>
            </a:lvl1pPr>
          </a:lstStyle>
          <a:p/>
        </p:txBody>
      </p:sp>
      <p:grpSp>
        <p:nvGrpSpPr>
          <p:cNvPr id="1764" name="Google Shape;1764;p128"/>
          <p:cNvGrpSpPr/>
          <p:nvPr/>
        </p:nvGrpSpPr>
        <p:grpSpPr>
          <a:xfrm>
            <a:off x="7256525" y="3587640"/>
            <a:ext cx="2980539" cy="3005367"/>
            <a:chOff x="7256525" y="3587640"/>
            <a:chExt cx="2980539" cy="3005367"/>
          </a:xfrm>
        </p:grpSpPr>
        <p:sp>
          <p:nvSpPr>
            <p:cNvPr id="1765" name="Google Shape;1765;p128"/>
            <p:cNvSpPr/>
            <p:nvPr/>
          </p:nvSpPr>
          <p:spPr>
            <a:xfrm flipH="1" rot="-5400000">
              <a:off x="7256525" y="3587640"/>
              <a:ext cx="2904600" cy="29046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28"/>
            <p:cNvSpPr/>
            <p:nvPr/>
          </p:nvSpPr>
          <p:spPr>
            <a:xfrm flipH="1" rot="-5400000">
              <a:off x="7332464" y="3688407"/>
              <a:ext cx="2904600" cy="2904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7" name="Google Shape;1767;p128"/>
          <p:cNvSpPr/>
          <p:nvPr/>
        </p:nvSpPr>
        <p:spPr>
          <a:xfrm>
            <a:off x="-458800" y="4528775"/>
            <a:ext cx="189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128"/>
          <p:cNvSpPr/>
          <p:nvPr/>
        </p:nvSpPr>
        <p:spPr>
          <a:xfrm>
            <a:off x="-703300" y="-4182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128"/>
          <p:cNvSpPr/>
          <p:nvPr/>
        </p:nvSpPr>
        <p:spPr>
          <a:xfrm>
            <a:off x="2285475" y="1416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128"/>
          <p:cNvSpPr/>
          <p:nvPr/>
        </p:nvSpPr>
        <p:spPr>
          <a:xfrm>
            <a:off x="8413725" y="2819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128"/>
          <p:cNvSpPr/>
          <p:nvPr/>
        </p:nvSpPr>
        <p:spPr>
          <a:xfrm>
            <a:off x="1439000" y="28192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128"/>
          <p:cNvSpPr/>
          <p:nvPr/>
        </p:nvSpPr>
        <p:spPr>
          <a:xfrm>
            <a:off x="2840650" y="452877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129"/>
          <p:cNvSpPr/>
          <p:nvPr/>
        </p:nvSpPr>
        <p:spPr>
          <a:xfrm>
            <a:off x="2174525" y="1490250"/>
            <a:ext cx="1331700" cy="11514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129"/>
          <p:cNvSpPr/>
          <p:nvPr/>
        </p:nvSpPr>
        <p:spPr>
          <a:xfrm>
            <a:off x="-586325" y="992100"/>
            <a:ext cx="3186900" cy="3186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129"/>
          <p:cNvSpPr/>
          <p:nvPr/>
        </p:nvSpPr>
        <p:spPr>
          <a:xfrm>
            <a:off x="-475757" y="1075427"/>
            <a:ext cx="3186900" cy="318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129"/>
          <p:cNvSpPr txBox="1"/>
          <p:nvPr>
            <p:ph hasCustomPrompt="1" type="title"/>
          </p:nvPr>
        </p:nvSpPr>
        <p:spPr>
          <a:xfrm>
            <a:off x="3225400" y="1894200"/>
            <a:ext cx="5198700" cy="13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778" name="Google Shape;1778;p129"/>
          <p:cNvSpPr txBox="1"/>
          <p:nvPr>
            <p:ph idx="1" type="body"/>
          </p:nvPr>
        </p:nvSpPr>
        <p:spPr>
          <a:xfrm>
            <a:off x="3225300" y="3097650"/>
            <a:ext cx="51987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779" name="Google Shape;1779;p129"/>
          <p:cNvCxnSpPr/>
          <p:nvPr/>
        </p:nvCxnSpPr>
        <p:spPr>
          <a:xfrm>
            <a:off x="8298800" y="-129200"/>
            <a:ext cx="0" cy="21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80" name="Google Shape;1780;p129"/>
          <p:cNvCxnSpPr/>
          <p:nvPr/>
        </p:nvCxnSpPr>
        <p:spPr>
          <a:xfrm>
            <a:off x="8298800" y="3695600"/>
            <a:ext cx="0" cy="202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81" name="Google Shape;1781;p129"/>
          <p:cNvSpPr/>
          <p:nvPr/>
        </p:nvSpPr>
        <p:spPr>
          <a:xfrm>
            <a:off x="296325" y="47034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129"/>
          <p:cNvSpPr/>
          <p:nvPr/>
        </p:nvSpPr>
        <p:spPr>
          <a:xfrm>
            <a:off x="3171900" y="43187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3" name="Google Shape;1783;p129"/>
          <p:cNvSpPr/>
          <p:nvPr/>
        </p:nvSpPr>
        <p:spPr>
          <a:xfrm>
            <a:off x="1161050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129"/>
          <p:cNvSpPr/>
          <p:nvPr/>
        </p:nvSpPr>
        <p:spPr>
          <a:xfrm>
            <a:off x="7676800" y="12582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129"/>
          <p:cNvSpPr/>
          <p:nvPr/>
        </p:nvSpPr>
        <p:spPr>
          <a:xfrm>
            <a:off x="2049450" y="40868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129"/>
          <p:cNvSpPr/>
          <p:nvPr/>
        </p:nvSpPr>
        <p:spPr>
          <a:xfrm>
            <a:off x="7829900" y="-129200"/>
            <a:ext cx="937800" cy="1092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129"/>
          <p:cNvSpPr/>
          <p:nvPr/>
        </p:nvSpPr>
        <p:spPr>
          <a:xfrm>
            <a:off x="-541950" y="-463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1"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131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791" name="Google Shape;1791;p131"/>
          <p:cNvSpPr txBox="1"/>
          <p:nvPr>
            <p:ph hasCustomPrompt="1" idx="2" type="title"/>
          </p:nvPr>
        </p:nvSpPr>
        <p:spPr>
          <a:xfrm>
            <a:off x="4716588" y="3283313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2" name="Google Shape;1792;p131"/>
          <p:cNvSpPr txBox="1"/>
          <p:nvPr>
            <p:ph idx="1" type="subTitle"/>
          </p:nvPr>
        </p:nvSpPr>
        <p:spPr>
          <a:xfrm>
            <a:off x="5700000" y="2773350"/>
            <a:ext cx="26478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3" name="Google Shape;1793;p131"/>
          <p:cNvSpPr txBox="1"/>
          <p:nvPr>
            <p:ph idx="3" type="subTitle"/>
          </p:nvPr>
        </p:nvSpPr>
        <p:spPr>
          <a:xfrm>
            <a:off x="5700000" y="3167594"/>
            <a:ext cx="26478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4" name="Google Shape;1794;p131"/>
          <p:cNvSpPr txBox="1"/>
          <p:nvPr>
            <p:ph hasCustomPrompt="1" idx="4" type="title"/>
          </p:nvPr>
        </p:nvSpPr>
        <p:spPr>
          <a:xfrm>
            <a:off x="3468613" y="3283313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5" name="Google Shape;1795;p131"/>
          <p:cNvSpPr txBox="1"/>
          <p:nvPr>
            <p:ph idx="5" type="subTitle"/>
          </p:nvPr>
        </p:nvSpPr>
        <p:spPr>
          <a:xfrm>
            <a:off x="796200" y="2773350"/>
            <a:ext cx="26478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6" name="Google Shape;1796;p131"/>
          <p:cNvSpPr txBox="1"/>
          <p:nvPr>
            <p:ph idx="6" type="subTitle"/>
          </p:nvPr>
        </p:nvSpPr>
        <p:spPr>
          <a:xfrm>
            <a:off x="796200" y="3167595"/>
            <a:ext cx="26478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7" name="Google Shape;1797;p131"/>
          <p:cNvSpPr/>
          <p:nvPr/>
        </p:nvSpPr>
        <p:spPr>
          <a:xfrm>
            <a:off x="5964675" y="-10131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131"/>
          <p:cNvSpPr/>
          <p:nvPr/>
        </p:nvSpPr>
        <p:spPr>
          <a:xfrm>
            <a:off x="-458800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131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131"/>
          <p:cNvSpPr/>
          <p:nvPr/>
        </p:nvSpPr>
        <p:spPr>
          <a:xfrm>
            <a:off x="217550" y="394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131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131"/>
          <p:cNvSpPr/>
          <p:nvPr/>
        </p:nvSpPr>
        <p:spPr>
          <a:xfrm>
            <a:off x="1157075" y="-12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131"/>
          <p:cNvSpPr/>
          <p:nvPr/>
        </p:nvSpPr>
        <p:spPr>
          <a:xfrm>
            <a:off x="7969800" y="38842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131"/>
          <p:cNvSpPr/>
          <p:nvPr/>
        </p:nvSpPr>
        <p:spPr>
          <a:xfrm>
            <a:off x="611000" y="33588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131"/>
          <p:cNvSpPr/>
          <p:nvPr/>
        </p:nvSpPr>
        <p:spPr>
          <a:xfrm>
            <a:off x="6833050" y="442287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6" name="Google Shape;1806;p131"/>
          <p:cNvCxnSpPr/>
          <p:nvPr/>
        </p:nvCxnSpPr>
        <p:spPr>
          <a:xfrm>
            <a:off x="4567650" y="1312125"/>
            <a:ext cx="0" cy="3903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07" name="Google Shape;1807;p131"/>
          <p:cNvCxnSpPr/>
          <p:nvPr/>
        </p:nvCxnSpPr>
        <p:spPr>
          <a:xfrm>
            <a:off x="4567650" y="-489900"/>
            <a:ext cx="0" cy="102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21_1"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132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810" name="Google Shape;1810;p132"/>
          <p:cNvSpPr txBox="1"/>
          <p:nvPr>
            <p:ph idx="1" type="subTitle"/>
          </p:nvPr>
        </p:nvSpPr>
        <p:spPr>
          <a:xfrm>
            <a:off x="4990784" y="3078150"/>
            <a:ext cx="23418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11" name="Google Shape;1811;p132"/>
          <p:cNvSpPr txBox="1"/>
          <p:nvPr>
            <p:ph idx="2" type="subTitle"/>
          </p:nvPr>
        </p:nvSpPr>
        <p:spPr>
          <a:xfrm>
            <a:off x="4990784" y="3472395"/>
            <a:ext cx="23418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2" name="Google Shape;1812;p132"/>
          <p:cNvSpPr txBox="1"/>
          <p:nvPr>
            <p:ph idx="3" type="subTitle"/>
          </p:nvPr>
        </p:nvSpPr>
        <p:spPr>
          <a:xfrm>
            <a:off x="1811400" y="3078150"/>
            <a:ext cx="23418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13" name="Google Shape;1813;p132"/>
          <p:cNvSpPr txBox="1"/>
          <p:nvPr>
            <p:ph idx="4" type="subTitle"/>
          </p:nvPr>
        </p:nvSpPr>
        <p:spPr>
          <a:xfrm>
            <a:off x="1811400" y="3472397"/>
            <a:ext cx="23418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4" name="Google Shape;1814;p132"/>
          <p:cNvSpPr/>
          <p:nvPr/>
        </p:nvSpPr>
        <p:spPr>
          <a:xfrm flipH="1" rot="-5400000">
            <a:off x="634214" y="437290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132"/>
          <p:cNvSpPr/>
          <p:nvPr/>
        </p:nvSpPr>
        <p:spPr>
          <a:xfrm flipH="1" rot="-5400000">
            <a:off x="558275" y="427214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132"/>
          <p:cNvSpPr/>
          <p:nvPr/>
        </p:nvSpPr>
        <p:spPr>
          <a:xfrm>
            <a:off x="8764275" y="32985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132"/>
          <p:cNvSpPr/>
          <p:nvPr/>
        </p:nvSpPr>
        <p:spPr>
          <a:xfrm>
            <a:off x="8688925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132"/>
          <p:cNvSpPr/>
          <p:nvPr/>
        </p:nvSpPr>
        <p:spPr>
          <a:xfrm>
            <a:off x="-639900" y="-6617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132"/>
          <p:cNvSpPr/>
          <p:nvPr/>
        </p:nvSpPr>
        <p:spPr>
          <a:xfrm>
            <a:off x="8509750" y="192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132"/>
          <p:cNvSpPr/>
          <p:nvPr/>
        </p:nvSpPr>
        <p:spPr>
          <a:xfrm>
            <a:off x="8430775" y="46470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132"/>
          <p:cNvSpPr/>
          <p:nvPr/>
        </p:nvSpPr>
        <p:spPr>
          <a:xfrm>
            <a:off x="38465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p132"/>
          <p:cNvSpPr/>
          <p:nvPr/>
        </p:nvSpPr>
        <p:spPr>
          <a:xfrm>
            <a:off x="7137475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132"/>
          <p:cNvSpPr/>
          <p:nvPr/>
        </p:nvSpPr>
        <p:spPr>
          <a:xfrm>
            <a:off x="6140575" y="-1739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9"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133"/>
          <p:cNvSpPr/>
          <p:nvPr/>
        </p:nvSpPr>
        <p:spPr>
          <a:xfrm>
            <a:off x="286875" y="588700"/>
            <a:ext cx="4408200" cy="36384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133"/>
          <p:cNvSpPr/>
          <p:nvPr/>
        </p:nvSpPr>
        <p:spPr>
          <a:xfrm>
            <a:off x="441875" y="742950"/>
            <a:ext cx="4408200" cy="3638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133"/>
          <p:cNvSpPr txBox="1"/>
          <p:nvPr>
            <p:ph type="ctrTitle"/>
          </p:nvPr>
        </p:nvSpPr>
        <p:spPr>
          <a:xfrm>
            <a:off x="720000" y="1314163"/>
            <a:ext cx="3852000" cy="205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28" name="Google Shape;1828;p133"/>
          <p:cNvSpPr/>
          <p:nvPr/>
        </p:nvSpPr>
        <p:spPr>
          <a:xfrm>
            <a:off x="4138075" y="44238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133"/>
          <p:cNvSpPr/>
          <p:nvPr/>
        </p:nvSpPr>
        <p:spPr>
          <a:xfrm>
            <a:off x="4850075" y="1588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133"/>
          <p:cNvSpPr/>
          <p:nvPr/>
        </p:nvSpPr>
        <p:spPr>
          <a:xfrm>
            <a:off x="7695175" y="404100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133"/>
          <p:cNvSpPr/>
          <p:nvPr/>
        </p:nvSpPr>
        <p:spPr>
          <a:xfrm>
            <a:off x="234575" y="463440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133"/>
          <p:cNvSpPr/>
          <p:nvPr/>
        </p:nvSpPr>
        <p:spPr>
          <a:xfrm>
            <a:off x="8373475" y="19425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133"/>
          <p:cNvSpPr txBox="1"/>
          <p:nvPr>
            <p:ph idx="2" type="title"/>
          </p:nvPr>
        </p:nvSpPr>
        <p:spPr>
          <a:xfrm>
            <a:off x="720000" y="3529675"/>
            <a:ext cx="38520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 flipH="1">
            <a:off x="2874300" y="736750"/>
            <a:ext cx="3517500" cy="3576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 flipH="1">
            <a:off x="2752253" y="830270"/>
            <a:ext cx="3517500" cy="3576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hasCustomPrompt="1" type="title"/>
          </p:nvPr>
        </p:nvSpPr>
        <p:spPr>
          <a:xfrm>
            <a:off x="3919763" y="1909161"/>
            <a:ext cx="1304400" cy="4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cxnSp>
        <p:nvCxnSpPr>
          <p:cNvPr id="71" name="Google Shape;71;p15"/>
          <p:cNvCxnSpPr/>
          <p:nvPr/>
        </p:nvCxnSpPr>
        <p:spPr>
          <a:xfrm rot="10800000">
            <a:off x="125" y="2571750"/>
            <a:ext cx="245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5"/>
          <p:cNvCxnSpPr/>
          <p:nvPr/>
        </p:nvCxnSpPr>
        <p:spPr>
          <a:xfrm rot="10800000">
            <a:off x="6691800" y="2571750"/>
            <a:ext cx="245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" name="Google Shape;73;p15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3989850" y="446647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-541950" y="-463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6890850" y="426165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3200200" y="42616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7295800" y="3333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160500" y="392290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8518200" y="1810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6020175" y="9210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2" type="ctrTitle"/>
          </p:nvPr>
        </p:nvSpPr>
        <p:spPr>
          <a:xfrm>
            <a:off x="3314725" y="2355946"/>
            <a:ext cx="2514600" cy="70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314663" y="2849325"/>
            <a:ext cx="25146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16"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134"/>
          <p:cNvSpPr/>
          <p:nvPr/>
        </p:nvSpPr>
        <p:spPr>
          <a:xfrm>
            <a:off x="4487325" y="38250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134"/>
          <p:cNvSpPr/>
          <p:nvPr/>
        </p:nvSpPr>
        <p:spPr>
          <a:xfrm>
            <a:off x="8472450" y="1695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134"/>
          <p:cNvSpPr/>
          <p:nvPr/>
        </p:nvSpPr>
        <p:spPr>
          <a:xfrm>
            <a:off x="1242125" y="21390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134"/>
          <p:cNvSpPr/>
          <p:nvPr/>
        </p:nvSpPr>
        <p:spPr>
          <a:xfrm>
            <a:off x="1357700" y="45035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134"/>
          <p:cNvSpPr/>
          <p:nvPr/>
        </p:nvSpPr>
        <p:spPr>
          <a:xfrm>
            <a:off x="1422050" y="59365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134"/>
          <p:cNvSpPr/>
          <p:nvPr/>
        </p:nvSpPr>
        <p:spPr>
          <a:xfrm>
            <a:off x="8487600" y="45554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1" name="Google Shape;1841;p134"/>
          <p:cNvCxnSpPr/>
          <p:nvPr/>
        </p:nvCxnSpPr>
        <p:spPr>
          <a:xfrm>
            <a:off x="825950" y="-937975"/>
            <a:ext cx="0" cy="2631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42" name="Google Shape;1842;p134"/>
          <p:cNvCxnSpPr/>
          <p:nvPr/>
        </p:nvCxnSpPr>
        <p:spPr>
          <a:xfrm>
            <a:off x="825950" y="3392700"/>
            <a:ext cx="0" cy="2631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843" name="Google Shape;1843;p134"/>
          <p:cNvGrpSpPr/>
          <p:nvPr/>
        </p:nvGrpSpPr>
        <p:grpSpPr>
          <a:xfrm>
            <a:off x="1793120" y="749323"/>
            <a:ext cx="5405364" cy="3644869"/>
            <a:chOff x="717450" y="1493475"/>
            <a:chExt cx="1854900" cy="2767975"/>
          </a:xfrm>
        </p:grpSpPr>
        <p:sp>
          <p:nvSpPr>
            <p:cNvPr id="1844" name="Google Shape;1844;p134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34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6" name="Google Shape;1846;p134"/>
          <p:cNvSpPr txBox="1"/>
          <p:nvPr>
            <p:ph type="title"/>
          </p:nvPr>
        </p:nvSpPr>
        <p:spPr>
          <a:xfrm>
            <a:off x="2612100" y="3066200"/>
            <a:ext cx="39198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847" name="Google Shape;1847;p134"/>
          <p:cNvSpPr txBox="1"/>
          <p:nvPr>
            <p:ph idx="1" type="subTitle"/>
          </p:nvPr>
        </p:nvSpPr>
        <p:spPr>
          <a:xfrm>
            <a:off x="2612100" y="1974725"/>
            <a:ext cx="39198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3">
  <p:cSld name="CUSTOM_16_1"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135"/>
          <p:cNvSpPr/>
          <p:nvPr/>
        </p:nvSpPr>
        <p:spPr>
          <a:xfrm>
            <a:off x="-839375" y="7860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135"/>
          <p:cNvSpPr/>
          <p:nvPr/>
        </p:nvSpPr>
        <p:spPr>
          <a:xfrm rot="3513787">
            <a:off x="3512077" y="4093893"/>
            <a:ext cx="778819" cy="673652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135"/>
          <p:cNvSpPr/>
          <p:nvPr/>
        </p:nvSpPr>
        <p:spPr>
          <a:xfrm>
            <a:off x="1242125" y="21390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135"/>
          <p:cNvSpPr/>
          <p:nvPr/>
        </p:nvSpPr>
        <p:spPr>
          <a:xfrm>
            <a:off x="6959175" y="465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135"/>
          <p:cNvSpPr/>
          <p:nvPr/>
        </p:nvSpPr>
        <p:spPr>
          <a:xfrm>
            <a:off x="7157375" y="38066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135"/>
          <p:cNvSpPr/>
          <p:nvPr/>
        </p:nvSpPr>
        <p:spPr>
          <a:xfrm>
            <a:off x="-157700" y="3037625"/>
            <a:ext cx="495900" cy="498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5" name="Google Shape;1855;p135"/>
          <p:cNvGrpSpPr/>
          <p:nvPr/>
        </p:nvGrpSpPr>
        <p:grpSpPr>
          <a:xfrm>
            <a:off x="4429531" y="540004"/>
            <a:ext cx="3902710" cy="2631514"/>
            <a:chOff x="717450" y="1493475"/>
            <a:chExt cx="1854900" cy="2767975"/>
          </a:xfrm>
        </p:grpSpPr>
        <p:sp>
          <p:nvSpPr>
            <p:cNvPr id="1856" name="Google Shape;1856;p135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35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8" name="Google Shape;1858;p135"/>
          <p:cNvSpPr txBox="1"/>
          <p:nvPr>
            <p:ph type="title"/>
          </p:nvPr>
        </p:nvSpPr>
        <p:spPr>
          <a:xfrm>
            <a:off x="5020794" y="2212815"/>
            <a:ext cx="28302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859" name="Google Shape;1859;p135"/>
          <p:cNvSpPr txBox="1"/>
          <p:nvPr>
            <p:ph idx="1" type="subTitle"/>
          </p:nvPr>
        </p:nvSpPr>
        <p:spPr>
          <a:xfrm>
            <a:off x="5020800" y="1082450"/>
            <a:ext cx="2830200" cy="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0" name="Google Shape;1860;p135"/>
          <p:cNvSpPr/>
          <p:nvPr/>
        </p:nvSpPr>
        <p:spPr>
          <a:xfrm>
            <a:off x="6075625" y="468805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CUSTOM_17"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136"/>
          <p:cNvSpPr/>
          <p:nvPr/>
        </p:nvSpPr>
        <p:spPr>
          <a:xfrm flipH="1" rot="-5400000">
            <a:off x="3119689" y="780232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136"/>
          <p:cNvSpPr txBox="1"/>
          <p:nvPr>
            <p:ph type="title"/>
          </p:nvPr>
        </p:nvSpPr>
        <p:spPr>
          <a:xfrm>
            <a:off x="1972650" y="3877300"/>
            <a:ext cx="51987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64" name="Google Shape;1864;p136"/>
          <p:cNvSpPr/>
          <p:nvPr/>
        </p:nvSpPr>
        <p:spPr>
          <a:xfrm flipH="1" rot="-5400000">
            <a:off x="7743489" y="378365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136"/>
          <p:cNvSpPr/>
          <p:nvPr/>
        </p:nvSpPr>
        <p:spPr>
          <a:xfrm flipH="1" rot="-5400000">
            <a:off x="7667550" y="368289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136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136"/>
          <p:cNvSpPr/>
          <p:nvPr/>
        </p:nvSpPr>
        <p:spPr>
          <a:xfrm>
            <a:off x="8688925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136"/>
          <p:cNvSpPr/>
          <p:nvPr/>
        </p:nvSpPr>
        <p:spPr>
          <a:xfrm>
            <a:off x="-639900" y="-6617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136"/>
          <p:cNvSpPr/>
          <p:nvPr/>
        </p:nvSpPr>
        <p:spPr>
          <a:xfrm>
            <a:off x="8509750" y="192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136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136"/>
          <p:cNvSpPr/>
          <p:nvPr/>
        </p:nvSpPr>
        <p:spPr>
          <a:xfrm>
            <a:off x="38465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136"/>
          <p:cNvSpPr/>
          <p:nvPr/>
        </p:nvSpPr>
        <p:spPr>
          <a:xfrm>
            <a:off x="7137475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136"/>
          <p:cNvSpPr txBox="1"/>
          <p:nvPr>
            <p:ph hasCustomPrompt="1" idx="2" type="title"/>
          </p:nvPr>
        </p:nvSpPr>
        <p:spPr>
          <a:xfrm>
            <a:off x="1972650" y="1554975"/>
            <a:ext cx="5198700" cy="13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3">
  <p:cSld name="CUSTOM_17_1"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137"/>
          <p:cNvSpPr txBox="1"/>
          <p:nvPr>
            <p:ph type="title"/>
          </p:nvPr>
        </p:nvSpPr>
        <p:spPr>
          <a:xfrm>
            <a:off x="713225" y="2872350"/>
            <a:ext cx="47475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76" name="Google Shape;1876;p137"/>
          <p:cNvSpPr/>
          <p:nvPr/>
        </p:nvSpPr>
        <p:spPr>
          <a:xfrm flipH="1" rot="-5400000">
            <a:off x="634214" y="437290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137"/>
          <p:cNvSpPr/>
          <p:nvPr/>
        </p:nvSpPr>
        <p:spPr>
          <a:xfrm flipH="1" rot="-5400000">
            <a:off x="558275" y="427214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137"/>
          <p:cNvSpPr/>
          <p:nvPr/>
        </p:nvSpPr>
        <p:spPr>
          <a:xfrm>
            <a:off x="8764275" y="32985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137"/>
          <p:cNvSpPr/>
          <p:nvPr/>
        </p:nvSpPr>
        <p:spPr>
          <a:xfrm>
            <a:off x="8688925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137"/>
          <p:cNvSpPr/>
          <p:nvPr/>
        </p:nvSpPr>
        <p:spPr>
          <a:xfrm>
            <a:off x="-639900" y="-6617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137"/>
          <p:cNvSpPr/>
          <p:nvPr/>
        </p:nvSpPr>
        <p:spPr>
          <a:xfrm>
            <a:off x="8509750" y="192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137"/>
          <p:cNvSpPr/>
          <p:nvPr/>
        </p:nvSpPr>
        <p:spPr>
          <a:xfrm>
            <a:off x="8430775" y="46470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137"/>
          <p:cNvSpPr/>
          <p:nvPr/>
        </p:nvSpPr>
        <p:spPr>
          <a:xfrm>
            <a:off x="38465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137"/>
          <p:cNvSpPr/>
          <p:nvPr/>
        </p:nvSpPr>
        <p:spPr>
          <a:xfrm>
            <a:off x="7137475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137"/>
          <p:cNvSpPr txBox="1"/>
          <p:nvPr>
            <p:ph hasCustomPrompt="1" idx="2" type="title"/>
          </p:nvPr>
        </p:nvSpPr>
        <p:spPr>
          <a:xfrm>
            <a:off x="713225" y="1554975"/>
            <a:ext cx="4747500" cy="13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886" name="Google Shape;1886;p137"/>
          <p:cNvSpPr/>
          <p:nvPr/>
        </p:nvSpPr>
        <p:spPr>
          <a:xfrm>
            <a:off x="6140575" y="-1739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contents">
  <p:cSld name="CUSTOM_1">
    <p:bg>
      <p:bgPr>
        <a:solidFill>
          <a:schemeClr val="dk1"/>
        </a:solidFill>
      </p:bgPr>
    </p:bg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138"/>
          <p:cNvSpPr/>
          <p:nvPr/>
        </p:nvSpPr>
        <p:spPr>
          <a:xfrm>
            <a:off x="3830701" y="3100488"/>
            <a:ext cx="741300" cy="7413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138"/>
          <p:cNvSpPr/>
          <p:nvPr/>
        </p:nvSpPr>
        <p:spPr>
          <a:xfrm>
            <a:off x="4083663" y="189636"/>
            <a:ext cx="4570800" cy="4508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138"/>
          <p:cNvSpPr/>
          <p:nvPr/>
        </p:nvSpPr>
        <p:spPr>
          <a:xfrm>
            <a:off x="4247278" y="353250"/>
            <a:ext cx="4570800" cy="4508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138"/>
          <p:cNvSpPr txBox="1"/>
          <p:nvPr>
            <p:ph type="title"/>
          </p:nvPr>
        </p:nvSpPr>
        <p:spPr>
          <a:xfrm>
            <a:off x="720000" y="1814675"/>
            <a:ext cx="2948100" cy="15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92" name="Google Shape;1892;p138"/>
          <p:cNvSpPr txBox="1"/>
          <p:nvPr>
            <p:ph hasCustomPrompt="1" idx="2" type="title"/>
          </p:nvPr>
        </p:nvSpPr>
        <p:spPr>
          <a:xfrm>
            <a:off x="4642900" y="965450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93" name="Google Shape;1893;p138"/>
          <p:cNvSpPr txBox="1"/>
          <p:nvPr>
            <p:ph hasCustomPrompt="1" idx="3" type="title"/>
          </p:nvPr>
        </p:nvSpPr>
        <p:spPr>
          <a:xfrm>
            <a:off x="4642900" y="1948051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94" name="Google Shape;1894;p138"/>
          <p:cNvSpPr txBox="1"/>
          <p:nvPr>
            <p:ph hasCustomPrompt="1" idx="4" type="title"/>
          </p:nvPr>
        </p:nvSpPr>
        <p:spPr>
          <a:xfrm>
            <a:off x="4642900" y="2930651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95" name="Google Shape;1895;p138"/>
          <p:cNvSpPr txBox="1"/>
          <p:nvPr>
            <p:ph hasCustomPrompt="1" idx="5" type="title"/>
          </p:nvPr>
        </p:nvSpPr>
        <p:spPr>
          <a:xfrm>
            <a:off x="4642900" y="3939075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96" name="Google Shape;1896;p138"/>
          <p:cNvSpPr txBox="1"/>
          <p:nvPr>
            <p:ph idx="1" type="subTitle"/>
          </p:nvPr>
        </p:nvSpPr>
        <p:spPr>
          <a:xfrm>
            <a:off x="5716000" y="684075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97" name="Google Shape;1897;p138"/>
          <p:cNvSpPr txBox="1"/>
          <p:nvPr>
            <p:ph idx="6" type="subTitle"/>
          </p:nvPr>
        </p:nvSpPr>
        <p:spPr>
          <a:xfrm>
            <a:off x="5716000" y="1670662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98" name="Google Shape;1898;p138"/>
          <p:cNvSpPr txBox="1"/>
          <p:nvPr>
            <p:ph idx="7" type="subTitle"/>
          </p:nvPr>
        </p:nvSpPr>
        <p:spPr>
          <a:xfrm>
            <a:off x="5716000" y="2663825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99" name="Google Shape;1899;p138"/>
          <p:cNvSpPr txBox="1"/>
          <p:nvPr>
            <p:ph idx="8" type="subTitle"/>
          </p:nvPr>
        </p:nvSpPr>
        <p:spPr>
          <a:xfrm>
            <a:off x="5716000" y="3657000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900" name="Google Shape;1900;p138"/>
          <p:cNvCxnSpPr/>
          <p:nvPr/>
        </p:nvCxnSpPr>
        <p:spPr>
          <a:xfrm>
            <a:off x="821550" y="-129200"/>
            <a:ext cx="0" cy="164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01" name="Google Shape;1901;p138"/>
          <p:cNvCxnSpPr/>
          <p:nvPr/>
        </p:nvCxnSpPr>
        <p:spPr>
          <a:xfrm>
            <a:off x="821550" y="3512625"/>
            <a:ext cx="0" cy="202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02" name="Google Shape;1902;p138"/>
          <p:cNvSpPr/>
          <p:nvPr/>
        </p:nvSpPr>
        <p:spPr>
          <a:xfrm>
            <a:off x="3592052" y="4459663"/>
            <a:ext cx="408600" cy="4086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138"/>
          <p:cNvSpPr/>
          <p:nvPr/>
        </p:nvSpPr>
        <p:spPr>
          <a:xfrm>
            <a:off x="8885229" y="3887046"/>
            <a:ext cx="531600" cy="5346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138"/>
          <p:cNvSpPr/>
          <p:nvPr/>
        </p:nvSpPr>
        <p:spPr>
          <a:xfrm>
            <a:off x="160500" y="39902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138"/>
          <p:cNvSpPr/>
          <p:nvPr/>
        </p:nvSpPr>
        <p:spPr>
          <a:xfrm>
            <a:off x="3449175" y="3957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138"/>
          <p:cNvSpPr txBox="1"/>
          <p:nvPr>
            <p:ph idx="9" type="subTitle"/>
          </p:nvPr>
        </p:nvSpPr>
        <p:spPr>
          <a:xfrm>
            <a:off x="5716000" y="1002100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7" name="Google Shape;1907;p138"/>
          <p:cNvSpPr txBox="1"/>
          <p:nvPr>
            <p:ph idx="13" type="subTitle"/>
          </p:nvPr>
        </p:nvSpPr>
        <p:spPr>
          <a:xfrm>
            <a:off x="5716000" y="2975275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8" name="Google Shape;1908;p138"/>
          <p:cNvSpPr txBox="1"/>
          <p:nvPr>
            <p:ph idx="14" type="subTitle"/>
          </p:nvPr>
        </p:nvSpPr>
        <p:spPr>
          <a:xfrm>
            <a:off x="5716000" y="3975025"/>
            <a:ext cx="23487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9" name="Google Shape;1909;p138"/>
          <p:cNvSpPr txBox="1"/>
          <p:nvPr>
            <p:ph idx="15" type="subTitle"/>
          </p:nvPr>
        </p:nvSpPr>
        <p:spPr>
          <a:xfrm>
            <a:off x="5716000" y="1975525"/>
            <a:ext cx="23487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contents 2">
  <p:cSld name="CUSTOM_1_1">
    <p:bg>
      <p:bgPr>
        <a:solidFill>
          <a:schemeClr val="dk1"/>
        </a:solidFill>
      </p:bgPr>
    </p:bg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139"/>
          <p:cNvSpPr txBox="1"/>
          <p:nvPr>
            <p:ph type="title"/>
          </p:nvPr>
        </p:nvSpPr>
        <p:spPr>
          <a:xfrm>
            <a:off x="720000" y="539500"/>
            <a:ext cx="77109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12" name="Google Shape;1912;p139"/>
          <p:cNvSpPr txBox="1"/>
          <p:nvPr>
            <p:ph hasCustomPrompt="1" idx="2" type="title"/>
          </p:nvPr>
        </p:nvSpPr>
        <p:spPr>
          <a:xfrm>
            <a:off x="2528138" y="1542350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3" name="Google Shape;1913;p139"/>
          <p:cNvSpPr txBox="1"/>
          <p:nvPr>
            <p:ph idx="1" type="subTitle"/>
          </p:nvPr>
        </p:nvSpPr>
        <p:spPr>
          <a:xfrm>
            <a:off x="1833188" y="2082225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14" name="Google Shape;1914;p139"/>
          <p:cNvSpPr/>
          <p:nvPr/>
        </p:nvSpPr>
        <p:spPr>
          <a:xfrm>
            <a:off x="8010476" y="-223348"/>
            <a:ext cx="1337100" cy="13371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139"/>
          <p:cNvSpPr/>
          <p:nvPr/>
        </p:nvSpPr>
        <p:spPr>
          <a:xfrm>
            <a:off x="-96229" y="3070329"/>
            <a:ext cx="1034400" cy="10404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139"/>
          <p:cNvSpPr/>
          <p:nvPr/>
        </p:nvSpPr>
        <p:spPr>
          <a:xfrm>
            <a:off x="8341550" y="31177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139"/>
          <p:cNvSpPr/>
          <p:nvPr/>
        </p:nvSpPr>
        <p:spPr>
          <a:xfrm>
            <a:off x="4896275" y="-223350"/>
            <a:ext cx="846000" cy="8460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139"/>
          <p:cNvSpPr txBox="1"/>
          <p:nvPr>
            <p:ph idx="3" type="subTitle"/>
          </p:nvPr>
        </p:nvSpPr>
        <p:spPr>
          <a:xfrm>
            <a:off x="1833188" y="2400250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9" name="Google Shape;1919;p139"/>
          <p:cNvSpPr txBox="1"/>
          <p:nvPr>
            <p:ph hasCustomPrompt="1" idx="4" type="title"/>
          </p:nvPr>
        </p:nvSpPr>
        <p:spPr>
          <a:xfrm>
            <a:off x="5657063" y="1542350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0" name="Google Shape;1920;p139"/>
          <p:cNvSpPr txBox="1"/>
          <p:nvPr>
            <p:ph idx="5" type="subTitle"/>
          </p:nvPr>
        </p:nvSpPr>
        <p:spPr>
          <a:xfrm>
            <a:off x="4962113" y="2082225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21" name="Google Shape;1921;p139"/>
          <p:cNvSpPr txBox="1"/>
          <p:nvPr>
            <p:ph idx="6" type="subTitle"/>
          </p:nvPr>
        </p:nvSpPr>
        <p:spPr>
          <a:xfrm>
            <a:off x="4962113" y="2400250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2" name="Google Shape;1922;p139"/>
          <p:cNvSpPr txBox="1"/>
          <p:nvPr>
            <p:ph hasCustomPrompt="1" idx="7" type="title"/>
          </p:nvPr>
        </p:nvSpPr>
        <p:spPr>
          <a:xfrm>
            <a:off x="2528138" y="3252675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3" name="Google Shape;1923;p139"/>
          <p:cNvSpPr txBox="1"/>
          <p:nvPr>
            <p:ph idx="8" type="subTitle"/>
          </p:nvPr>
        </p:nvSpPr>
        <p:spPr>
          <a:xfrm>
            <a:off x="1833188" y="3792550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24" name="Google Shape;1924;p139"/>
          <p:cNvSpPr txBox="1"/>
          <p:nvPr>
            <p:ph idx="9" type="subTitle"/>
          </p:nvPr>
        </p:nvSpPr>
        <p:spPr>
          <a:xfrm>
            <a:off x="1833188" y="4110575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5" name="Google Shape;1925;p139"/>
          <p:cNvSpPr txBox="1"/>
          <p:nvPr>
            <p:ph hasCustomPrompt="1" idx="13" type="title"/>
          </p:nvPr>
        </p:nvSpPr>
        <p:spPr>
          <a:xfrm>
            <a:off x="5657063" y="3252675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6" name="Google Shape;1926;p139"/>
          <p:cNvSpPr txBox="1"/>
          <p:nvPr>
            <p:ph idx="14" type="subTitle"/>
          </p:nvPr>
        </p:nvSpPr>
        <p:spPr>
          <a:xfrm>
            <a:off x="4962113" y="3792550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27" name="Google Shape;1927;p139"/>
          <p:cNvSpPr txBox="1"/>
          <p:nvPr>
            <p:ph idx="15" type="subTitle"/>
          </p:nvPr>
        </p:nvSpPr>
        <p:spPr>
          <a:xfrm>
            <a:off x="4962113" y="4110575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8" name="Google Shape;1928;p139"/>
          <p:cNvSpPr/>
          <p:nvPr/>
        </p:nvSpPr>
        <p:spPr>
          <a:xfrm>
            <a:off x="3732951" y="4791827"/>
            <a:ext cx="1337100" cy="13371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139"/>
          <p:cNvSpPr/>
          <p:nvPr/>
        </p:nvSpPr>
        <p:spPr>
          <a:xfrm>
            <a:off x="140825" y="20024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18"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140"/>
          <p:cNvSpPr txBox="1"/>
          <p:nvPr>
            <p:ph type="title"/>
          </p:nvPr>
        </p:nvSpPr>
        <p:spPr>
          <a:xfrm>
            <a:off x="5140764" y="1899188"/>
            <a:ext cx="26877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932" name="Google Shape;1932;p140"/>
          <p:cNvSpPr txBox="1"/>
          <p:nvPr>
            <p:ph idx="1" type="subTitle"/>
          </p:nvPr>
        </p:nvSpPr>
        <p:spPr>
          <a:xfrm>
            <a:off x="5141900" y="2420513"/>
            <a:ext cx="27084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3" name="Google Shape;1933;p140"/>
          <p:cNvSpPr/>
          <p:nvPr/>
        </p:nvSpPr>
        <p:spPr>
          <a:xfrm>
            <a:off x="5964675" y="-10131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140"/>
          <p:cNvSpPr/>
          <p:nvPr/>
        </p:nvSpPr>
        <p:spPr>
          <a:xfrm>
            <a:off x="-458800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140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140"/>
          <p:cNvSpPr/>
          <p:nvPr/>
        </p:nvSpPr>
        <p:spPr>
          <a:xfrm>
            <a:off x="217550" y="394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140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140"/>
          <p:cNvSpPr/>
          <p:nvPr/>
        </p:nvSpPr>
        <p:spPr>
          <a:xfrm>
            <a:off x="1157075" y="-12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140"/>
          <p:cNvSpPr/>
          <p:nvPr/>
        </p:nvSpPr>
        <p:spPr>
          <a:xfrm>
            <a:off x="7969800" y="38842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140"/>
          <p:cNvSpPr/>
          <p:nvPr/>
        </p:nvSpPr>
        <p:spPr>
          <a:xfrm>
            <a:off x="611000" y="33588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140"/>
          <p:cNvSpPr/>
          <p:nvPr/>
        </p:nvSpPr>
        <p:spPr>
          <a:xfrm>
            <a:off x="6833050" y="442287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4">
  <p:cSld name="CUSTOM_18_1"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141"/>
          <p:cNvSpPr/>
          <p:nvPr/>
        </p:nvSpPr>
        <p:spPr>
          <a:xfrm>
            <a:off x="5104877" y="932297"/>
            <a:ext cx="3207300" cy="31641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141"/>
          <p:cNvSpPr/>
          <p:nvPr/>
        </p:nvSpPr>
        <p:spPr>
          <a:xfrm>
            <a:off x="5219689" y="1047110"/>
            <a:ext cx="3207300" cy="3164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141"/>
          <p:cNvSpPr txBox="1"/>
          <p:nvPr>
            <p:ph type="title"/>
          </p:nvPr>
        </p:nvSpPr>
        <p:spPr>
          <a:xfrm>
            <a:off x="5597975" y="1746811"/>
            <a:ext cx="26877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946" name="Google Shape;1946;p141"/>
          <p:cNvSpPr txBox="1"/>
          <p:nvPr>
            <p:ph idx="1" type="subTitle"/>
          </p:nvPr>
        </p:nvSpPr>
        <p:spPr>
          <a:xfrm>
            <a:off x="5599100" y="2572913"/>
            <a:ext cx="27084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7" name="Google Shape;1947;p141"/>
          <p:cNvSpPr/>
          <p:nvPr/>
        </p:nvSpPr>
        <p:spPr>
          <a:xfrm>
            <a:off x="0" y="4422881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141"/>
          <p:cNvSpPr/>
          <p:nvPr/>
        </p:nvSpPr>
        <p:spPr>
          <a:xfrm>
            <a:off x="-458800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141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141"/>
          <p:cNvSpPr/>
          <p:nvPr/>
        </p:nvSpPr>
        <p:spPr>
          <a:xfrm>
            <a:off x="7093050" y="2723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141"/>
          <p:cNvSpPr/>
          <p:nvPr/>
        </p:nvSpPr>
        <p:spPr>
          <a:xfrm>
            <a:off x="5265950" y="1493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141"/>
          <p:cNvSpPr/>
          <p:nvPr/>
        </p:nvSpPr>
        <p:spPr>
          <a:xfrm>
            <a:off x="1157075" y="-12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141"/>
          <p:cNvSpPr/>
          <p:nvPr/>
        </p:nvSpPr>
        <p:spPr>
          <a:xfrm>
            <a:off x="7733625" y="429097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p141"/>
          <p:cNvSpPr/>
          <p:nvPr/>
        </p:nvSpPr>
        <p:spPr>
          <a:xfrm>
            <a:off x="8300000" y="35405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141"/>
          <p:cNvSpPr/>
          <p:nvPr/>
        </p:nvSpPr>
        <p:spPr>
          <a:xfrm>
            <a:off x="6833050" y="442287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">
    <p:bg>
      <p:bgPr>
        <a:solidFill>
          <a:schemeClr val="dk1"/>
        </a:solidFill>
      </p:bgPr>
    </p:bg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7" name="Google Shape;1957;p142"/>
          <p:cNvCxnSpPr/>
          <p:nvPr/>
        </p:nvCxnSpPr>
        <p:spPr>
          <a:xfrm rot="10800000">
            <a:off x="2314550" y="-113300"/>
            <a:ext cx="0" cy="133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58" name="Google Shape;1958;p142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59" name="Google Shape;1959;p142"/>
          <p:cNvSpPr/>
          <p:nvPr/>
        </p:nvSpPr>
        <p:spPr>
          <a:xfrm>
            <a:off x="816325" y="1377350"/>
            <a:ext cx="2802000" cy="28020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142"/>
          <p:cNvSpPr/>
          <p:nvPr/>
        </p:nvSpPr>
        <p:spPr>
          <a:xfrm>
            <a:off x="913541" y="1450615"/>
            <a:ext cx="2802000" cy="280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142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142"/>
          <p:cNvSpPr/>
          <p:nvPr/>
        </p:nvSpPr>
        <p:spPr>
          <a:xfrm>
            <a:off x="8688925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142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142"/>
          <p:cNvSpPr/>
          <p:nvPr/>
        </p:nvSpPr>
        <p:spPr>
          <a:xfrm>
            <a:off x="3211700" y="41793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142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142"/>
          <p:cNvSpPr/>
          <p:nvPr/>
        </p:nvSpPr>
        <p:spPr>
          <a:xfrm>
            <a:off x="181100" y="1196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142"/>
          <p:cNvSpPr/>
          <p:nvPr/>
        </p:nvSpPr>
        <p:spPr>
          <a:xfrm>
            <a:off x="7592550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8" name="Google Shape;1968;p142"/>
          <p:cNvCxnSpPr/>
          <p:nvPr/>
        </p:nvCxnSpPr>
        <p:spPr>
          <a:xfrm rot="10800000">
            <a:off x="2314550" y="4424875"/>
            <a:ext cx="0" cy="100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_1">
    <p:bg>
      <p:bgPr>
        <a:solidFill>
          <a:schemeClr val="dk1"/>
        </a:solidFill>
      </p:bgPr>
    </p:bg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0" name="Google Shape;1970;p143"/>
          <p:cNvCxnSpPr/>
          <p:nvPr/>
        </p:nvCxnSpPr>
        <p:spPr>
          <a:xfrm rot="10800000">
            <a:off x="2314550" y="-113225"/>
            <a:ext cx="0" cy="103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71" name="Google Shape;1971;p143"/>
          <p:cNvSpPr/>
          <p:nvPr/>
        </p:nvSpPr>
        <p:spPr>
          <a:xfrm>
            <a:off x="713225" y="710011"/>
            <a:ext cx="3362400" cy="33624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143"/>
          <p:cNvSpPr/>
          <p:nvPr/>
        </p:nvSpPr>
        <p:spPr>
          <a:xfrm>
            <a:off x="829884" y="709998"/>
            <a:ext cx="3362400" cy="3362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143"/>
          <p:cNvSpPr/>
          <p:nvPr/>
        </p:nvSpPr>
        <p:spPr>
          <a:xfrm>
            <a:off x="8552400" y="9662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143"/>
          <p:cNvSpPr/>
          <p:nvPr/>
        </p:nvSpPr>
        <p:spPr>
          <a:xfrm>
            <a:off x="-522125" y="5690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143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143"/>
          <p:cNvSpPr/>
          <p:nvPr/>
        </p:nvSpPr>
        <p:spPr>
          <a:xfrm>
            <a:off x="3211700" y="41793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143"/>
          <p:cNvSpPr/>
          <p:nvPr/>
        </p:nvSpPr>
        <p:spPr>
          <a:xfrm>
            <a:off x="6627050" y="46085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143"/>
          <p:cNvSpPr/>
          <p:nvPr/>
        </p:nvSpPr>
        <p:spPr>
          <a:xfrm>
            <a:off x="8552400" y="30141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143"/>
          <p:cNvSpPr/>
          <p:nvPr/>
        </p:nvSpPr>
        <p:spPr>
          <a:xfrm>
            <a:off x="3315050" y="5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143"/>
          <p:cNvSpPr/>
          <p:nvPr/>
        </p:nvSpPr>
        <p:spPr>
          <a:xfrm>
            <a:off x="-654825" y="35047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143"/>
          <p:cNvSpPr txBox="1"/>
          <p:nvPr>
            <p:ph type="title"/>
          </p:nvPr>
        </p:nvSpPr>
        <p:spPr>
          <a:xfrm>
            <a:off x="1627025" y="1727700"/>
            <a:ext cx="6796800" cy="16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cxnSp>
        <p:nvCxnSpPr>
          <p:cNvPr id="1982" name="Google Shape;1982;p143"/>
          <p:cNvCxnSpPr/>
          <p:nvPr/>
        </p:nvCxnSpPr>
        <p:spPr>
          <a:xfrm rot="10800000">
            <a:off x="2314550" y="4225025"/>
            <a:ext cx="0" cy="103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83" name="Google Shape;1983;p143"/>
          <p:cNvSpPr/>
          <p:nvPr/>
        </p:nvSpPr>
        <p:spPr>
          <a:xfrm>
            <a:off x="6812600" y="-251000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6"/>
          <p:cNvGrpSpPr/>
          <p:nvPr/>
        </p:nvGrpSpPr>
        <p:grpSpPr>
          <a:xfrm>
            <a:off x="7609464" y="-843476"/>
            <a:ext cx="2274674" cy="2281692"/>
            <a:chOff x="7609464" y="-843476"/>
            <a:chExt cx="2274674" cy="2281692"/>
          </a:xfrm>
        </p:grpSpPr>
        <p:sp>
          <p:nvSpPr>
            <p:cNvPr id="86" name="Google Shape;86;p16"/>
            <p:cNvSpPr/>
            <p:nvPr/>
          </p:nvSpPr>
          <p:spPr>
            <a:xfrm rot="5400000">
              <a:off x="7609464" y="-766784"/>
              <a:ext cx="2205000" cy="22050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 rot="5400000">
              <a:off x="7679138" y="-843476"/>
              <a:ext cx="2205000" cy="220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6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6"/>
          <p:cNvSpPr/>
          <p:nvPr/>
        </p:nvSpPr>
        <p:spPr>
          <a:xfrm>
            <a:off x="296325" y="47034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8246550" y="26871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1242125" y="21390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8472450" y="41389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7060775" y="1017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162625" y="42427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1">
    <p:bg>
      <p:bgPr>
        <a:solidFill>
          <a:schemeClr val="dk1"/>
        </a:solidFill>
      </p:bgPr>
    </p:bg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144"/>
          <p:cNvSpPr/>
          <p:nvPr/>
        </p:nvSpPr>
        <p:spPr>
          <a:xfrm flipH="1" rot="-5400000">
            <a:off x="7743489" y="378365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144"/>
          <p:cNvSpPr/>
          <p:nvPr/>
        </p:nvSpPr>
        <p:spPr>
          <a:xfrm flipH="1" rot="-5400000">
            <a:off x="7667550" y="368289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144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8" name="Google Shape;1988;p144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144"/>
          <p:cNvSpPr/>
          <p:nvPr/>
        </p:nvSpPr>
        <p:spPr>
          <a:xfrm>
            <a:off x="8688925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144"/>
          <p:cNvSpPr/>
          <p:nvPr/>
        </p:nvSpPr>
        <p:spPr>
          <a:xfrm>
            <a:off x="-639900" y="-6617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144"/>
          <p:cNvSpPr/>
          <p:nvPr/>
        </p:nvSpPr>
        <p:spPr>
          <a:xfrm>
            <a:off x="8509750" y="192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144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144"/>
          <p:cNvSpPr/>
          <p:nvPr/>
        </p:nvSpPr>
        <p:spPr>
          <a:xfrm>
            <a:off x="38465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144"/>
          <p:cNvSpPr/>
          <p:nvPr/>
        </p:nvSpPr>
        <p:spPr>
          <a:xfrm>
            <a:off x="7137475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4_1">
    <p:bg>
      <p:bgPr>
        <a:solidFill>
          <a:schemeClr val="dk1"/>
        </a:solidFill>
      </p:bgPr>
    </p:bg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145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97" name="Google Shape;1997;p145"/>
          <p:cNvSpPr/>
          <p:nvPr/>
        </p:nvSpPr>
        <p:spPr>
          <a:xfrm>
            <a:off x="9854320" y="4497901"/>
            <a:ext cx="59" cy="3224"/>
          </a:xfrm>
          <a:custGeom>
            <a:rect b="b" l="l" r="r" t="t"/>
            <a:pathLst>
              <a:path extrusionOk="0" h="103" w="1">
                <a:moveTo>
                  <a:pt x="0" y="102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145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145"/>
          <p:cNvSpPr/>
          <p:nvPr/>
        </p:nvSpPr>
        <p:spPr>
          <a:xfrm>
            <a:off x="8688925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145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145"/>
          <p:cNvSpPr/>
          <p:nvPr/>
        </p:nvSpPr>
        <p:spPr>
          <a:xfrm>
            <a:off x="2873025" y="43460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145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145"/>
          <p:cNvSpPr/>
          <p:nvPr/>
        </p:nvSpPr>
        <p:spPr>
          <a:xfrm>
            <a:off x="7234850" y="110088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145"/>
          <p:cNvSpPr/>
          <p:nvPr/>
        </p:nvSpPr>
        <p:spPr>
          <a:xfrm>
            <a:off x="5299775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8_1">
    <p:bg>
      <p:bgPr>
        <a:solidFill>
          <a:schemeClr val="dk1"/>
        </a:solidFill>
      </p:bgPr>
    </p:bg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146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07" name="Google Shape;2007;p146"/>
          <p:cNvSpPr/>
          <p:nvPr/>
        </p:nvSpPr>
        <p:spPr>
          <a:xfrm>
            <a:off x="8634825" y="1381381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146"/>
          <p:cNvSpPr/>
          <p:nvPr/>
        </p:nvSpPr>
        <p:spPr>
          <a:xfrm>
            <a:off x="-458800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146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146"/>
          <p:cNvSpPr/>
          <p:nvPr/>
        </p:nvSpPr>
        <p:spPr>
          <a:xfrm>
            <a:off x="217550" y="394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1" name="Google Shape;2011;p146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p146"/>
          <p:cNvSpPr/>
          <p:nvPr/>
        </p:nvSpPr>
        <p:spPr>
          <a:xfrm>
            <a:off x="1157075" y="-12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3" name="Google Shape;2013;p146"/>
          <p:cNvSpPr/>
          <p:nvPr/>
        </p:nvSpPr>
        <p:spPr>
          <a:xfrm>
            <a:off x="8634825" y="263857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146"/>
          <p:cNvSpPr/>
          <p:nvPr/>
        </p:nvSpPr>
        <p:spPr>
          <a:xfrm>
            <a:off x="611000" y="33588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146"/>
          <p:cNvSpPr/>
          <p:nvPr/>
        </p:nvSpPr>
        <p:spPr>
          <a:xfrm>
            <a:off x="6833050" y="442287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4_1">
    <p:bg>
      <p:bgPr>
        <a:solidFill>
          <a:schemeClr val="dk1"/>
        </a:solidFill>
      </p:bgPr>
    </p:bg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147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8" name="Google Shape;2018;p147"/>
          <p:cNvSpPr/>
          <p:nvPr/>
        </p:nvSpPr>
        <p:spPr>
          <a:xfrm>
            <a:off x="8424000" y="39263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147"/>
          <p:cNvSpPr/>
          <p:nvPr/>
        </p:nvSpPr>
        <p:spPr>
          <a:xfrm>
            <a:off x="-947800" y="15460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147"/>
          <p:cNvSpPr/>
          <p:nvPr/>
        </p:nvSpPr>
        <p:spPr>
          <a:xfrm>
            <a:off x="8539625" y="9790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147"/>
          <p:cNvSpPr/>
          <p:nvPr/>
        </p:nvSpPr>
        <p:spPr>
          <a:xfrm>
            <a:off x="8502125" y="4875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147"/>
          <p:cNvSpPr/>
          <p:nvPr/>
        </p:nvSpPr>
        <p:spPr>
          <a:xfrm>
            <a:off x="290100" y="1246663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147"/>
          <p:cNvSpPr/>
          <p:nvPr/>
        </p:nvSpPr>
        <p:spPr>
          <a:xfrm>
            <a:off x="3030100" y="47136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147"/>
          <p:cNvSpPr/>
          <p:nvPr/>
        </p:nvSpPr>
        <p:spPr>
          <a:xfrm>
            <a:off x="7653475" y="445485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147"/>
          <p:cNvSpPr/>
          <p:nvPr/>
        </p:nvSpPr>
        <p:spPr>
          <a:xfrm>
            <a:off x="2366250" y="432225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1_1">
    <p:bg>
      <p:bgPr>
        <a:solidFill>
          <a:schemeClr val="dk1"/>
        </a:solidFill>
      </p:bgPr>
    </p:bg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7" name="Google Shape;2027;p148"/>
          <p:cNvGrpSpPr/>
          <p:nvPr/>
        </p:nvGrpSpPr>
        <p:grpSpPr>
          <a:xfrm>
            <a:off x="5662375" y="1886604"/>
            <a:ext cx="1854900" cy="1998511"/>
            <a:chOff x="6288400" y="1878279"/>
            <a:chExt cx="1854900" cy="1998511"/>
          </a:xfrm>
        </p:grpSpPr>
        <p:sp>
          <p:nvSpPr>
            <p:cNvPr id="2028" name="Google Shape;2028;p148"/>
            <p:cNvSpPr/>
            <p:nvPr/>
          </p:nvSpPr>
          <p:spPr>
            <a:xfrm>
              <a:off x="6288400" y="1878279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148"/>
            <p:cNvSpPr/>
            <p:nvPr/>
          </p:nvSpPr>
          <p:spPr>
            <a:xfrm>
              <a:off x="6364600" y="1982590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0" name="Google Shape;2030;p148"/>
          <p:cNvGrpSpPr/>
          <p:nvPr/>
        </p:nvGrpSpPr>
        <p:grpSpPr>
          <a:xfrm>
            <a:off x="3644538" y="1886604"/>
            <a:ext cx="1854900" cy="1998511"/>
            <a:chOff x="4270563" y="1878279"/>
            <a:chExt cx="1854900" cy="1998511"/>
          </a:xfrm>
        </p:grpSpPr>
        <p:sp>
          <p:nvSpPr>
            <p:cNvPr id="2031" name="Google Shape;2031;p148"/>
            <p:cNvSpPr/>
            <p:nvPr/>
          </p:nvSpPr>
          <p:spPr>
            <a:xfrm>
              <a:off x="4270563" y="1878279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148"/>
            <p:cNvSpPr/>
            <p:nvPr/>
          </p:nvSpPr>
          <p:spPr>
            <a:xfrm>
              <a:off x="4346763" y="1982590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3" name="Google Shape;2033;p148"/>
          <p:cNvGrpSpPr/>
          <p:nvPr/>
        </p:nvGrpSpPr>
        <p:grpSpPr>
          <a:xfrm>
            <a:off x="1626725" y="1886604"/>
            <a:ext cx="1854900" cy="1998511"/>
            <a:chOff x="2252750" y="1878279"/>
            <a:chExt cx="1854900" cy="1998511"/>
          </a:xfrm>
        </p:grpSpPr>
        <p:sp>
          <p:nvSpPr>
            <p:cNvPr id="2034" name="Google Shape;2034;p148"/>
            <p:cNvSpPr/>
            <p:nvPr/>
          </p:nvSpPr>
          <p:spPr>
            <a:xfrm>
              <a:off x="2252750" y="1878279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148"/>
            <p:cNvSpPr/>
            <p:nvPr/>
          </p:nvSpPr>
          <p:spPr>
            <a:xfrm>
              <a:off x="2328950" y="1982590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6" name="Google Shape;2036;p148"/>
          <p:cNvSpPr/>
          <p:nvPr/>
        </p:nvSpPr>
        <p:spPr>
          <a:xfrm>
            <a:off x="6283050" y="64912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148"/>
          <p:cNvSpPr txBox="1"/>
          <p:nvPr>
            <p:ph idx="1" type="subTitle"/>
          </p:nvPr>
        </p:nvSpPr>
        <p:spPr>
          <a:xfrm>
            <a:off x="5983225" y="2437488"/>
            <a:ext cx="12132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038" name="Google Shape;2038;p148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9" name="Google Shape;2039;p148"/>
          <p:cNvSpPr txBox="1"/>
          <p:nvPr>
            <p:ph idx="2" type="subTitle"/>
          </p:nvPr>
        </p:nvSpPr>
        <p:spPr>
          <a:xfrm>
            <a:off x="1746275" y="2687213"/>
            <a:ext cx="1615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0" name="Google Shape;2040;p148"/>
          <p:cNvSpPr txBox="1"/>
          <p:nvPr>
            <p:ph idx="3" type="subTitle"/>
          </p:nvPr>
        </p:nvSpPr>
        <p:spPr>
          <a:xfrm>
            <a:off x="5781925" y="2687213"/>
            <a:ext cx="1615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1" name="Google Shape;2041;p148"/>
          <p:cNvSpPr txBox="1"/>
          <p:nvPr>
            <p:ph idx="4" type="subTitle"/>
          </p:nvPr>
        </p:nvSpPr>
        <p:spPr>
          <a:xfrm>
            <a:off x="1947575" y="2437488"/>
            <a:ext cx="12132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042" name="Google Shape;2042;p148"/>
          <p:cNvSpPr txBox="1"/>
          <p:nvPr>
            <p:ph idx="5" type="subTitle"/>
          </p:nvPr>
        </p:nvSpPr>
        <p:spPr>
          <a:xfrm>
            <a:off x="3965388" y="2437488"/>
            <a:ext cx="12132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043" name="Google Shape;2043;p148"/>
          <p:cNvSpPr txBox="1"/>
          <p:nvPr>
            <p:ph idx="6" type="subTitle"/>
          </p:nvPr>
        </p:nvSpPr>
        <p:spPr>
          <a:xfrm>
            <a:off x="3764088" y="2687213"/>
            <a:ext cx="1615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4" name="Google Shape;2044;p148"/>
          <p:cNvSpPr/>
          <p:nvPr/>
        </p:nvSpPr>
        <p:spPr>
          <a:xfrm>
            <a:off x="6777250" y="46085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148"/>
          <p:cNvSpPr/>
          <p:nvPr/>
        </p:nvSpPr>
        <p:spPr>
          <a:xfrm>
            <a:off x="440250" y="410730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148"/>
          <p:cNvSpPr/>
          <p:nvPr/>
        </p:nvSpPr>
        <p:spPr>
          <a:xfrm>
            <a:off x="1404300" y="45588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148"/>
          <p:cNvSpPr/>
          <p:nvPr/>
        </p:nvSpPr>
        <p:spPr>
          <a:xfrm>
            <a:off x="7267500" y="1079013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8" name="Google Shape;2048;p148"/>
          <p:cNvSpPr/>
          <p:nvPr/>
        </p:nvSpPr>
        <p:spPr>
          <a:xfrm>
            <a:off x="150150" y="150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9" name="Google Shape;2049;p148"/>
          <p:cNvSpPr/>
          <p:nvPr/>
        </p:nvSpPr>
        <p:spPr>
          <a:xfrm>
            <a:off x="8538525" y="34468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1_1_1">
    <p:bg>
      <p:bgPr>
        <a:solidFill>
          <a:schemeClr val="dk1"/>
        </a:solidFill>
      </p:bgPr>
    </p:bg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149"/>
          <p:cNvSpPr/>
          <p:nvPr/>
        </p:nvSpPr>
        <p:spPr>
          <a:xfrm>
            <a:off x="6283050" y="64912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149"/>
          <p:cNvSpPr txBox="1"/>
          <p:nvPr>
            <p:ph idx="1" type="subTitle"/>
          </p:nvPr>
        </p:nvSpPr>
        <p:spPr>
          <a:xfrm>
            <a:off x="1281025" y="3393125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053" name="Google Shape;2053;p149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54" name="Google Shape;2054;p149"/>
          <p:cNvSpPr txBox="1"/>
          <p:nvPr>
            <p:ph idx="2" type="subTitle"/>
          </p:nvPr>
        </p:nvSpPr>
        <p:spPr>
          <a:xfrm>
            <a:off x="1273337" y="1929400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5" name="Google Shape;2055;p149"/>
          <p:cNvSpPr txBox="1"/>
          <p:nvPr>
            <p:ph idx="3" type="subTitle"/>
          </p:nvPr>
        </p:nvSpPr>
        <p:spPr>
          <a:xfrm>
            <a:off x="1281049" y="3719050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6" name="Google Shape;2056;p149"/>
          <p:cNvSpPr txBox="1"/>
          <p:nvPr>
            <p:ph idx="4" type="subTitle"/>
          </p:nvPr>
        </p:nvSpPr>
        <p:spPr>
          <a:xfrm>
            <a:off x="1288838" y="1603475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057" name="Google Shape;2057;p149"/>
          <p:cNvSpPr txBox="1"/>
          <p:nvPr>
            <p:ph idx="5" type="subTitle"/>
          </p:nvPr>
        </p:nvSpPr>
        <p:spPr>
          <a:xfrm>
            <a:off x="5683636" y="2589900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058" name="Google Shape;2058;p149"/>
          <p:cNvSpPr txBox="1"/>
          <p:nvPr>
            <p:ph idx="6" type="subTitle"/>
          </p:nvPr>
        </p:nvSpPr>
        <p:spPr>
          <a:xfrm>
            <a:off x="5668057" y="2915825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9" name="Google Shape;2059;p149"/>
          <p:cNvSpPr/>
          <p:nvPr/>
        </p:nvSpPr>
        <p:spPr>
          <a:xfrm>
            <a:off x="6777250" y="46085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149"/>
          <p:cNvSpPr/>
          <p:nvPr/>
        </p:nvSpPr>
        <p:spPr>
          <a:xfrm>
            <a:off x="365850" y="439362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p149"/>
          <p:cNvSpPr/>
          <p:nvPr/>
        </p:nvSpPr>
        <p:spPr>
          <a:xfrm>
            <a:off x="209525" y="17405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2" name="Google Shape;2062;p149"/>
          <p:cNvSpPr/>
          <p:nvPr/>
        </p:nvSpPr>
        <p:spPr>
          <a:xfrm>
            <a:off x="2566025" y="4393613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149"/>
          <p:cNvSpPr/>
          <p:nvPr/>
        </p:nvSpPr>
        <p:spPr>
          <a:xfrm>
            <a:off x="150150" y="150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149"/>
          <p:cNvSpPr/>
          <p:nvPr/>
        </p:nvSpPr>
        <p:spPr>
          <a:xfrm>
            <a:off x="8538525" y="34468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149"/>
          <p:cNvSpPr txBox="1"/>
          <p:nvPr>
            <p:ph hasCustomPrompt="1" idx="7" type="title"/>
          </p:nvPr>
        </p:nvSpPr>
        <p:spPr>
          <a:xfrm>
            <a:off x="3613188" y="1558175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6" name="Google Shape;2066;p149"/>
          <p:cNvSpPr txBox="1"/>
          <p:nvPr>
            <p:ph hasCustomPrompt="1" idx="8" type="title"/>
          </p:nvPr>
        </p:nvSpPr>
        <p:spPr>
          <a:xfrm>
            <a:off x="3613188" y="3347825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7" name="Google Shape;2067;p149"/>
          <p:cNvSpPr txBox="1"/>
          <p:nvPr>
            <p:ph hasCustomPrompt="1" idx="9" type="title"/>
          </p:nvPr>
        </p:nvSpPr>
        <p:spPr>
          <a:xfrm>
            <a:off x="4571988" y="2528250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8" name="Google Shape;2068;p149"/>
          <p:cNvSpPr/>
          <p:nvPr/>
        </p:nvSpPr>
        <p:spPr>
          <a:xfrm flipH="1" rot="-5400000">
            <a:off x="7600996" y="-480157"/>
            <a:ext cx="2112600" cy="21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149"/>
          <p:cNvSpPr/>
          <p:nvPr/>
        </p:nvSpPr>
        <p:spPr>
          <a:xfrm flipH="1" rot="-5400000">
            <a:off x="7545763" y="-553448"/>
            <a:ext cx="2112600" cy="2112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 1">
  <p:cSld name="CUSTOM_11_1_1_1">
    <p:bg>
      <p:bgPr>
        <a:solidFill>
          <a:schemeClr val="dk1"/>
        </a:solidFill>
      </p:bgPr>
    </p:bg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150"/>
          <p:cNvSpPr/>
          <p:nvPr/>
        </p:nvSpPr>
        <p:spPr>
          <a:xfrm>
            <a:off x="8616025" y="34316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150"/>
          <p:cNvSpPr/>
          <p:nvPr/>
        </p:nvSpPr>
        <p:spPr>
          <a:xfrm>
            <a:off x="7487025" y="45306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150"/>
          <p:cNvSpPr/>
          <p:nvPr/>
        </p:nvSpPr>
        <p:spPr>
          <a:xfrm>
            <a:off x="6519600" y="2020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150"/>
          <p:cNvSpPr/>
          <p:nvPr/>
        </p:nvSpPr>
        <p:spPr>
          <a:xfrm>
            <a:off x="8118850" y="-129200"/>
            <a:ext cx="937800" cy="1092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150"/>
          <p:cNvSpPr/>
          <p:nvPr/>
        </p:nvSpPr>
        <p:spPr>
          <a:xfrm>
            <a:off x="-522700" y="-6755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p150"/>
          <p:cNvSpPr/>
          <p:nvPr/>
        </p:nvSpPr>
        <p:spPr>
          <a:xfrm>
            <a:off x="7057125" y="5057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150"/>
          <p:cNvSpPr/>
          <p:nvPr/>
        </p:nvSpPr>
        <p:spPr>
          <a:xfrm>
            <a:off x="117125" y="22930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150"/>
          <p:cNvSpPr/>
          <p:nvPr/>
        </p:nvSpPr>
        <p:spPr>
          <a:xfrm>
            <a:off x="-418825" y="44045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9" name="Google Shape;2079;p150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0" name="Google Shape;2080;p150"/>
          <p:cNvSpPr txBox="1"/>
          <p:nvPr>
            <p:ph idx="1" type="subTitle"/>
          </p:nvPr>
        </p:nvSpPr>
        <p:spPr>
          <a:xfrm>
            <a:off x="968537" y="3262900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1" name="Google Shape;2081;p150"/>
          <p:cNvSpPr txBox="1"/>
          <p:nvPr>
            <p:ph idx="2" type="subTitle"/>
          </p:nvPr>
        </p:nvSpPr>
        <p:spPr>
          <a:xfrm>
            <a:off x="984038" y="2936975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082" name="Google Shape;2082;p150"/>
          <p:cNvSpPr txBox="1"/>
          <p:nvPr>
            <p:ph hasCustomPrompt="1" idx="3" type="title"/>
          </p:nvPr>
        </p:nvSpPr>
        <p:spPr>
          <a:xfrm>
            <a:off x="984122" y="1882025"/>
            <a:ext cx="21870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3" name="Google Shape;2083;p150"/>
          <p:cNvSpPr txBox="1"/>
          <p:nvPr>
            <p:ph idx="4" type="subTitle"/>
          </p:nvPr>
        </p:nvSpPr>
        <p:spPr>
          <a:xfrm>
            <a:off x="3470712" y="3262900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4" name="Google Shape;2084;p150"/>
          <p:cNvSpPr txBox="1"/>
          <p:nvPr>
            <p:ph idx="5" type="subTitle"/>
          </p:nvPr>
        </p:nvSpPr>
        <p:spPr>
          <a:xfrm>
            <a:off x="3486213" y="2936975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085" name="Google Shape;2085;p150"/>
          <p:cNvSpPr txBox="1"/>
          <p:nvPr>
            <p:ph hasCustomPrompt="1" idx="6" type="title"/>
          </p:nvPr>
        </p:nvSpPr>
        <p:spPr>
          <a:xfrm>
            <a:off x="3486297" y="1882025"/>
            <a:ext cx="21870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6" name="Google Shape;2086;p150"/>
          <p:cNvSpPr txBox="1"/>
          <p:nvPr>
            <p:ph idx="7" type="subTitle"/>
          </p:nvPr>
        </p:nvSpPr>
        <p:spPr>
          <a:xfrm>
            <a:off x="5988412" y="3262900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7" name="Google Shape;2087;p150"/>
          <p:cNvSpPr txBox="1"/>
          <p:nvPr>
            <p:ph idx="8" type="subTitle"/>
          </p:nvPr>
        </p:nvSpPr>
        <p:spPr>
          <a:xfrm>
            <a:off x="6003913" y="2936975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088" name="Google Shape;2088;p150"/>
          <p:cNvSpPr txBox="1"/>
          <p:nvPr>
            <p:ph hasCustomPrompt="1" idx="9" type="title"/>
          </p:nvPr>
        </p:nvSpPr>
        <p:spPr>
          <a:xfrm>
            <a:off x="6003997" y="1882025"/>
            <a:ext cx="21870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bg>
      <p:bgPr>
        <a:solidFill>
          <a:schemeClr val="dk1"/>
        </a:solidFill>
      </p:bgPr>
    </p:bg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151"/>
          <p:cNvSpPr/>
          <p:nvPr/>
        </p:nvSpPr>
        <p:spPr>
          <a:xfrm>
            <a:off x="4575425" y="1493475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151"/>
          <p:cNvSpPr/>
          <p:nvPr/>
        </p:nvSpPr>
        <p:spPr>
          <a:xfrm>
            <a:off x="4651625" y="1637950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p151"/>
          <p:cNvSpPr txBox="1"/>
          <p:nvPr>
            <p:ph idx="1" type="subTitle"/>
          </p:nvPr>
        </p:nvSpPr>
        <p:spPr>
          <a:xfrm>
            <a:off x="4865650" y="2661538"/>
            <a:ext cx="13356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093" name="Google Shape;2093;p151"/>
          <p:cNvSpPr/>
          <p:nvPr/>
        </p:nvSpPr>
        <p:spPr>
          <a:xfrm>
            <a:off x="2639388" y="1493475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Google Shape;2094;p151"/>
          <p:cNvSpPr/>
          <p:nvPr/>
        </p:nvSpPr>
        <p:spPr>
          <a:xfrm>
            <a:off x="6511450" y="1493475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5" name="Google Shape;2095;p151"/>
          <p:cNvSpPr/>
          <p:nvPr/>
        </p:nvSpPr>
        <p:spPr>
          <a:xfrm>
            <a:off x="717450" y="1493475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6" name="Google Shape;2096;p151"/>
          <p:cNvSpPr/>
          <p:nvPr/>
        </p:nvSpPr>
        <p:spPr>
          <a:xfrm>
            <a:off x="2715588" y="1637950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7" name="Google Shape;2097;p151"/>
          <p:cNvSpPr/>
          <p:nvPr/>
        </p:nvSpPr>
        <p:spPr>
          <a:xfrm>
            <a:off x="6587650" y="1637950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8" name="Google Shape;2098;p151"/>
          <p:cNvSpPr/>
          <p:nvPr/>
        </p:nvSpPr>
        <p:spPr>
          <a:xfrm>
            <a:off x="793650" y="1637950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9" name="Google Shape;2099;p151"/>
          <p:cNvSpPr txBox="1"/>
          <p:nvPr>
            <p:ph idx="2" type="subTitle"/>
          </p:nvPr>
        </p:nvSpPr>
        <p:spPr>
          <a:xfrm>
            <a:off x="993500" y="2661538"/>
            <a:ext cx="13356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100" name="Google Shape;2100;p151"/>
          <p:cNvSpPr txBox="1"/>
          <p:nvPr>
            <p:ph idx="3" type="subTitle"/>
          </p:nvPr>
        </p:nvSpPr>
        <p:spPr>
          <a:xfrm>
            <a:off x="2929575" y="2661538"/>
            <a:ext cx="13356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101" name="Google Shape;2101;p151"/>
          <p:cNvSpPr txBox="1"/>
          <p:nvPr>
            <p:ph idx="4" type="subTitle"/>
          </p:nvPr>
        </p:nvSpPr>
        <p:spPr>
          <a:xfrm>
            <a:off x="6801725" y="2661538"/>
            <a:ext cx="13356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102" name="Google Shape;2102;p151"/>
          <p:cNvSpPr/>
          <p:nvPr/>
        </p:nvSpPr>
        <p:spPr>
          <a:xfrm>
            <a:off x="5159975" y="1269825"/>
            <a:ext cx="762000" cy="7620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3" name="Google Shape;2103;p151"/>
          <p:cNvSpPr/>
          <p:nvPr/>
        </p:nvSpPr>
        <p:spPr>
          <a:xfrm>
            <a:off x="5421425" y="-601275"/>
            <a:ext cx="2391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4" name="Google Shape;2104;p151"/>
          <p:cNvCxnSpPr/>
          <p:nvPr/>
        </p:nvCxnSpPr>
        <p:spPr>
          <a:xfrm>
            <a:off x="8298800" y="-129200"/>
            <a:ext cx="0" cy="146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05" name="Google Shape;2105;p151"/>
          <p:cNvCxnSpPr/>
          <p:nvPr/>
        </p:nvCxnSpPr>
        <p:spPr>
          <a:xfrm>
            <a:off x="8298675" y="4349825"/>
            <a:ext cx="0" cy="136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06" name="Google Shape;2106;p151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7" name="Google Shape;2107;p151"/>
          <p:cNvSpPr txBox="1"/>
          <p:nvPr>
            <p:ph idx="5" type="subTitle"/>
          </p:nvPr>
        </p:nvSpPr>
        <p:spPr>
          <a:xfrm>
            <a:off x="904112" y="2914538"/>
            <a:ext cx="1540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8" name="Google Shape;2108;p151"/>
          <p:cNvSpPr txBox="1"/>
          <p:nvPr>
            <p:ph idx="6" type="subTitle"/>
          </p:nvPr>
        </p:nvSpPr>
        <p:spPr>
          <a:xfrm>
            <a:off x="4763050" y="2914538"/>
            <a:ext cx="1540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9" name="Google Shape;2109;p151"/>
          <p:cNvSpPr txBox="1"/>
          <p:nvPr>
            <p:ph idx="7" type="subTitle"/>
          </p:nvPr>
        </p:nvSpPr>
        <p:spPr>
          <a:xfrm>
            <a:off x="6699100" y="2914538"/>
            <a:ext cx="1540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0" name="Google Shape;2110;p151"/>
          <p:cNvSpPr txBox="1"/>
          <p:nvPr>
            <p:ph idx="8" type="subTitle"/>
          </p:nvPr>
        </p:nvSpPr>
        <p:spPr>
          <a:xfrm>
            <a:off x="2796775" y="2914538"/>
            <a:ext cx="1540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1" name="Google Shape;2111;p151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p151"/>
          <p:cNvSpPr/>
          <p:nvPr/>
        </p:nvSpPr>
        <p:spPr>
          <a:xfrm>
            <a:off x="256100" y="1269825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3" name="Google Shape;2113;p151"/>
          <p:cNvSpPr/>
          <p:nvPr/>
        </p:nvSpPr>
        <p:spPr>
          <a:xfrm>
            <a:off x="144300" y="40792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4" name="Google Shape;2114;p151"/>
          <p:cNvSpPr/>
          <p:nvPr/>
        </p:nvSpPr>
        <p:spPr>
          <a:xfrm>
            <a:off x="8593525" y="14614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151"/>
          <p:cNvSpPr/>
          <p:nvPr/>
        </p:nvSpPr>
        <p:spPr>
          <a:xfrm>
            <a:off x="8593525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6" name="Google Shape;2116;p151"/>
          <p:cNvSpPr/>
          <p:nvPr/>
        </p:nvSpPr>
        <p:spPr>
          <a:xfrm>
            <a:off x="5780600" y="-26777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3_1">
    <p:bg>
      <p:bgPr>
        <a:solidFill>
          <a:schemeClr val="dk1"/>
        </a:solidFill>
      </p:bgPr>
    </p:bg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152"/>
          <p:cNvSpPr/>
          <p:nvPr/>
        </p:nvSpPr>
        <p:spPr>
          <a:xfrm flipH="1">
            <a:off x="4827428" y="3155800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9" name="Google Shape;2119;p152"/>
          <p:cNvSpPr/>
          <p:nvPr/>
        </p:nvSpPr>
        <p:spPr>
          <a:xfrm flipH="1">
            <a:off x="4760450" y="3196570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152"/>
          <p:cNvSpPr/>
          <p:nvPr/>
        </p:nvSpPr>
        <p:spPr>
          <a:xfrm>
            <a:off x="907675" y="3155800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1" name="Google Shape;2121;p152"/>
          <p:cNvSpPr/>
          <p:nvPr/>
        </p:nvSpPr>
        <p:spPr>
          <a:xfrm>
            <a:off x="974653" y="3196570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2" name="Google Shape;2122;p152"/>
          <p:cNvSpPr/>
          <p:nvPr/>
        </p:nvSpPr>
        <p:spPr>
          <a:xfrm flipH="1">
            <a:off x="4827428" y="1402125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3" name="Google Shape;2123;p152"/>
          <p:cNvSpPr/>
          <p:nvPr/>
        </p:nvSpPr>
        <p:spPr>
          <a:xfrm flipH="1">
            <a:off x="4760450" y="1442895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4" name="Google Shape;2124;p152"/>
          <p:cNvSpPr/>
          <p:nvPr/>
        </p:nvSpPr>
        <p:spPr>
          <a:xfrm>
            <a:off x="907675" y="1402125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p152"/>
          <p:cNvSpPr/>
          <p:nvPr/>
        </p:nvSpPr>
        <p:spPr>
          <a:xfrm>
            <a:off x="974653" y="1442895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152"/>
          <p:cNvSpPr txBox="1"/>
          <p:nvPr>
            <p:ph idx="1" type="subTitle"/>
          </p:nvPr>
        </p:nvSpPr>
        <p:spPr>
          <a:xfrm>
            <a:off x="1067264" y="1688250"/>
            <a:ext cx="24054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127" name="Google Shape;2127;p152"/>
          <p:cNvSpPr/>
          <p:nvPr/>
        </p:nvSpPr>
        <p:spPr>
          <a:xfrm>
            <a:off x="6763725" y="-317850"/>
            <a:ext cx="762000" cy="7620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8" name="Google Shape;2128;p152"/>
          <p:cNvSpPr/>
          <p:nvPr/>
        </p:nvSpPr>
        <p:spPr>
          <a:xfrm>
            <a:off x="239700" y="-601275"/>
            <a:ext cx="2391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Ç</a:t>
            </a:r>
            <a:endParaRPr>
              <a:solidFill>
                <a:schemeClr val="hlink"/>
              </a:solidFill>
            </a:endParaRPr>
          </a:p>
        </p:txBody>
      </p:sp>
      <p:cxnSp>
        <p:nvCxnSpPr>
          <p:cNvPr id="2129" name="Google Shape;2129;p152"/>
          <p:cNvCxnSpPr/>
          <p:nvPr/>
        </p:nvCxnSpPr>
        <p:spPr>
          <a:xfrm>
            <a:off x="8298800" y="-129200"/>
            <a:ext cx="0" cy="146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30" name="Google Shape;2130;p152"/>
          <p:cNvCxnSpPr/>
          <p:nvPr/>
        </p:nvCxnSpPr>
        <p:spPr>
          <a:xfrm>
            <a:off x="8298675" y="4349825"/>
            <a:ext cx="0" cy="136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31" name="Google Shape;2131;p152"/>
          <p:cNvSpPr txBox="1"/>
          <p:nvPr>
            <p:ph type="title"/>
          </p:nvPr>
        </p:nvSpPr>
        <p:spPr>
          <a:xfrm>
            <a:off x="720000" y="5339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2" name="Google Shape;2132;p152"/>
          <p:cNvSpPr txBox="1"/>
          <p:nvPr>
            <p:ph idx="2" type="subTitle"/>
          </p:nvPr>
        </p:nvSpPr>
        <p:spPr>
          <a:xfrm>
            <a:off x="1067340" y="1941250"/>
            <a:ext cx="24054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3" name="Google Shape;2133;p152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4" name="Google Shape;2134;p152"/>
          <p:cNvSpPr/>
          <p:nvPr/>
        </p:nvSpPr>
        <p:spPr>
          <a:xfrm>
            <a:off x="256100" y="1269825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5" name="Google Shape;2135;p152"/>
          <p:cNvSpPr/>
          <p:nvPr/>
        </p:nvSpPr>
        <p:spPr>
          <a:xfrm>
            <a:off x="8593525" y="10868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6" name="Google Shape;2136;p152"/>
          <p:cNvSpPr/>
          <p:nvPr/>
        </p:nvSpPr>
        <p:spPr>
          <a:xfrm>
            <a:off x="648650" y="459255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7" name="Google Shape;2137;p152"/>
          <p:cNvSpPr/>
          <p:nvPr/>
        </p:nvSpPr>
        <p:spPr>
          <a:xfrm>
            <a:off x="8593525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8" name="Google Shape;2138;p152"/>
          <p:cNvSpPr/>
          <p:nvPr/>
        </p:nvSpPr>
        <p:spPr>
          <a:xfrm>
            <a:off x="5780600" y="-26777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9" name="Google Shape;2139;p152"/>
          <p:cNvSpPr/>
          <p:nvPr/>
        </p:nvSpPr>
        <p:spPr>
          <a:xfrm>
            <a:off x="8424000" y="539996"/>
            <a:ext cx="429900" cy="4098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0" name="Google Shape;2140;p152"/>
          <p:cNvSpPr txBox="1"/>
          <p:nvPr>
            <p:ph idx="3" type="subTitle"/>
          </p:nvPr>
        </p:nvSpPr>
        <p:spPr>
          <a:xfrm>
            <a:off x="1067264" y="3446000"/>
            <a:ext cx="24054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141" name="Google Shape;2141;p152"/>
          <p:cNvSpPr txBox="1"/>
          <p:nvPr>
            <p:ph idx="4" type="subTitle"/>
          </p:nvPr>
        </p:nvSpPr>
        <p:spPr>
          <a:xfrm>
            <a:off x="1067340" y="3699000"/>
            <a:ext cx="24054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2" name="Google Shape;2142;p152"/>
          <p:cNvSpPr txBox="1"/>
          <p:nvPr>
            <p:ph idx="5" type="subTitle"/>
          </p:nvPr>
        </p:nvSpPr>
        <p:spPr>
          <a:xfrm>
            <a:off x="5671264" y="1688250"/>
            <a:ext cx="24054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143" name="Google Shape;2143;p152"/>
          <p:cNvSpPr txBox="1"/>
          <p:nvPr>
            <p:ph idx="6" type="subTitle"/>
          </p:nvPr>
        </p:nvSpPr>
        <p:spPr>
          <a:xfrm>
            <a:off x="5671340" y="1941250"/>
            <a:ext cx="24054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4" name="Google Shape;2144;p152"/>
          <p:cNvSpPr txBox="1"/>
          <p:nvPr>
            <p:ph idx="7" type="subTitle"/>
          </p:nvPr>
        </p:nvSpPr>
        <p:spPr>
          <a:xfrm>
            <a:off x="5671264" y="3446000"/>
            <a:ext cx="24054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145" name="Google Shape;2145;p152"/>
          <p:cNvSpPr txBox="1"/>
          <p:nvPr>
            <p:ph idx="8" type="subTitle"/>
          </p:nvPr>
        </p:nvSpPr>
        <p:spPr>
          <a:xfrm>
            <a:off x="5671340" y="3699000"/>
            <a:ext cx="24054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2_1">
    <p:bg>
      <p:bgPr>
        <a:solidFill>
          <a:schemeClr val="dk1"/>
        </a:solidFill>
      </p:bgPr>
    </p:bg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153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48" name="Google Shape;2148;p153"/>
          <p:cNvSpPr txBox="1"/>
          <p:nvPr>
            <p:ph idx="1" type="subTitle"/>
          </p:nvPr>
        </p:nvSpPr>
        <p:spPr>
          <a:xfrm>
            <a:off x="4884926" y="2920575"/>
            <a:ext cx="1335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149" name="Google Shape;2149;p153"/>
          <p:cNvSpPr txBox="1"/>
          <p:nvPr>
            <p:ph idx="2" type="subTitle"/>
          </p:nvPr>
        </p:nvSpPr>
        <p:spPr>
          <a:xfrm>
            <a:off x="992575" y="2920575"/>
            <a:ext cx="1335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150" name="Google Shape;2150;p153"/>
          <p:cNvSpPr txBox="1"/>
          <p:nvPr>
            <p:ph idx="3" type="subTitle"/>
          </p:nvPr>
        </p:nvSpPr>
        <p:spPr>
          <a:xfrm>
            <a:off x="2953169" y="2920575"/>
            <a:ext cx="1335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151" name="Google Shape;2151;p153"/>
          <p:cNvSpPr txBox="1"/>
          <p:nvPr>
            <p:ph hasCustomPrompt="1" idx="4" type="title"/>
          </p:nvPr>
        </p:nvSpPr>
        <p:spPr>
          <a:xfrm>
            <a:off x="1180975" y="2542275"/>
            <a:ext cx="9588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2152" name="Google Shape;2152;p153"/>
          <p:cNvSpPr txBox="1"/>
          <p:nvPr>
            <p:ph hasCustomPrompt="1" idx="5" type="title"/>
          </p:nvPr>
        </p:nvSpPr>
        <p:spPr>
          <a:xfrm>
            <a:off x="3141569" y="2542275"/>
            <a:ext cx="9588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2153" name="Google Shape;2153;p153"/>
          <p:cNvSpPr txBox="1"/>
          <p:nvPr>
            <p:ph hasCustomPrompt="1" idx="6" type="title"/>
          </p:nvPr>
        </p:nvSpPr>
        <p:spPr>
          <a:xfrm>
            <a:off x="5073326" y="2542275"/>
            <a:ext cx="9588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2154" name="Google Shape;2154;p153"/>
          <p:cNvSpPr/>
          <p:nvPr/>
        </p:nvSpPr>
        <p:spPr>
          <a:xfrm>
            <a:off x="8634825" y="4156656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153"/>
          <p:cNvSpPr/>
          <p:nvPr/>
        </p:nvSpPr>
        <p:spPr>
          <a:xfrm>
            <a:off x="288350" y="4353675"/>
            <a:ext cx="213300" cy="10938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153"/>
          <p:cNvSpPr/>
          <p:nvPr/>
        </p:nvSpPr>
        <p:spPr>
          <a:xfrm>
            <a:off x="8088050" y="-5477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153"/>
          <p:cNvSpPr/>
          <p:nvPr/>
        </p:nvSpPr>
        <p:spPr>
          <a:xfrm>
            <a:off x="217550" y="68000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8" name="Google Shape;2158;p153"/>
          <p:cNvSpPr/>
          <p:nvPr/>
        </p:nvSpPr>
        <p:spPr>
          <a:xfrm>
            <a:off x="8424000" y="13287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9" name="Google Shape;2159;p153"/>
          <p:cNvSpPr/>
          <p:nvPr/>
        </p:nvSpPr>
        <p:spPr>
          <a:xfrm>
            <a:off x="427525" y="1530613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0" name="Google Shape;2160;p153"/>
          <p:cNvSpPr/>
          <p:nvPr/>
        </p:nvSpPr>
        <p:spPr>
          <a:xfrm>
            <a:off x="7994100" y="46856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153"/>
          <p:cNvSpPr/>
          <p:nvPr/>
        </p:nvSpPr>
        <p:spPr>
          <a:xfrm>
            <a:off x="1015525" y="93088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2" name="Google Shape;2162;p153"/>
          <p:cNvSpPr/>
          <p:nvPr/>
        </p:nvSpPr>
        <p:spPr>
          <a:xfrm>
            <a:off x="217550" y="2238767"/>
            <a:ext cx="354900" cy="356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3" name="Google Shape;2163;p153"/>
          <p:cNvSpPr txBox="1"/>
          <p:nvPr>
            <p:ph idx="7" type="subTitle"/>
          </p:nvPr>
        </p:nvSpPr>
        <p:spPr>
          <a:xfrm>
            <a:off x="6816700" y="2920575"/>
            <a:ext cx="1335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164" name="Google Shape;2164;p153"/>
          <p:cNvSpPr txBox="1"/>
          <p:nvPr>
            <p:ph hasCustomPrompt="1" idx="8" type="title"/>
          </p:nvPr>
        </p:nvSpPr>
        <p:spPr>
          <a:xfrm>
            <a:off x="7005100" y="2542275"/>
            <a:ext cx="9588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cxnSp>
        <p:nvCxnSpPr>
          <p:cNvPr id="2165" name="Google Shape;2165;p153"/>
          <p:cNvCxnSpPr>
            <a:stCxn id="2151" idx="1"/>
          </p:cNvCxnSpPr>
          <p:nvPr/>
        </p:nvCxnSpPr>
        <p:spPr>
          <a:xfrm rot="10800000">
            <a:off x="-22925" y="2705325"/>
            <a:ext cx="120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66" name="Google Shape;2166;p153"/>
          <p:cNvCxnSpPr/>
          <p:nvPr/>
        </p:nvCxnSpPr>
        <p:spPr>
          <a:xfrm rot="10800000">
            <a:off x="7963900" y="3162525"/>
            <a:ext cx="120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67" name="Google Shape;2167;p153"/>
          <p:cNvSpPr txBox="1"/>
          <p:nvPr>
            <p:ph idx="9" type="subTitle"/>
          </p:nvPr>
        </p:nvSpPr>
        <p:spPr>
          <a:xfrm>
            <a:off x="851275" y="326710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68" name="Google Shape;2168;p153"/>
          <p:cNvSpPr txBox="1"/>
          <p:nvPr>
            <p:ph idx="13" type="subTitle"/>
          </p:nvPr>
        </p:nvSpPr>
        <p:spPr>
          <a:xfrm>
            <a:off x="4743626" y="326710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69" name="Google Shape;2169;p153"/>
          <p:cNvSpPr txBox="1"/>
          <p:nvPr>
            <p:ph idx="14" type="subTitle"/>
          </p:nvPr>
        </p:nvSpPr>
        <p:spPr>
          <a:xfrm>
            <a:off x="6675396" y="326710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0" name="Google Shape;2170;p153"/>
          <p:cNvSpPr txBox="1"/>
          <p:nvPr>
            <p:ph idx="15" type="subTitle"/>
          </p:nvPr>
        </p:nvSpPr>
        <p:spPr>
          <a:xfrm>
            <a:off x="2811869" y="326710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7"/>
          <p:cNvGrpSpPr/>
          <p:nvPr/>
        </p:nvGrpSpPr>
        <p:grpSpPr>
          <a:xfrm>
            <a:off x="5790052" y="1565359"/>
            <a:ext cx="2746365" cy="3052246"/>
            <a:chOff x="717450" y="1493475"/>
            <a:chExt cx="1854900" cy="2767975"/>
          </a:xfrm>
        </p:grpSpPr>
        <p:sp>
          <p:nvSpPr>
            <p:cNvPr id="98" name="Google Shape;98;p17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7"/>
          <p:cNvGrpSpPr/>
          <p:nvPr/>
        </p:nvGrpSpPr>
        <p:grpSpPr>
          <a:xfrm>
            <a:off x="2952315" y="1565359"/>
            <a:ext cx="2746365" cy="3052246"/>
            <a:chOff x="717450" y="1493475"/>
            <a:chExt cx="1854900" cy="2767975"/>
          </a:xfrm>
        </p:grpSpPr>
        <p:sp>
          <p:nvSpPr>
            <p:cNvPr id="101" name="Google Shape;101;p17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7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241150" y="2730425"/>
            <a:ext cx="23052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7"/>
          <p:cNvSpPr txBox="1"/>
          <p:nvPr>
            <p:ph idx="2" type="subTitle"/>
          </p:nvPr>
        </p:nvSpPr>
        <p:spPr>
          <a:xfrm>
            <a:off x="3241138" y="2296663"/>
            <a:ext cx="2305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3" type="subTitle"/>
          </p:nvPr>
        </p:nvSpPr>
        <p:spPr>
          <a:xfrm>
            <a:off x="6033035" y="2317963"/>
            <a:ext cx="2305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07" name="Google Shape;107;p17"/>
          <p:cNvSpPr/>
          <p:nvPr/>
        </p:nvSpPr>
        <p:spPr>
          <a:xfrm rot="5400000">
            <a:off x="-1705536" y="4208415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 rot="5400000">
            <a:off x="-1781475" y="4309182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-966625" y="1286600"/>
            <a:ext cx="1426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8780200" y="14477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8288250" y="860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2901450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7156775" y="46588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844175" y="1564411"/>
            <a:ext cx="354900" cy="33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8594200" y="47640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4" type="body"/>
          </p:nvPr>
        </p:nvSpPr>
        <p:spPr>
          <a:xfrm>
            <a:off x="6033035" y="2720200"/>
            <a:ext cx="23052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2_1_1">
    <p:bg>
      <p:bgPr>
        <a:solidFill>
          <a:schemeClr val="dk1"/>
        </a:solidFill>
      </p:bgPr>
    </p:bg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p154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3" name="Google Shape;2173;p154"/>
          <p:cNvSpPr txBox="1"/>
          <p:nvPr>
            <p:ph idx="1" type="subTitle"/>
          </p:nvPr>
        </p:nvSpPr>
        <p:spPr>
          <a:xfrm>
            <a:off x="1262525" y="1562025"/>
            <a:ext cx="16182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174" name="Google Shape;2174;p154"/>
          <p:cNvSpPr txBox="1"/>
          <p:nvPr>
            <p:ph hasCustomPrompt="1" idx="2" type="title"/>
          </p:nvPr>
        </p:nvSpPr>
        <p:spPr>
          <a:xfrm>
            <a:off x="3086100" y="2473650"/>
            <a:ext cx="11613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2175" name="Google Shape;2175;p154"/>
          <p:cNvSpPr/>
          <p:nvPr/>
        </p:nvSpPr>
        <p:spPr>
          <a:xfrm>
            <a:off x="8634825" y="4156656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6" name="Google Shape;2176;p154"/>
          <p:cNvSpPr/>
          <p:nvPr/>
        </p:nvSpPr>
        <p:spPr>
          <a:xfrm>
            <a:off x="7834500" y="-148650"/>
            <a:ext cx="213300" cy="10938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154"/>
          <p:cNvSpPr/>
          <p:nvPr/>
        </p:nvSpPr>
        <p:spPr>
          <a:xfrm>
            <a:off x="-627725" y="42857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8" name="Google Shape;2178;p154"/>
          <p:cNvSpPr/>
          <p:nvPr/>
        </p:nvSpPr>
        <p:spPr>
          <a:xfrm>
            <a:off x="147075" y="2103275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154"/>
          <p:cNvSpPr/>
          <p:nvPr/>
        </p:nvSpPr>
        <p:spPr>
          <a:xfrm>
            <a:off x="8424000" y="13287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154"/>
          <p:cNvSpPr/>
          <p:nvPr/>
        </p:nvSpPr>
        <p:spPr>
          <a:xfrm>
            <a:off x="427525" y="1530613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154"/>
          <p:cNvSpPr/>
          <p:nvPr/>
        </p:nvSpPr>
        <p:spPr>
          <a:xfrm>
            <a:off x="427525" y="26846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154"/>
          <p:cNvSpPr/>
          <p:nvPr/>
        </p:nvSpPr>
        <p:spPr>
          <a:xfrm>
            <a:off x="8533500" y="212888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154"/>
          <p:cNvSpPr/>
          <p:nvPr/>
        </p:nvSpPr>
        <p:spPr>
          <a:xfrm>
            <a:off x="8088050" y="3859317"/>
            <a:ext cx="354900" cy="356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4" name="Google Shape;2184;p154"/>
          <p:cNvSpPr txBox="1"/>
          <p:nvPr>
            <p:ph idx="3" type="subTitle"/>
          </p:nvPr>
        </p:nvSpPr>
        <p:spPr>
          <a:xfrm>
            <a:off x="1262525" y="190855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5" name="Google Shape;2185;p154"/>
          <p:cNvSpPr/>
          <p:nvPr/>
        </p:nvSpPr>
        <p:spPr>
          <a:xfrm>
            <a:off x="0" y="-360025"/>
            <a:ext cx="213300" cy="10938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154"/>
          <p:cNvSpPr txBox="1"/>
          <p:nvPr>
            <p:ph idx="4" type="subTitle"/>
          </p:nvPr>
        </p:nvSpPr>
        <p:spPr>
          <a:xfrm>
            <a:off x="6423100" y="1562025"/>
            <a:ext cx="16182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187" name="Google Shape;2187;p154"/>
          <p:cNvSpPr txBox="1"/>
          <p:nvPr>
            <p:ph hasCustomPrompt="1" idx="5" type="title"/>
          </p:nvPr>
        </p:nvSpPr>
        <p:spPr>
          <a:xfrm>
            <a:off x="5067125" y="2473650"/>
            <a:ext cx="11613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2188" name="Google Shape;2188;p154"/>
          <p:cNvSpPr txBox="1"/>
          <p:nvPr>
            <p:ph idx="6" type="subTitle"/>
          </p:nvPr>
        </p:nvSpPr>
        <p:spPr>
          <a:xfrm>
            <a:off x="6423100" y="190855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9" name="Google Shape;2189;p154"/>
          <p:cNvSpPr txBox="1"/>
          <p:nvPr>
            <p:ph idx="7" type="subTitle"/>
          </p:nvPr>
        </p:nvSpPr>
        <p:spPr>
          <a:xfrm>
            <a:off x="1262525" y="3294650"/>
            <a:ext cx="16182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190" name="Google Shape;2190;p154"/>
          <p:cNvSpPr txBox="1"/>
          <p:nvPr>
            <p:ph hasCustomPrompt="1" idx="8" type="title"/>
          </p:nvPr>
        </p:nvSpPr>
        <p:spPr>
          <a:xfrm>
            <a:off x="3086100" y="4206275"/>
            <a:ext cx="11613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2191" name="Google Shape;2191;p154"/>
          <p:cNvSpPr txBox="1"/>
          <p:nvPr>
            <p:ph idx="9" type="subTitle"/>
          </p:nvPr>
        </p:nvSpPr>
        <p:spPr>
          <a:xfrm>
            <a:off x="1262525" y="3641175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2" name="Google Shape;2192;p154"/>
          <p:cNvSpPr txBox="1"/>
          <p:nvPr>
            <p:ph idx="13" type="subTitle"/>
          </p:nvPr>
        </p:nvSpPr>
        <p:spPr>
          <a:xfrm>
            <a:off x="6423100" y="3294650"/>
            <a:ext cx="16182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193" name="Google Shape;2193;p154"/>
          <p:cNvSpPr txBox="1"/>
          <p:nvPr>
            <p:ph hasCustomPrompt="1" idx="14" type="title"/>
          </p:nvPr>
        </p:nvSpPr>
        <p:spPr>
          <a:xfrm>
            <a:off x="5067125" y="4206275"/>
            <a:ext cx="11613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2194" name="Google Shape;2194;p154"/>
          <p:cNvSpPr txBox="1"/>
          <p:nvPr>
            <p:ph idx="15" type="subTitle"/>
          </p:nvPr>
        </p:nvSpPr>
        <p:spPr>
          <a:xfrm>
            <a:off x="6423100" y="3641175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5" name="Google Shape;2195;p154"/>
          <p:cNvSpPr/>
          <p:nvPr/>
        </p:nvSpPr>
        <p:spPr>
          <a:xfrm>
            <a:off x="5140050" y="-2963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bg>
      <p:bgPr>
        <a:solidFill>
          <a:schemeClr val="dk1"/>
        </a:solidFill>
      </p:bgPr>
    </p:bg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7" name="Google Shape;2197;p155"/>
          <p:cNvGrpSpPr/>
          <p:nvPr/>
        </p:nvGrpSpPr>
        <p:grpSpPr>
          <a:xfrm>
            <a:off x="1467976" y="2950549"/>
            <a:ext cx="6019105" cy="1787536"/>
            <a:chOff x="717471" y="1493492"/>
            <a:chExt cx="5339399" cy="2767940"/>
          </a:xfrm>
        </p:grpSpPr>
        <p:sp>
          <p:nvSpPr>
            <p:cNvPr id="2198" name="Google Shape;2198;p155"/>
            <p:cNvSpPr/>
            <p:nvPr/>
          </p:nvSpPr>
          <p:spPr>
            <a:xfrm>
              <a:off x="717471" y="1493492"/>
              <a:ext cx="52632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155"/>
            <p:cNvSpPr/>
            <p:nvPr/>
          </p:nvSpPr>
          <p:spPr>
            <a:xfrm>
              <a:off x="793670" y="1637933"/>
              <a:ext cx="52632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0" name="Google Shape;2200;p155"/>
          <p:cNvGrpSpPr/>
          <p:nvPr/>
        </p:nvGrpSpPr>
        <p:grpSpPr>
          <a:xfrm>
            <a:off x="1467976" y="1097952"/>
            <a:ext cx="6019105" cy="1787536"/>
            <a:chOff x="717471" y="1493492"/>
            <a:chExt cx="5339399" cy="2767940"/>
          </a:xfrm>
        </p:grpSpPr>
        <p:sp>
          <p:nvSpPr>
            <p:cNvPr id="2201" name="Google Shape;2201;p155"/>
            <p:cNvSpPr/>
            <p:nvPr/>
          </p:nvSpPr>
          <p:spPr>
            <a:xfrm>
              <a:off x="717471" y="1493492"/>
              <a:ext cx="52632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155"/>
            <p:cNvSpPr/>
            <p:nvPr/>
          </p:nvSpPr>
          <p:spPr>
            <a:xfrm>
              <a:off x="793670" y="1637933"/>
              <a:ext cx="52632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3" name="Google Shape;2203;p155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4" name="Google Shape;2204;p155"/>
          <p:cNvSpPr txBox="1"/>
          <p:nvPr>
            <p:ph idx="1" type="subTitle"/>
          </p:nvPr>
        </p:nvSpPr>
        <p:spPr>
          <a:xfrm>
            <a:off x="5840283" y="1503563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205" name="Google Shape;2205;p155"/>
          <p:cNvSpPr txBox="1"/>
          <p:nvPr>
            <p:ph idx="2" type="subTitle"/>
          </p:nvPr>
        </p:nvSpPr>
        <p:spPr>
          <a:xfrm>
            <a:off x="1746608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6" name="Google Shape;2206;p155"/>
          <p:cNvSpPr txBox="1"/>
          <p:nvPr>
            <p:ph idx="3" type="subTitle"/>
          </p:nvPr>
        </p:nvSpPr>
        <p:spPr>
          <a:xfrm>
            <a:off x="5618692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7" name="Google Shape;2207;p155"/>
          <p:cNvSpPr txBox="1"/>
          <p:nvPr>
            <p:ph idx="4" type="subTitle"/>
          </p:nvPr>
        </p:nvSpPr>
        <p:spPr>
          <a:xfrm>
            <a:off x="1968133" y="1503563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208" name="Google Shape;2208;p155"/>
          <p:cNvSpPr txBox="1"/>
          <p:nvPr>
            <p:ph idx="5" type="subTitle"/>
          </p:nvPr>
        </p:nvSpPr>
        <p:spPr>
          <a:xfrm>
            <a:off x="3911254" y="1503563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209" name="Google Shape;2209;p155"/>
          <p:cNvSpPr txBox="1"/>
          <p:nvPr>
            <p:ph idx="6" type="subTitle"/>
          </p:nvPr>
        </p:nvSpPr>
        <p:spPr>
          <a:xfrm>
            <a:off x="3689704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0" name="Google Shape;2210;p155"/>
          <p:cNvSpPr txBox="1"/>
          <p:nvPr>
            <p:ph idx="7" type="subTitle"/>
          </p:nvPr>
        </p:nvSpPr>
        <p:spPr>
          <a:xfrm>
            <a:off x="5840283" y="3350138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211" name="Google Shape;2211;p155"/>
          <p:cNvSpPr txBox="1"/>
          <p:nvPr>
            <p:ph idx="8" type="subTitle"/>
          </p:nvPr>
        </p:nvSpPr>
        <p:spPr>
          <a:xfrm>
            <a:off x="1746608" y="3618225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2" name="Google Shape;2212;p155"/>
          <p:cNvSpPr txBox="1"/>
          <p:nvPr>
            <p:ph idx="9" type="subTitle"/>
          </p:nvPr>
        </p:nvSpPr>
        <p:spPr>
          <a:xfrm>
            <a:off x="5618692" y="3618225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3" name="Google Shape;2213;p155"/>
          <p:cNvSpPr txBox="1"/>
          <p:nvPr>
            <p:ph idx="13" type="subTitle"/>
          </p:nvPr>
        </p:nvSpPr>
        <p:spPr>
          <a:xfrm>
            <a:off x="1968133" y="3350138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214" name="Google Shape;2214;p155"/>
          <p:cNvSpPr txBox="1"/>
          <p:nvPr>
            <p:ph idx="14" type="subTitle"/>
          </p:nvPr>
        </p:nvSpPr>
        <p:spPr>
          <a:xfrm>
            <a:off x="3911254" y="3350138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215" name="Google Shape;2215;p155"/>
          <p:cNvSpPr txBox="1"/>
          <p:nvPr>
            <p:ph idx="15" type="subTitle"/>
          </p:nvPr>
        </p:nvSpPr>
        <p:spPr>
          <a:xfrm>
            <a:off x="3689708" y="3618225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6" name="Google Shape;2216;p155"/>
          <p:cNvSpPr/>
          <p:nvPr/>
        </p:nvSpPr>
        <p:spPr>
          <a:xfrm>
            <a:off x="8616025" y="34316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155"/>
          <p:cNvSpPr/>
          <p:nvPr/>
        </p:nvSpPr>
        <p:spPr>
          <a:xfrm>
            <a:off x="7487025" y="45306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8" name="Google Shape;2218;p155"/>
          <p:cNvSpPr/>
          <p:nvPr/>
        </p:nvSpPr>
        <p:spPr>
          <a:xfrm>
            <a:off x="168950" y="116962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9" name="Google Shape;2219;p155"/>
          <p:cNvSpPr/>
          <p:nvPr/>
        </p:nvSpPr>
        <p:spPr>
          <a:xfrm>
            <a:off x="8004275" y="199455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155"/>
          <p:cNvSpPr/>
          <p:nvPr/>
        </p:nvSpPr>
        <p:spPr>
          <a:xfrm>
            <a:off x="8118850" y="-129200"/>
            <a:ext cx="937800" cy="1092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155"/>
          <p:cNvSpPr/>
          <p:nvPr/>
        </p:nvSpPr>
        <p:spPr>
          <a:xfrm>
            <a:off x="-522700" y="-6755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155"/>
          <p:cNvSpPr/>
          <p:nvPr/>
        </p:nvSpPr>
        <p:spPr>
          <a:xfrm>
            <a:off x="340200" y="317577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155"/>
          <p:cNvSpPr/>
          <p:nvPr/>
        </p:nvSpPr>
        <p:spPr>
          <a:xfrm>
            <a:off x="744900" y="269370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155"/>
          <p:cNvSpPr/>
          <p:nvPr/>
        </p:nvSpPr>
        <p:spPr>
          <a:xfrm>
            <a:off x="-418825" y="44045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6_1">
    <p:bg>
      <p:bgPr>
        <a:solidFill>
          <a:schemeClr val="dk1"/>
        </a:solidFill>
      </p:bgPr>
    </p:bg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156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27" name="Google Shape;2227;p156"/>
          <p:cNvSpPr txBox="1"/>
          <p:nvPr>
            <p:ph idx="1" type="subTitle"/>
          </p:nvPr>
        </p:nvSpPr>
        <p:spPr>
          <a:xfrm>
            <a:off x="1412008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8" name="Google Shape;2228;p156"/>
          <p:cNvSpPr txBox="1"/>
          <p:nvPr>
            <p:ph idx="2" type="subTitle"/>
          </p:nvPr>
        </p:nvSpPr>
        <p:spPr>
          <a:xfrm>
            <a:off x="1412000" y="1427375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229" name="Google Shape;2229;p156"/>
          <p:cNvSpPr/>
          <p:nvPr/>
        </p:nvSpPr>
        <p:spPr>
          <a:xfrm>
            <a:off x="8616025" y="34316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156"/>
          <p:cNvSpPr/>
          <p:nvPr/>
        </p:nvSpPr>
        <p:spPr>
          <a:xfrm>
            <a:off x="7487025" y="45306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Google Shape;2231;p156"/>
          <p:cNvSpPr/>
          <p:nvPr/>
        </p:nvSpPr>
        <p:spPr>
          <a:xfrm>
            <a:off x="6519600" y="2020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2" name="Google Shape;2232;p156"/>
          <p:cNvSpPr/>
          <p:nvPr/>
        </p:nvSpPr>
        <p:spPr>
          <a:xfrm>
            <a:off x="8004275" y="199455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p156"/>
          <p:cNvSpPr/>
          <p:nvPr/>
        </p:nvSpPr>
        <p:spPr>
          <a:xfrm>
            <a:off x="8118850" y="-129200"/>
            <a:ext cx="937800" cy="1092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156"/>
          <p:cNvSpPr/>
          <p:nvPr/>
        </p:nvSpPr>
        <p:spPr>
          <a:xfrm>
            <a:off x="-522700" y="-6755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5" name="Google Shape;2235;p156"/>
          <p:cNvSpPr/>
          <p:nvPr/>
        </p:nvSpPr>
        <p:spPr>
          <a:xfrm>
            <a:off x="7057125" y="5057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6" name="Google Shape;2236;p156"/>
          <p:cNvSpPr/>
          <p:nvPr/>
        </p:nvSpPr>
        <p:spPr>
          <a:xfrm>
            <a:off x="117125" y="22930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7" name="Google Shape;2237;p156"/>
          <p:cNvSpPr/>
          <p:nvPr/>
        </p:nvSpPr>
        <p:spPr>
          <a:xfrm>
            <a:off x="-418825" y="44045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8" name="Google Shape;2238;p156"/>
          <p:cNvSpPr txBox="1"/>
          <p:nvPr>
            <p:ph idx="3" type="subTitle"/>
          </p:nvPr>
        </p:nvSpPr>
        <p:spPr>
          <a:xfrm>
            <a:off x="4032046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39" name="Google Shape;2239;p156"/>
          <p:cNvSpPr txBox="1"/>
          <p:nvPr>
            <p:ph idx="4" type="subTitle"/>
          </p:nvPr>
        </p:nvSpPr>
        <p:spPr>
          <a:xfrm>
            <a:off x="4032038" y="1427375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240" name="Google Shape;2240;p156"/>
          <p:cNvSpPr txBox="1"/>
          <p:nvPr>
            <p:ph idx="5" type="subTitle"/>
          </p:nvPr>
        </p:nvSpPr>
        <p:spPr>
          <a:xfrm>
            <a:off x="6652083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1" name="Google Shape;2241;p156"/>
          <p:cNvSpPr txBox="1"/>
          <p:nvPr>
            <p:ph idx="6" type="subTitle"/>
          </p:nvPr>
        </p:nvSpPr>
        <p:spPr>
          <a:xfrm>
            <a:off x="6652075" y="1427375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242" name="Google Shape;2242;p156"/>
          <p:cNvSpPr txBox="1"/>
          <p:nvPr>
            <p:ph hasCustomPrompt="1" idx="7" type="title"/>
          </p:nvPr>
        </p:nvSpPr>
        <p:spPr>
          <a:xfrm>
            <a:off x="720000" y="1503575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2243" name="Google Shape;2243;p156"/>
          <p:cNvSpPr txBox="1"/>
          <p:nvPr>
            <p:ph hasCustomPrompt="1" idx="8" type="title"/>
          </p:nvPr>
        </p:nvSpPr>
        <p:spPr>
          <a:xfrm>
            <a:off x="3339988" y="1503575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2244" name="Google Shape;2244;p156"/>
          <p:cNvSpPr txBox="1"/>
          <p:nvPr>
            <p:ph hasCustomPrompt="1" idx="9" type="title"/>
          </p:nvPr>
        </p:nvSpPr>
        <p:spPr>
          <a:xfrm>
            <a:off x="5924750" y="1503575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2245" name="Google Shape;2245;p156"/>
          <p:cNvSpPr txBox="1"/>
          <p:nvPr>
            <p:ph idx="13" type="subTitle"/>
          </p:nvPr>
        </p:nvSpPr>
        <p:spPr>
          <a:xfrm>
            <a:off x="1412008" y="3780263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6" name="Google Shape;2246;p156"/>
          <p:cNvSpPr txBox="1"/>
          <p:nvPr>
            <p:ph idx="14" type="subTitle"/>
          </p:nvPr>
        </p:nvSpPr>
        <p:spPr>
          <a:xfrm>
            <a:off x="1412000" y="3435988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247" name="Google Shape;2247;p156"/>
          <p:cNvSpPr txBox="1"/>
          <p:nvPr>
            <p:ph idx="15" type="subTitle"/>
          </p:nvPr>
        </p:nvSpPr>
        <p:spPr>
          <a:xfrm>
            <a:off x="4032046" y="3780263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8" name="Google Shape;2248;p156"/>
          <p:cNvSpPr txBox="1"/>
          <p:nvPr>
            <p:ph idx="16" type="subTitle"/>
          </p:nvPr>
        </p:nvSpPr>
        <p:spPr>
          <a:xfrm>
            <a:off x="4032038" y="3435988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249" name="Google Shape;2249;p156"/>
          <p:cNvSpPr txBox="1"/>
          <p:nvPr>
            <p:ph idx="17" type="subTitle"/>
          </p:nvPr>
        </p:nvSpPr>
        <p:spPr>
          <a:xfrm>
            <a:off x="6652083" y="3780263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0" name="Google Shape;2250;p156"/>
          <p:cNvSpPr txBox="1"/>
          <p:nvPr>
            <p:ph idx="18" type="subTitle"/>
          </p:nvPr>
        </p:nvSpPr>
        <p:spPr>
          <a:xfrm>
            <a:off x="6652075" y="3435988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251" name="Google Shape;2251;p156"/>
          <p:cNvSpPr txBox="1"/>
          <p:nvPr>
            <p:ph hasCustomPrompt="1" idx="19" type="title"/>
          </p:nvPr>
        </p:nvSpPr>
        <p:spPr>
          <a:xfrm>
            <a:off x="720000" y="3512188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2252" name="Google Shape;2252;p156"/>
          <p:cNvSpPr txBox="1"/>
          <p:nvPr>
            <p:ph hasCustomPrompt="1" idx="20" type="title"/>
          </p:nvPr>
        </p:nvSpPr>
        <p:spPr>
          <a:xfrm>
            <a:off x="3339988" y="3512188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2253" name="Google Shape;2253;p156"/>
          <p:cNvSpPr txBox="1"/>
          <p:nvPr>
            <p:ph hasCustomPrompt="1" idx="21" type="title"/>
          </p:nvPr>
        </p:nvSpPr>
        <p:spPr>
          <a:xfrm>
            <a:off x="5924750" y="3512188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USTOM_20"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157"/>
          <p:cNvSpPr txBox="1"/>
          <p:nvPr>
            <p:ph type="title"/>
          </p:nvPr>
        </p:nvSpPr>
        <p:spPr>
          <a:xfrm>
            <a:off x="5383050" y="540000"/>
            <a:ext cx="30411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3">
  <p:cSld name="CUSTOM_20_1">
    <p:spTree>
      <p:nvGrpSpPr>
        <p:cNvPr id="2256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p158"/>
          <p:cNvSpPr txBox="1"/>
          <p:nvPr>
            <p:ph type="title"/>
          </p:nvPr>
        </p:nvSpPr>
        <p:spPr>
          <a:xfrm>
            <a:off x="713225" y="540000"/>
            <a:ext cx="30411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bg>
      <p:bgPr>
        <a:solidFill>
          <a:schemeClr val="dk1"/>
        </a:solidFill>
      </p:bgPr>
    </p:bg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159"/>
          <p:cNvSpPr/>
          <p:nvPr/>
        </p:nvSpPr>
        <p:spPr>
          <a:xfrm>
            <a:off x="4798225" y="6875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0" name="Google Shape;2260;p159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1" name="Google Shape;2261;p159"/>
          <p:cNvSpPr/>
          <p:nvPr/>
        </p:nvSpPr>
        <p:spPr>
          <a:xfrm>
            <a:off x="1732875" y="-164100"/>
            <a:ext cx="3246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2" name="Google Shape;2262;p159"/>
          <p:cNvSpPr/>
          <p:nvPr/>
        </p:nvSpPr>
        <p:spPr>
          <a:xfrm>
            <a:off x="3989850" y="446647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3" name="Google Shape;2263;p159"/>
          <p:cNvSpPr/>
          <p:nvPr/>
        </p:nvSpPr>
        <p:spPr>
          <a:xfrm>
            <a:off x="-541950" y="-463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4" name="Google Shape;2264;p159"/>
          <p:cNvSpPr/>
          <p:nvPr/>
        </p:nvSpPr>
        <p:spPr>
          <a:xfrm>
            <a:off x="6890850" y="426165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5" name="Google Shape;2265;p159"/>
          <p:cNvSpPr/>
          <p:nvPr/>
        </p:nvSpPr>
        <p:spPr>
          <a:xfrm>
            <a:off x="4394550" y="398440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6" name="Google Shape;2266;p159"/>
          <p:cNvSpPr/>
          <p:nvPr/>
        </p:nvSpPr>
        <p:spPr>
          <a:xfrm>
            <a:off x="7979675" y="3333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7" name="Google Shape;2267;p159"/>
          <p:cNvSpPr/>
          <p:nvPr/>
        </p:nvSpPr>
        <p:spPr>
          <a:xfrm>
            <a:off x="160500" y="392290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8" name="Google Shape;2268;p159"/>
          <p:cNvSpPr/>
          <p:nvPr/>
        </p:nvSpPr>
        <p:spPr>
          <a:xfrm>
            <a:off x="8518200" y="1810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9" name="Google Shape;2269;p159"/>
          <p:cNvGrpSpPr/>
          <p:nvPr/>
        </p:nvGrpSpPr>
        <p:grpSpPr>
          <a:xfrm>
            <a:off x="2264058" y="264870"/>
            <a:ext cx="4580280" cy="4613765"/>
            <a:chOff x="2398900" y="208300"/>
            <a:chExt cx="4310852" cy="4342367"/>
          </a:xfrm>
        </p:grpSpPr>
        <p:sp>
          <p:nvSpPr>
            <p:cNvPr id="2270" name="Google Shape;2270;p159"/>
            <p:cNvSpPr/>
            <p:nvPr/>
          </p:nvSpPr>
          <p:spPr>
            <a:xfrm>
              <a:off x="2398900" y="208300"/>
              <a:ext cx="4172400" cy="41724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159"/>
            <p:cNvSpPr/>
            <p:nvPr/>
          </p:nvSpPr>
          <p:spPr>
            <a:xfrm>
              <a:off x="2537352" y="378267"/>
              <a:ext cx="4172400" cy="4172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2" name="Google Shape;2272;p159"/>
          <p:cNvSpPr txBox="1"/>
          <p:nvPr>
            <p:ph type="title"/>
          </p:nvPr>
        </p:nvSpPr>
        <p:spPr>
          <a:xfrm>
            <a:off x="2625750" y="982825"/>
            <a:ext cx="3892500" cy="10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3" name="Google Shape;2273;p159"/>
          <p:cNvSpPr txBox="1"/>
          <p:nvPr/>
        </p:nvSpPr>
        <p:spPr>
          <a:xfrm>
            <a:off x="3365775" y="3639900"/>
            <a:ext cx="25155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100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including icons by </a:t>
            </a:r>
            <a:r>
              <a:rPr b="1" lang="en" sz="1100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100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4" name="Google Shape;2274;p159"/>
          <p:cNvSpPr txBox="1"/>
          <p:nvPr>
            <p:ph idx="1" type="subTitle"/>
          </p:nvPr>
        </p:nvSpPr>
        <p:spPr>
          <a:xfrm>
            <a:off x="2625625" y="1783925"/>
            <a:ext cx="3892500" cy="1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5" name="Google Shape;2275;p159"/>
          <p:cNvSpPr/>
          <p:nvPr/>
        </p:nvSpPr>
        <p:spPr>
          <a:xfrm>
            <a:off x="6518125" y="8105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6" name="Google Shape;2276;p159"/>
          <p:cNvSpPr/>
          <p:nvPr/>
        </p:nvSpPr>
        <p:spPr>
          <a:xfrm>
            <a:off x="823100" y="14302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9_1">
    <p:bg>
      <p:bgPr>
        <a:solidFill>
          <a:schemeClr val="dk1"/>
        </a:solidFill>
      </p:bgPr>
    </p:bg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160"/>
          <p:cNvSpPr/>
          <p:nvPr/>
        </p:nvSpPr>
        <p:spPr>
          <a:xfrm flipH="1">
            <a:off x="1253850" y="736750"/>
            <a:ext cx="3517500" cy="3576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9" name="Google Shape;2279;p160"/>
          <p:cNvSpPr/>
          <p:nvPr/>
        </p:nvSpPr>
        <p:spPr>
          <a:xfrm flipH="1">
            <a:off x="1131803" y="830270"/>
            <a:ext cx="3517500" cy="3576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0" name="Google Shape;2280;p160"/>
          <p:cNvSpPr txBox="1"/>
          <p:nvPr>
            <p:ph hasCustomPrompt="1" type="title"/>
          </p:nvPr>
        </p:nvSpPr>
        <p:spPr>
          <a:xfrm>
            <a:off x="1945050" y="1909150"/>
            <a:ext cx="2514600" cy="4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2281" name="Google Shape;2281;p160"/>
          <p:cNvSpPr txBox="1"/>
          <p:nvPr>
            <p:ph idx="1" type="subTitle"/>
          </p:nvPr>
        </p:nvSpPr>
        <p:spPr>
          <a:xfrm>
            <a:off x="1945050" y="2455800"/>
            <a:ext cx="2514600" cy="3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82" name="Google Shape;2282;p160"/>
          <p:cNvSpPr txBox="1"/>
          <p:nvPr>
            <p:ph idx="2" type="subTitle"/>
          </p:nvPr>
        </p:nvSpPr>
        <p:spPr>
          <a:xfrm>
            <a:off x="1945050" y="2839488"/>
            <a:ext cx="25146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83" name="Google Shape;2283;p160"/>
          <p:cNvCxnSpPr/>
          <p:nvPr/>
        </p:nvCxnSpPr>
        <p:spPr>
          <a:xfrm rot="10800000">
            <a:off x="2890550" y="-5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284" name="Google Shape;2284;p160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5" name="Google Shape;2285;p160"/>
          <p:cNvSpPr/>
          <p:nvPr/>
        </p:nvSpPr>
        <p:spPr>
          <a:xfrm>
            <a:off x="3989850" y="446647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6" name="Google Shape;2286;p160"/>
          <p:cNvSpPr/>
          <p:nvPr/>
        </p:nvSpPr>
        <p:spPr>
          <a:xfrm>
            <a:off x="8059000" y="38295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7" name="Google Shape;2287;p160"/>
          <p:cNvSpPr/>
          <p:nvPr/>
        </p:nvSpPr>
        <p:spPr>
          <a:xfrm>
            <a:off x="433475" y="21377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8" name="Google Shape;2288;p160"/>
          <p:cNvSpPr/>
          <p:nvPr/>
        </p:nvSpPr>
        <p:spPr>
          <a:xfrm>
            <a:off x="3200200" y="42616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9" name="Google Shape;2289;p160"/>
          <p:cNvSpPr/>
          <p:nvPr/>
        </p:nvSpPr>
        <p:spPr>
          <a:xfrm>
            <a:off x="1030450" y="405322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0" name="Google Shape;2290;p160"/>
          <p:cNvSpPr/>
          <p:nvPr/>
        </p:nvSpPr>
        <p:spPr>
          <a:xfrm>
            <a:off x="8584275" y="10960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160"/>
          <p:cNvSpPr/>
          <p:nvPr/>
        </p:nvSpPr>
        <p:spPr>
          <a:xfrm>
            <a:off x="8518200" y="1810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160"/>
          <p:cNvSpPr/>
          <p:nvPr/>
        </p:nvSpPr>
        <p:spPr>
          <a:xfrm>
            <a:off x="283325" y="19091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3" name="Google Shape;2293;p160"/>
          <p:cNvCxnSpPr/>
          <p:nvPr/>
        </p:nvCxnSpPr>
        <p:spPr>
          <a:xfrm rot="10800000">
            <a:off x="2890550" y="467950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bg>
      <p:bgPr>
        <a:solidFill>
          <a:schemeClr val="dk1"/>
        </a:solidFill>
      </p:bgPr>
    </p:bg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p161"/>
          <p:cNvSpPr/>
          <p:nvPr/>
        </p:nvSpPr>
        <p:spPr>
          <a:xfrm flipH="1" rot="-5400000">
            <a:off x="7821650" y="392909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6" name="Google Shape;2296;p161"/>
          <p:cNvSpPr/>
          <p:nvPr/>
        </p:nvSpPr>
        <p:spPr>
          <a:xfrm flipH="1" rot="-5400000">
            <a:off x="7897589" y="402985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7" name="Google Shape;2297;p161"/>
          <p:cNvSpPr txBox="1"/>
          <p:nvPr>
            <p:ph type="title"/>
          </p:nvPr>
        </p:nvSpPr>
        <p:spPr>
          <a:xfrm>
            <a:off x="1134800" y="2136900"/>
            <a:ext cx="26247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98" name="Google Shape;2298;p161"/>
          <p:cNvSpPr txBox="1"/>
          <p:nvPr>
            <p:ph idx="1" type="subTitle"/>
          </p:nvPr>
        </p:nvSpPr>
        <p:spPr>
          <a:xfrm>
            <a:off x="1134800" y="2776863"/>
            <a:ext cx="26247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299" name="Google Shape;2299;p161"/>
          <p:cNvSpPr/>
          <p:nvPr/>
        </p:nvSpPr>
        <p:spPr>
          <a:xfrm>
            <a:off x="-29615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0" name="Google Shape;2300;p161"/>
          <p:cNvSpPr/>
          <p:nvPr/>
        </p:nvSpPr>
        <p:spPr>
          <a:xfrm>
            <a:off x="6498000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1" name="Google Shape;2301;p161"/>
          <p:cNvSpPr/>
          <p:nvPr/>
        </p:nvSpPr>
        <p:spPr>
          <a:xfrm>
            <a:off x="-765125" y="9853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2" name="Google Shape;2302;p161"/>
          <p:cNvSpPr/>
          <p:nvPr/>
        </p:nvSpPr>
        <p:spPr>
          <a:xfrm>
            <a:off x="7777725" y="386538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3" name="Google Shape;2303;p161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4" name="Google Shape;2304;p161"/>
          <p:cNvSpPr/>
          <p:nvPr/>
        </p:nvSpPr>
        <p:spPr>
          <a:xfrm>
            <a:off x="2901450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5" name="Google Shape;2305;p161"/>
          <p:cNvSpPr/>
          <p:nvPr/>
        </p:nvSpPr>
        <p:spPr>
          <a:xfrm>
            <a:off x="3833700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5">
  <p:cSld name="CUSTOM_10_1">
    <p:bg>
      <p:bgPr>
        <a:solidFill>
          <a:schemeClr val="dk1"/>
        </a:solidFill>
      </p:bgPr>
    </p:bg>
    <p:spTree>
      <p:nvGrpSpPr>
        <p:cNvPr id="2306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162"/>
          <p:cNvSpPr/>
          <p:nvPr/>
        </p:nvSpPr>
        <p:spPr>
          <a:xfrm flipH="1" rot="-5400000">
            <a:off x="-1612475" y="-170641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8" name="Google Shape;2308;p162"/>
          <p:cNvSpPr/>
          <p:nvPr/>
        </p:nvSpPr>
        <p:spPr>
          <a:xfrm flipH="1" rot="-5400000">
            <a:off x="-1536536" y="-1605643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9" name="Google Shape;2309;p162"/>
          <p:cNvSpPr txBox="1"/>
          <p:nvPr>
            <p:ph type="title"/>
          </p:nvPr>
        </p:nvSpPr>
        <p:spPr>
          <a:xfrm>
            <a:off x="1134800" y="1984500"/>
            <a:ext cx="30012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10" name="Google Shape;2310;p162"/>
          <p:cNvSpPr txBox="1"/>
          <p:nvPr>
            <p:ph idx="1" type="subTitle"/>
          </p:nvPr>
        </p:nvSpPr>
        <p:spPr>
          <a:xfrm>
            <a:off x="1134800" y="2776875"/>
            <a:ext cx="30012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311" name="Google Shape;2311;p162"/>
          <p:cNvSpPr/>
          <p:nvPr/>
        </p:nvSpPr>
        <p:spPr>
          <a:xfrm>
            <a:off x="0" y="44084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2" name="Google Shape;2312;p162"/>
          <p:cNvSpPr/>
          <p:nvPr/>
        </p:nvSpPr>
        <p:spPr>
          <a:xfrm>
            <a:off x="6498000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3" name="Google Shape;2313;p162"/>
          <p:cNvSpPr/>
          <p:nvPr/>
        </p:nvSpPr>
        <p:spPr>
          <a:xfrm>
            <a:off x="8132625" y="-4945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4" name="Google Shape;2314;p162"/>
          <p:cNvSpPr/>
          <p:nvPr/>
        </p:nvSpPr>
        <p:spPr>
          <a:xfrm>
            <a:off x="2686700" y="8261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5" name="Google Shape;2315;p162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6" name="Google Shape;2316;p162"/>
          <p:cNvSpPr/>
          <p:nvPr/>
        </p:nvSpPr>
        <p:spPr>
          <a:xfrm>
            <a:off x="8563225" y="41786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7" name="Google Shape;2317;p162"/>
          <p:cNvSpPr/>
          <p:nvPr/>
        </p:nvSpPr>
        <p:spPr>
          <a:xfrm>
            <a:off x="3833700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8" name="Google Shape;2318;p162"/>
          <p:cNvSpPr/>
          <p:nvPr/>
        </p:nvSpPr>
        <p:spPr>
          <a:xfrm>
            <a:off x="7379750" y="437159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6">
  <p:cSld name="CUSTOM_10_1_1">
    <p:bg>
      <p:bgPr>
        <a:solidFill>
          <a:schemeClr val="dk1"/>
        </a:solidFill>
      </p:bgPr>
    </p:bg>
    <p:spTree>
      <p:nvGrpSpPr>
        <p:cNvPr id="2319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p163"/>
          <p:cNvSpPr/>
          <p:nvPr/>
        </p:nvSpPr>
        <p:spPr>
          <a:xfrm flipH="1" rot="-5400000">
            <a:off x="7879400" y="410999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1" name="Google Shape;2321;p163"/>
          <p:cNvSpPr/>
          <p:nvPr/>
        </p:nvSpPr>
        <p:spPr>
          <a:xfrm flipH="1" rot="-5400000">
            <a:off x="7965764" y="407395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2" name="Google Shape;2322;p163"/>
          <p:cNvSpPr txBox="1"/>
          <p:nvPr>
            <p:ph type="title"/>
          </p:nvPr>
        </p:nvSpPr>
        <p:spPr>
          <a:xfrm>
            <a:off x="4572000" y="1762175"/>
            <a:ext cx="38589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23" name="Google Shape;2323;p163"/>
          <p:cNvSpPr txBox="1"/>
          <p:nvPr>
            <p:ph idx="1" type="subTitle"/>
          </p:nvPr>
        </p:nvSpPr>
        <p:spPr>
          <a:xfrm>
            <a:off x="4572000" y="2554518"/>
            <a:ext cx="38589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324" name="Google Shape;2324;p163"/>
          <p:cNvSpPr/>
          <p:nvPr/>
        </p:nvSpPr>
        <p:spPr>
          <a:xfrm>
            <a:off x="0" y="44084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5" name="Google Shape;2325;p163"/>
          <p:cNvSpPr/>
          <p:nvPr/>
        </p:nvSpPr>
        <p:spPr>
          <a:xfrm>
            <a:off x="8067550" y="13562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6" name="Google Shape;2326;p163"/>
          <p:cNvSpPr/>
          <p:nvPr/>
        </p:nvSpPr>
        <p:spPr>
          <a:xfrm>
            <a:off x="2742525" y="41742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7" name="Google Shape;2327;p163"/>
          <p:cNvSpPr/>
          <p:nvPr/>
        </p:nvSpPr>
        <p:spPr>
          <a:xfrm>
            <a:off x="1968025" y="1356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8" name="Google Shape;2328;p163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9" name="Google Shape;2329;p163"/>
          <p:cNvSpPr/>
          <p:nvPr/>
        </p:nvSpPr>
        <p:spPr>
          <a:xfrm>
            <a:off x="108150" y="4552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0" name="Google Shape;2330;p163"/>
          <p:cNvSpPr/>
          <p:nvPr/>
        </p:nvSpPr>
        <p:spPr>
          <a:xfrm>
            <a:off x="6229300" y="460857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1" name="Google Shape;2331;p163"/>
          <p:cNvSpPr/>
          <p:nvPr/>
        </p:nvSpPr>
        <p:spPr>
          <a:xfrm>
            <a:off x="3434050" y="-494581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8802600" y="-164100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945075" y="4231350"/>
            <a:ext cx="744300" cy="7443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-836400" y="5400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041500" y="485885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198000" y="398440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7295800" y="3333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505050" y="35087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8518200" y="22250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18"/>
          <p:cNvSpPr/>
          <p:nvPr/>
        </p:nvSpPr>
        <p:spPr>
          <a:xfrm>
            <a:off x="7552975" y="464507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">
    <p:bg>
      <p:bgPr>
        <a:solidFill>
          <a:schemeClr val="dk1"/>
        </a:solidFill>
      </p:bgPr>
    </p:bg>
    <p:spTree>
      <p:nvGrpSpPr>
        <p:cNvPr id="2332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3" name="Google Shape;2333;p164"/>
          <p:cNvGrpSpPr/>
          <p:nvPr/>
        </p:nvGrpSpPr>
        <p:grpSpPr>
          <a:xfrm>
            <a:off x="661667" y="749439"/>
            <a:ext cx="3871176" cy="3644869"/>
            <a:chOff x="717450" y="1493475"/>
            <a:chExt cx="1854900" cy="2767975"/>
          </a:xfrm>
        </p:grpSpPr>
        <p:sp>
          <p:nvSpPr>
            <p:cNvPr id="2334" name="Google Shape;2334;p164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164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6" name="Google Shape;2336;p164"/>
          <p:cNvSpPr txBox="1"/>
          <p:nvPr>
            <p:ph type="title"/>
          </p:nvPr>
        </p:nvSpPr>
        <p:spPr>
          <a:xfrm>
            <a:off x="5227975" y="1721975"/>
            <a:ext cx="3245100" cy="6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37" name="Google Shape;2337;p164"/>
          <p:cNvSpPr txBox="1"/>
          <p:nvPr>
            <p:ph idx="1" type="subTitle"/>
          </p:nvPr>
        </p:nvSpPr>
        <p:spPr>
          <a:xfrm>
            <a:off x="5227975" y="2903725"/>
            <a:ext cx="32451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38" name="Google Shape;2338;p164"/>
          <p:cNvSpPr txBox="1"/>
          <p:nvPr>
            <p:ph idx="2" type="body"/>
          </p:nvPr>
        </p:nvSpPr>
        <p:spPr>
          <a:xfrm>
            <a:off x="1366275" y="1644150"/>
            <a:ext cx="25695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39" name="Google Shape;2339;p164"/>
          <p:cNvSpPr txBox="1"/>
          <p:nvPr>
            <p:ph hasCustomPrompt="1" idx="3" type="title"/>
          </p:nvPr>
        </p:nvSpPr>
        <p:spPr>
          <a:xfrm>
            <a:off x="5227975" y="2502003"/>
            <a:ext cx="3258000" cy="3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40" name="Google Shape;2340;p164"/>
          <p:cNvSpPr/>
          <p:nvPr/>
        </p:nvSpPr>
        <p:spPr>
          <a:xfrm>
            <a:off x="-217800" y="44476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1" name="Google Shape;2341;p164"/>
          <p:cNvSpPr/>
          <p:nvPr/>
        </p:nvSpPr>
        <p:spPr>
          <a:xfrm>
            <a:off x="-504475" y="11521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2" name="Google Shape;2342;p164"/>
          <p:cNvSpPr/>
          <p:nvPr/>
        </p:nvSpPr>
        <p:spPr>
          <a:xfrm>
            <a:off x="8623875" y="34215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3" name="Google Shape;2343;p164"/>
          <p:cNvSpPr/>
          <p:nvPr/>
        </p:nvSpPr>
        <p:spPr>
          <a:xfrm>
            <a:off x="8384575" y="6409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4" name="Google Shape;2344;p164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5" name="Google Shape;2345;p164"/>
          <p:cNvSpPr/>
          <p:nvPr/>
        </p:nvSpPr>
        <p:spPr>
          <a:xfrm>
            <a:off x="17456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6" name="Google Shape;2346;p164"/>
          <p:cNvSpPr/>
          <p:nvPr/>
        </p:nvSpPr>
        <p:spPr>
          <a:xfrm>
            <a:off x="7224175" y="4679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_1">
    <p:bg>
      <p:bgPr>
        <a:solidFill>
          <a:schemeClr val="dk1"/>
        </a:solidFill>
      </p:bgPr>
    </p:bg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165"/>
          <p:cNvSpPr txBox="1"/>
          <p:nvPr>
            <p:ph type="title"/>
          </p:nvPr>
        </p:nvSpPr>
        <p:spPr>
          <a:xfrm>
            <a:off x="5227975" y="1721975"/>
            <a:ext cx="3245100" cy="6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49" name="Google Shape;2349;p165"/>
          <p:cNvSpPr txBox="1"/>
          <p:nvPr>
            <p:ph idx="1" type="subTitle"/>
          </p:nvPr>
        </p:nvSpPr>
        <p:spPr>
          <a:xfrm>
            <a:off x="5227975" y="2903725"/>
            <a:ext cx="32451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50" name="Google Shape;2350;p165"/>
          <p:cNvSpPr txBox="1"/>
          <p:nvPr>
            <p:ph hasCustomPrompt="1" idx="2" type="title"/>
          </p:nvPr>
        </p:nvSpPr>
        <p:spPr>
          <a:xfrm>
            <a:off x="5227975" y="2502003"/>
            <a:ext cx="3258000" cy="3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51" name="Google Shape;2351;p165"/>
          <p:cNvSpPr/>
          <p:nvPr/>
        </p:nvSpPr>
        <p:spPr>
          <a:xfrm>
            <a:off x="-217800" y="44476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2" name="Google Shape;2352;p165"/>
          <p:cNvSpPr/>
          <p:nvPr/>
        </p:nvSpPr>
        <p:spPr>
          <a:xfrm>
            <a:off x="-504475" y="11521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3" name="Google Shape;2353;p165"/>
          <p:cNvSpPr/>
          <p:nvPr/>
        </p:nvSpPr>
        <p:spPr>
          <a:xfrm>
            <a:off x="3060500" y="40251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4" name="Google Shape;2354;p165"/>
          <p:cNvSpPr/>
          <p:nvPr/>
        </p:nvSpPr>
        <p:spPr>
          <a:xfrm>
            <a:off x="8384575" y="6409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5" name="Google Shape;2355;p165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6" name="Google Shape;2356;p165"/>
          <p:cNvSpPr/>
          <p:nvPr/>
        </p:nvSpPr>
        <p:spPr>
          <a:xfrm>
            <a:off x="17456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p165"/>
          <p:cNvSpPr/>
          <p:nvPr/>
        </p:nvSpPr>
        <p:spPr>
          <a:xfrm>
            <a:off x="5052625" y="341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8" name="Google Shape;2358;p165"/>
          <p:cNvSpPr/>
          <p:nvPr/>
        </p:nvSpPr>
        <p:spPr>
          <a:xfrm flipH="1">
            <a:off x="1177650" y="736750"/>
            <a:ext cx="3517500" cy="3576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9" name="Google Shape;2359;p165"/>
          <p:cNvSpPr/>
          <p:nvPr/>
        </p:nvSpPr>
        <p:spPr>
          <a:xfrm flipH="1">
            <a:off x="1055603" y="830270"/>
            <a:ext cx="3517500" cy="3576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0" name="Google Shape;2360;p165"/>
          <p:cNvSpPr txBox="1"/>
          <p:nvPr>
            <p:ph idx="3" type="subTitle"/>
          </p:nvPr>
        </p:nvSpPr>
        <p:spPr>
          <a:xfrm>
            <a:off x="1235650" y="1732050"/>
            <a:ext cx="3089400" cy="16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61" name="Google Shape;2361;p165"/>
          <p:cNvCxnSpPr/>
          <p:nvPr/>
        </p:nvCxnSpPr>
        <p:spPr>
          <a:xfrm rot="10800000">
            <a:off x="2890550" y="-9370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62" name="Google Shape;2362;p165"/>
          <p:cNvCxnSpPr/>
          <p:nvPr/>
        </p:nvCxnSpPr>
        <p:spPr>
          <a:xfrm rot="10800000">
            <a:off x="2890550" y="467950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63" name="Google Shape;2363;p165"/>
          <p:cNvSpPr/>
          <p:nvPr/>
        </p:nvSpPr>
        <p:spPr>
          <a:xfrm flipH="1" rot="-5400000">
            <a:off x="7847900" y="431334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p165"/>
          <p:cNvSpPr/>
          <p:nvPr/>
        </p:nvSpPr>
        <p:spPr>
          <a:xfrm flipH="1" rot="-5400000">
            <a:off x="7923839" y="441410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_1_1">
    <p:bg>
      <p:bgPr>
        <a:solidFill>
          <a:schemeClr val="dk1"/>
        </a:solidFill>
      </p:bgPr>
    </p:bg>
    <p:spTree>
      <p:nvGrpSpPr>
        <p:cNvPr id="2365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p166"/>
          <p:cNvSpPr txBox="1"/>
          <p:nvPr>
            <p:ph type="title"/>
          </p:nvPr>
        </p:nvSpPr>
        <p:spPr>
          <a:xfrm>
            <a:off x="713225" y="539500"/>
            <a:ext cx="77175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367" name="Google Shape;2367;p166"/>
          <p:cNvSpPr txBox="1"/>
          <p:nvPr>
            <p:ph idx="1" type="subTitle"/>
          </p:nvPr>
        </p:nvSpPr>
        <p:spPr>
          <a:xfrm>
            <a:off x="730325" y="2007625"/>
            <a:ext cx="3719100" cy="1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68" name="Google Shape;2368;p166"/>
          <p:cNvSpPr/>
          <p:nvPr/>
        </p:nvSpPr>
        <p:spPr>
          <a:xfrm>
            <a:off x="-217800" y="44476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9" name="Google Shape;2369;p166"/>
          <p:cNvSpPr/>
          <p:nvPr/>
        </p:nvSpPr>
        <p:spPr>
          <a:xfrm>
            <a:off x="-504475" y="11521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0" name="Google Shape;2370;p166"/>
          <p:cNvSpPr/>
          <p:nvPr/>
        </p:nvSpPr>
        <p:spPr>
          <a:xfrm>
            <a:off x="3060500" y="40251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1" name="Google Shape;2371;p166"/>
          <p:cNvSpPr/>
          <p:nvPr/>
        </p:nvSpPr>
        <p:spPr>
          <a:xfrm>
            <a:off x="8384575" y="6409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2" name="Google Shape;2372;p166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3" name="Google Shape;2373;p166"/>
          <p:cNvSpPr/>
          <p:nvPr/>
        </p:nvSpPr>
        <p:spPr>
          <a:xfrm>
            <a:off x="17456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4" name="Google Shape;2374;p166"/>
          <p:cNvSpPr/>
          <p:nvPr/>
        </p:nvSpPr>
        <p:spPr>
          <a:xfrm>
            <a:off x="5052625" y="341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5" name="Google Shape;2375;p166"/>
          <p:cNvCxnSpPr/>
          <p:nvPr/>
        </p:nvCxnSpPr>
        <p:spPr>
          <a:xfrm rot="10800000">
            <a:off x="2890550" y="-9370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76" name="Google Shape;2376;p166"/>
          <p:cNvCxnSpPr/>
          <p:nvPr/>
        </p:nvCxnSpPr>
        <p:spPr>
          <a:xfrm rot="10800000">
            <a:off x="2890550" y="467950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77" name="Google Shape;2377;p166"/>
          <p:cNvSpPr/>
          <p:nvPr/>
        </p:nvSpPr>
        <p:spPr>
          <a:xfrm flipH="1" rot="-5400000">
            <a:off x="7847900" y="431334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8" name="Google Shape;2378;p166"/>
          <p:cNvSpPr/>
          <p:nvPr/>
        </p:nvSpPr>
        <p:spPr>
          <a:xfrm flipH="1" rot="-5400000">
            <a:off x="7923839" y="441410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9" name="Google Shape;2379;p166"/>
          <p:cNvSpPr txBox="1"/>
          <p:nvPr>
            <p:ph idx="2" type="subTitle"/>
          </p:nvPr>
        </p:nvSpPr>
        <p:spPr>
          <a:xfrm>
            <a:off x="720000" y="1597150"/>
            <a:ext cx="77175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380" name="Google Shape;2380;p166"/>
          <p:cNvSpPr txBox="1"/>
          <p:nvPr>
            <p:ph idx="3" type="subTitle"/>
          </p:nvPr>
        </p:nvSpPr>
        <p:spPr>
          <a:xfrm>
            <a:off x="4728733" y="2007625"/>
            <a:ext cx="3719100" cy="1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81" name="Google Shape;2381;p166"/>
          <p:cNvSpPr txBox="1"/>
          <p:nvPr>
            <p:ph idx="4" type="subTitle"/>
          </p:nvPr>
        </p:nvSpPr>
        <p:spPr>
          <a:xfrm>
            <a:off x="730325" y="1057300"/>
            <a:ext cx="77175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2" name="Google Shape;2382;p166"/>
          <p:cNvSpPr txBox="1"/>
          <p:nvPr>
            <p:ph idx="5" type="subTitle"/>
          </p:nvPr>
        </p:nvSpPr>
        <p:spPr>
          <a:xfrm>
            <a:off x="730325" y="3897043"/>
            <a:ext cx="37191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83" name="Google Shape;2383;p166"/>
          <p:cNvSpPr txBox="1"/>
          <p:nvPr>
            <p:ph idx="6" type="subTitle"/>
          </p:nvPr>
        </p:nvSpPr>
        <p:spPr>
          <a:xfrm>
            <a:off x="720000" y="3486563"/>
            <a:ext cx="77175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384" name="Google Shape;2384;p166"/>
          <p:cNvSpPr txBox="1"/>
          <p:nvPr>
            <p:ph idx="7" type="subTitle"/>
          </p:nvPr>
        </p:nvSpPr>
        <p:spPr>
          <a:xfrm>
            <a:off x="4728729" y="3897043"/>
            <a:ext cx="37191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3_1_1_1">
    <p:bg>
      <p:bgPr>
        <a:solidFill>
          <a:schemeClr val="dk1"/>
        </a:solidFill>
      </p:bgPr>
    </p:bg>
    <p:spTree>
      <p:nvGrpSpPr>
        <p:cNvPr id="2385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p167"/>
          <p:cNvSpPr txBox="1"/>
          <p:nvPr>
            <p:ph type="title"/>
          </p:nvPr>
        </p:nvSpPr>
        <p:spPr>
          <a:xfrm>
            <a:off x="713225" y="539500"/>
            <a:ext cx="77175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387" name="Google Shape;2387;p167"/>
          <p:cNvSpPr txBox="1"/>
          <p:nvPr>
            <p:ph idx="1" type="subTitle"/>
          </p:nvPr>
        </p:nvSpPr>
        <p:spPr>
          <a:xfrm>
            <a:off x="720000" y="1779025"/>
            <a:ext cx="3719100" cy="1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88" name="Google Shape;2388;p167"/>
          <p:cNvSpPr/>
          <p:nvPr/>
        </p:nvSpPr>
        <p:spPr>
          <a:xfrm>
            <a:off x="6537125" y="46920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9" name="Google Shape;2389;p167"/>
          <p:cNvSpPr/>
          <p:nvPr/>
        </p:nvSpPr>
        <p:spPr>
          <a:xfrm>
            <a:off x="7651850" y="-5813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0" name="Google Shape;2390;p167"/>
          <p:cNvSpPr/>
          <p:nvPr/>
        </p:nvSpPr>
        <p:spPr>
          <a:xfrm>
            <a:off x="-1063825" y="5395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1" name="Google Shape;2391;p167"/>
          <p:cNvSpPr/>
          <p:nvPr/>
        </p:nvSpPr>
        <p:spPr>
          <a:xfrm>
            <a:off x="8384575" y="6409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2" name="Google Shape;2392;p167"/>
          <p:cNvSpPr/>
          <p:nvPr/>
        </p:nvSpPr>
        <p:spPr>
          <a:xfrm>
            <a:off x="193675" y="43936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3" name="Google Shape;2393;p167"/>
          <p:cNvSpPr/>
          <p:nvPr/>
        </p:nvSpPr>
        <p:spPr>
          <a:xfrm>
            <a:off x="8513700" y="46085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4" name="Google Shape;2394;p167"/>
          <p:cNvSpPr/>
          <p:nvPr/>
        </p:nvSpPr>
        <p:spPr>
          <a:xfrm>
            <a:off x="6537125" y="1096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5" name="Google Shape;2395;p167"/>
          <p:cNvSpPr/>
          <p:nvPr/>
        </p:nvSpPr>
        <p:spPr>
          <a:xfrm flipH="1" rot="-5400000">
            <a:off x="8513700" y="61764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6" name="Google Shape;2396;p167"/>
          <p:cNvSpPr/>
          <p:nvPr/>
        </p:nvSpPr>
        <p:spPr>
          <a:xfrm flipH="1" rot="-5400000">
            <a:off x="8589639" y="71840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7" name="Google Shape;2397;p167"/>
          <p:cNvSpPr txBox="1"/>
          <p:nvPr>
            <p:ph idx="2" type="subTitle"/>
          </p:nvPr>
        </p:nvSpPr>
        <p:spPr>
          <a:xfrm>
            <a:off x="720000" y="1368550"/>
            <a:ext cx="77175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398" name="Google Shape;2398;p167"/>
          <p:cNvSpPr txBox="1"/>
          <p:nvPr>
            <p:ph idx="3" type="subTitle"/>
          </p:nvPr>
        </p:nvSpPr>
        <p:spPr>
          <a:xfrm>
            <a:off x="4718408" y="1779025"/>
            <a:ext cx="3719100" cy="1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9" name="Google Shape;2399;p167"/>
          <p:cNvSpPr txBox="1"/>
          <p:nvPr>
            <p:ph idx="4" type="subTitle"/>
          </p:nvPr>
        </p:nvSpPr>
        <p:spPr>
          <a:xfrm>
            <a:off x="720000" y="3668450"/>
            <a:ext cx="3719100" cy="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00" name="Google Shape;2400;p167"/>
          <p:cNvSpPr txBox="1"/>
          <p:nvPr>
            <p:ph idx="5" type="subTitle"/>
          </p:nvPr>
        </p:nvSpPr>
        <p:spPr>
          <a:xfrm>
            <a:off x="713225" y="3257963"/>
            <a:ext cx="77175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401" name="Google Shape;2401;p167"/>
          <p:cNvSpPr txBox="1"/>
          <p:nvPr>
            <p:ph idx="6" type="subTitle"/>
          </p:nvPr>
        </p:nvSpPr>
        <p:spPr>
          <a:xfrm>
            <a:off x="4718401" y="3668450"/>
            <a:ext cx="3719100" cy="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5">
    <p:bg>
      <p:bgPr>
        <a:solidFill>
          <a:schemeClr val="dk1"/>
        </a:solidFill>
      </p:bgPr>
    </p:bg>
    <p:spTree>
      <p:nvGrpSpPr>
        <p:cNvPr id="2402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5_1">
    <p:bg>
      <p:bgPr>
        <a:solidFill>
          <a:schemeClr val="dk1"/>
        </a:solidFill>
      </p:bgPr>
    </p:bg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69"/>
          <p:cNvSpPr/>
          <p:nvPr/>
        </p:nvSpPr>
        <p:spPr>
          <a:xfrm flipH="1" rot="10800000">
            <a:off x="7481136" y="-1089282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5" name="Google Shape;2405;p169"/>
          <p:cNvSpPr/>
          <p:nvPr/>
        </p:nvSpPr>
        <p:spPr>
          <a:xfrm flipH="1" rot="10800000">
            <a:off x="7581903" y="-1165221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6" name="Google Shape;2406;p169"/>
          <p:cNvSpPr/>
          <p:nvPr/>
        </p:nvSpPr>
        <p:spPr>
          <a:xfrm>
            <a:off x="423525" y="392909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7" name="Google Shape;2407;p169"/>
          <p:cNvSpPr/>
          <p:nvPr/>
        </p:nvSpPr>
        <p:spPr>
          <a:xfrm>
            <a:off x="8688750" y="3709800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8" name="Google Shape;2408;p169"/>
          <p:cNvSpPr/>
          <p:nvPr/>
        </p:nvSpPr>
        <p:spPr>
          <a:xfrm>
            <a:off x="-765125" y="9853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9" name="Google Shape;2409;p169"/>
          <p:cNvSpPr/>
          <p:nvPr/>
        </p:nvSpPr>
        <p:spPr>
          <a:xfrm>
            <a:off x="6846400" y="2095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0" name="Google Shape;2410;p169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1" name="Google Shape;2411;p169"/>
          <p:cNvSpPr/>
          <p:nvPr/>
        </p:nvSpPr>
        <p:spPr>
          <a:xfrm>
            <a:off x="8436525" y="30470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2" name="Google Shape;2412;p169"/>
          <p:cNvSpPr/>
          <p:nvPr/>
        </p:nvSpPr>
        <p:spPr>
          <a:xfrm>
            <a:off x="3833700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5_2">
    <p:bg>
      <p:bgPr>
        <a:solidFill>
          <a:schemeClr val="dk1"/>
        </a:solidFill>
      </p:bgPr>
    </p:bg>
    <p:spTree>
      <p:nvGrpSpPr>
        <p:cNvPr id="2413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p170"/>
          <p:cNvSpPr/>
          <p:nvPr/>
        </p:nvSpPr>
        <p:spPr>
          <a:xfrm>
            <a:off x="-29615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5" name="Google Shape;2415;p170"/>
          <p:cNvSpPr/>
          <p:nvPr/>
        </p:nvSpPr>
        <p:spPr>
          <a:xfrm>
            <a:off x="8488850" y="-270100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6" name="Google Shape;2416;p170"/>
          <p:cNvSpPr/>
          <p:nvPr/>
        </p:nvSpPr>
        <p:spPr>
          <a:xfrm>
            <a:off x="7640125" y="386538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7" name="Google Shape;2417;p170"/>
          <p:cNvSpPr/>
          <p:nvPr/>
        </p:nvSpPr>
        <p:spPr>
          <a:xfrm>
            <a:off x="211750" y="69345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8" name="Google Shape;2418;p170"/>
          <p:cNvSpPr/>
          <p:nvPr/>
        </p:nvSpPr>
        <p:spPr>
          <a:xfrm>
            <a:off x="8413850" y="112335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9" name="Google Shape;2419;p170"/>
          <p:cNvSpPr/>
          <p:nvPr/>
        </p:nvSpPr>
        <p:spPr>
          <a:xfrm>
            <a:off x="923275" y="1101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0" name="Google Shape;2420;p170"/>
          <p:cNvSpPr/>
          <p:nvPr/>
        </p:nvSpPr>
        <p:spPr>
          <a:xfrm>
            <a:off x="8488850" y="4265394"/>
            <a:ext cx="354900" cy="33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1" name="Google Shape;2421;p170"/>
          <p:cNvSpPr/>
          <p:nvPr/>
        </p:nvSpPr>
        <p:spPr>
          <a:xfrm>
            <a:off x="6903600" y="44130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5_3">
    <p:bg>
      <p:bgPr>
        <a:solidFill>
          <a:schemeClr val="dk1"/>
        </a:solidFill>
      </p:bgPr>
    </p:bg>
    <p:spTree>
      <p:nvGrpSpPr>
        <p:cNvPr id="2422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3" name="Google Shape;2423;p171"/>
          <p:cNvGrpSpPr/>
          <p:nvPr/>
        </p:nvGrpSpPr>
        <p:grpSpPr>
          <a:xfrm rot="10800000">
            <a:off x="-1811039" y="1081479"/>
            <a:ext cx="3005367" cy="2980539"/>
            <a:chOff x="7481136" y="-1165221"/>
            <a:chExt cx="3005367" cy="2980539"/>
          </a:xfrm>
        </p:grpSpPr>
        <p:sp>
          <p:nvSpPr>
            <p:cNvPr id="2424" name="Google Shape;2424;p171"/>
            <p:cNvSpPr/>
            <p:nvPr/>
          </p:nvSpPr>
          <p:spPr>
            <a:xfrm flipH="1" rot="10800000">
              <a:off x="7481136" y="-1089282"/>
              <a:ext cx="2904600" cy="29046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171"/>
            <p:cNvSpPr/>
            <p:nvPr/>
          </p:nvSpPr>
          <p:spPr>
            <a:xfrm flipH="1" rot="10800000">
              <a:off x="7581903" y="-1165221"/>
              <a:ext cx="2904600" cy="2904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6" name="Google Shape;2426;p171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7" name="Google Shape;2427;p171"/>
          <p:cNvSpPr/>
          <p:nvPr/>
        </p:nvSpPr>
        <p:spPr>
          <a:xfrm>
            <a:off x="7592550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8" name="Google Shape;2428;p171"/>
          <p:cNvSpPr/>
          <p:nvPr/>
        </p:nvSpPr>
        <p:spPr>
          <a:xfrm>
            <a:off x="568000" y="4603496"/>
            <a:ext cx="369600" cy="3522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9" name="Google Shape;2429;p171"/>
          <p:cNvSpPr/>
          <p:nvPr/>
        </p:nvSpPr>
        <p:spPr>
          <a:xfrm>
            <a:off x="359900" y="56915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0" name="Google Shape;2430;p171"/>
          <p:cNvSpPr/>
          <p:nvPr/>
        </p:nvSpPr>
        <p:spPr>
          <a:xfrm>
            <a:off x="8436525" y="30470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1" name="Google Shape;2431;p171"/>
          <p:cNvSpPr/>
          <p:nvPr/>
        </p:nvSpPr>
        <p:spPr>
          <a:xfrm>
            <a:off x="8474025" y="3247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2435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p173"/>
          <p:cNvSpPr/>
          <p:nvPr/>
        </p:nvSpPr>
        <p:spPr>
          <a:xfrm>
            <a:off x="4798225" y="6875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7" name="Google Shape;2437;p173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8" name="Google Shape;2438;p173"/>
          <p:cNvSpPr/>
          <p:nvPr/>
        </p:nvSpPr>
        <p:spPr>
          <a:xfrm>
            <a:off x="7810500" y="-164100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9" name="Google Shape;2439;p173"/>
          <p:cNvSpPr/>
          <p:nvPr/>
        </p:nvSpPr>
        <p:spPr>
          <a:xfrm>
            <a:off x="3989850" y="446647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0" name="Google Shape;2440;p173"/>
          <p:cNvSpPr/>
          <p:nvPr/>
        </p:nvSpPr>
        <p:spPr>
          <a:xfrm>
            <a:off x="-541950" y="-463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1" name="Google Shape;2441;p173"/>
          <p:cNvSpPr/>
          <p:nvPr/>
        </p:nvSpPr>
        <p:spPr>
          <a:xfrm>
            <a:off x="6890850" y="426165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2" name="Google Shape;2442;p173"/>
          <p:cNvSpPr/>
          <p:nvPr/>
        </p:nvSpPr>
        <p:spPr>
          <a:xfrm>
            <a:off x="4394550" y="398440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3" name="Google Shape;2443;p173"/>
          <p:cNvSpPr/>
          <p:nvPr/>
        </p:nvSpPr>
        <p:spPr>
          <a:xfrm>
            <a:off x="7295800" y="3333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4" name="Google Shape;2444;p173"/>
          <p:cNvSpPr/>
          <p:nvPr/>
        </p:nvSpPr>
        <p:spPr>
          <a:xfrm>
            <a:off x="160500" y="392290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5" name="Google Shape;2445;p173"/>
          <p:cNvSpPr/>
          <p:nvPr/>
        </p:nvSpPr>
        <p:spPr>
          <a:xfrm>
            <a:off x="8518200" y="1810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6" name="Google Shape;2446;p173"/>
          <p:cNvSpPr/>
          <p:nvPr/>
        </p:nvSpPr>
        <p:spPr>
          <a:xfrm>
            <a:off x="767550" y="540000"/>
            <a:ext cx="3534900" cy="35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7" name="Google Shape;2447;p173"/>
          <p:cNvSpPr/>
          <p:nvPr/>
        </p:nvSpPr>
        <p:spPr>
          <a:xfrm>
            <a:off x="884850" y="684000"/>
            <a:ext cx="3534900" cy="3534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8" name="Google Shape;2448;p173"/>
          <p:cNvSpPr txBox="1"/>
          <p:nvPr>
            <p:ph type="title"/>
          </p:nvPr>
        </p:nvSpPr>
        <p:spPr>
          <a:xfrm>
            <a:off x="2646000" y="1328625"/>
            <a:ext cx="4490700" cy="209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Google Shape;2450;p174"/>
          <p:cNvSpPr/>
          <p:nvPr/>
        </p:nvSpPr>
        <p:spPr>
          <a:xfrm flipH="1">
            <a:off x="2874300" y="736750"/>
            <a:ext cx="3517500" cy="3576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1" name="Google Shape;2451;p174"/>
          <p:cNvSpPr/>
          <p:nvPr/>
        </p:nvSpPr>
        <p:spPr>
          <a:xfrm flipH="1">
            <a:off x="2752253" y="830270"/>
            <a:ext cx="3517500" cy="3576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2" name="Google Shape;2452;p174"/>
          <p:cNvSpPr txBox="1"/>
          <p:nvPr>
            <p:ph hasCustomPrompt="1" type="title"/>
          </p:nvPr>
        </p:nvSpPr>
        <p:spPr>
          <a:xfrm>
            <a:off x="3919763" y="1909161"/>
            <a:ext cx="1304400" cy="4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cxnSp>
        <p:nvCxnSpPr>
          <p:cNvPr id="2453" name="Google Shape;2453;p174"/>
          <p:cNvCxnSpPr/>
          <p:nvPr/>
        </p:nvCxnSpPr>
        <p:spPr>
          <a:xfrm rot="10800000">
            <a:off x="125" y="2571750"/>
            <a:ext cx="245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54" name="Google Shape;2454;p174"/>
          <p:cNvCxnSpPr/>
          <p:nvPr/>
        </p:nvCxnSpPr>
        <p:spPr>
          <a:xfrm rot="10800000">
            <a:off x="6691800" y="2571750"/>
            <a:ext cx="245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455" name="Google Shape;2455;p174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6" name="Google Shape;2456;p174"/>
          <p:cNvSpPr/>
          <p:nvPr/>
        </p:nvSpPr>
        <p:spPr>
          <a:xfrm>
            <a:off x="3989850" y="446647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7" name="Google Shape;2457;p174"/>
          <p:cNvSpPr/>
          <p:nvPr/>
        </p:nvSpPr>
        <p:spPr>
          <a:xfrm>
            <a:off x="-541950" y="-463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8" name="Google Shape;2458;p174"/>
          <p:cNvSpPr/>
          <p:nvPr/>
        </p:nvSpPr>
        <p:spPr>
          <a:xfrm>
            <a:off x="6890850" y="426165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9" name="Google Shape;2459;p174"/>
          <p:cNvSpPr/>
          <p:nvPr/>
        </p:nvSpPr>
        <p:spPr>
          <a:xfrm>
            <a:off x="3200200" y="42616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0" name="Google Shape;2460;p174"/>
          <p:cNvSpPr/>
          <p:nvPr/>
        </p:nvSpPr>
        <p:spPr>
          <a:xfrm>
            <a:off x="7295800" y="3333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1" name="Google Shape;2461;p174"/>
          <p:cNvSpPr/>
          <p:nvPr/>
        </p:nvSpPr>
        <p:spPr>
          <a:xfrm>
            <a:off x="160500" y="392290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2" name="Google Shape;2462;p174"/>
          <p:cNvSpPr/>
          <p:nvPr/>
        </p:nvSpPr>
        <p:spPr>
          <a:xfrm>
            <a:off x="8518200" y="1810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3" name="Google Shape;2463;p174"/>
          <p:cNvSpPr/>
          <p:nvPr/>
        </p:nvSpPr>
        <p:spPr>
          <a:xfrm>
            <a:off x="6020175" y="9210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4" name="Google Shape;2464;p174"/>
          <p:cNvSpPr txBox="1"/>
          <p:nvPr>
            <p:ph idx="2" type="ctrTitle"/>
          </p:nvPr>
        </p:nvSpPr>
        <p:spPr>
          <a:xfrm>
            <a:off x="3314725" y="2355946"/>
            <a:ext cx="2514600" cy="70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465" name="Google Shape;2465;p174"/>
          <p:cNvSpPr txBox="1"/>
          <p:nvPr>
            <p:ph idx="1" type="subTitle"/>
          </p:nvPr>
        </p:nvSpPr>
        <p:spPr>
          <a:xfrm>
            <a:off x="3314663" y="2849325"/>
            <a:ext cx="25146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4487325" y="38250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4826700" y="1117325"/>
            <a:ext cx="3251700" cy="3251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720000" y="1827000"/>
            <a:ext cx="2921100" cy="5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20000" y="2510375"/>
            <a:ext cx="2921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4" name="Google Shape;134;p19"/>
          <p:cNvSpPr/>
          <p:nvPr/>
        </p:nvSpPr>
        <p:spPr>
          <a:xfrm>
            <a:off x="4917594" y="1227101"/>
            <a:ext cx="3251700" cy="325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8472450" y="1695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242125" y="21390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1357700" y="45035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1422050" y="59365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8487600" y="45554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825950" y="-937975"/>
            <a:ext cx="0" cy="2631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825950" y="3392700"/>
            <a:ext cx="0" cy="2631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2466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7" name="Google Shape;2467;p175"/>
          <p:cNvGrpSpPr/>
          <p:nvPr/>
        </p:nvGrpSpPr>
        <p:grpSpPr>
          <a:xfrm>
            <a:off x="7609464" y="-843476"/>
            <a:ext cx="2274674" cy="2281692"/>
            <a:chOff x="7609464" y="-843476"/>
            <a:chExt cx="2274674" cy="2281692"/>
          </a:xfrm>
        </p:grpSpPr>
        <p:sp>
          <p:nvSpPr>
            <p:cNvPr id="2468" name="Google Shape;2468;p175"/>
            <p:cNvSpPr/>
            <p:nvPr/>
          </p:nvSpPr>
          <p:spPr>
            <a:xfrm rot="5400000">
              <a:off x="7609464" y="-766784"/>
              <a:ext cx="2205000" cy="22050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175"/>
            <p:cNvSpPr/>
            <p:nvPr/>
          </p:nvSpPr>
          <p:spPr>
            <a:xfrm rot="5400000">
              <a:off x="7679138" y="-843476"/>
              <a:ext cx="2205000" cy="220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0" name="Google Shape;2470;p175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71" name="Google Shape;2471;p175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72" name="Google Shape;2472;p175"/>
          <p:cNvSpPr/>
          <p:nvPr/>
        </p:nvSpPr>
        <p:spPr>
          <a:xfrm>
            <a:off x="296325" y="47034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3" name="Google Shape;2473;p175"/>
          <p:cNvSpPr/>
          <p:nvPr/>
        </p:nvSpPr>
        <p:spPr>
          <a:xfrm>
            <a:off x="8246550" y="26871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4" name="Google Shape;2474;p175"/>
          <p:cNvSpPr/>
          <p:nvPr/>
        </p:nvSpPr>
        <p:spPr>
          <a:xfrm>
            <a:off x="1242125" y="21390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5" name="Google Shape;2475;p175"/>
          <p:cNvSpPr/>
          <p:nvPr/>
        </p:nvSpPr>
        <p:spPr>
          <a:xfrm>
            <a:off x="8472450" y="41389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6" name="Google Shape;2476;p175"/>
          <p:cNvSpPr/>
          <p:nvPr/>
        </p:nvSpPr>
        <p:spPr>
          <a:xfrm>
            <a:off x="7060775" y="1017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7" name="Google Shape;2477;p175"/>
          <p:cNvSpPr/>
          <p:nvPr/>
        </p:nvSpPr>
        <p:spPr>
          <a:xfrm>
            <a:off x="162625" y="42427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2478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9" name="Google Shape;2479;p176"/>
          <p:cNvGrpSpPr/>
          <p:nvPr/>
        </p:nvGrpSpPr>
        <p:grpSpPr>
          <a:xfrm>
            <a:off x="5790052" y="1565359"/>
            <a:ext cx="2746365" cy="3052246"/>
            <a:chOff x="717450" y="1493475"/>
            <a:chExt cx="1854900" cy="2767975"/>
          </a:xfrm>
        </p:grpSpPr>
        <p:sp>
          <p:nvSpPr>
            <p:cNvPr id="2480" name="Google Shape;2480;p176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176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2" name="Google Shape;2482;p176"/>
          <p:cNvGrpSpPr/>
          <p:nvPr/>
        </p:nvGrpSpPr>
        <p:grpSpPr>
          <a:xfrm>
            <a:off x="2952315" y="1565359"/>
            <a:ext cx="2746365" cy="3052246"/>
            <a:chOff x="717450" y="1493475"/>
            <a:chExt cx="1854900" cy="2767975"/>
          </a:xfrm>
        </p:grpSpPr>
        <p:sp>
          <p:nvSpPr>
            <p:cNvPr id="2483" name="Google Shape;2483;p176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176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5" name="Google Shape;2485;p176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86" name="Google Shape;2486;p176"/>
          <p:cNvSpPr txBox="1"/>
          <p:nvPr>
            <p:ph idx="1" type="body"/>
          </p:nvPr>
        </p:nvSpPr>
        <p:spPr>
          <a:xfrm>
            <a:off x="3241150" y="2730425"/>
            <a:ext cx="23052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87" name="Google Shape;2487;p176"/>
          <p:cNvSpPr txBox="1"/>
          <p:nvPr>
            <p:ph idx="2" type="subTitle"/>
          </p:nvPr>
        </p:nvSpPr>
        <p:spPr>
          <a:xfrm>
            <a:off x="3241138" y="2296663"/>
            <a:ext cx="2305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488" name="Google Shape;2488;p176"/>
          <p:cNvSpPr txBox="1"/>
          <p:nvPr>
            <p:ph idx="3" type="subTitle"/>
          </p:nvPr>
        </p:nvSpPr>
        <p:spPr>
          <a:xfrm>
            <a:off x="6033035" y="2317963"/>
            <a:ext cx="2305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489" name="Google Shape;2489;p176"/>
          <p:cNvSpPr/>
          <p:nvPr/>
        </p:nvSpPr>
        <p:spPr>
          <a:xfrm rot="5400000">
            <a:off x="-1705536" y="4208415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0" name="Google Shape;2490;p176"/>
          <p:cNvSpPr/>
          <p:nvPr/>
        </p:nvSpPr>
        <p:spPr>
          <a:xfrm rot="5400000">
            <a:off x="-1781475" y="4309182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1" name="Google Shape;2491;p176"/>
          <p:cNvSpPr/>
          <p:nvPr/>
        </p:nvSpPr>
        <p:spPr>
          <a:xfrm>
            <a:off x="-966625" y="1286600"/>
            <a:ext cx="1426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2" name="Google Shape;2492;p176"/>
          <p:cNvSpPr/>
          <p:nvPr/>
        </p:nvSpPr>
        <p:spPr>
          <a:xfrm>
            <a:off x="8780200" y="14477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3" name="Google Shape;2493;p176"/>
          <p:cNvSpPr/>
          <p:nvPr/>
        </p:nvSpPr>
        <p:spPr>
          <a:xfrm>
            <a:off x="8288250" y="860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4" name="Google Shape;2494;p176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5" name="Google Shape;2495;p176"/>
          <p:cNvSpPr/>
          <p:nvPr/>
        </p:nvSpPr>
        <p:spPr>
          <a:xfrm>
            <a:off x="2901450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6" name="Google Shape;2496;p176"/>
          <p:cNvSpPr/>
          <p:nvPr/>
        </p:nvSpPr>
        <p:spPr>
          <a:xfrm>
            <a:off x="7156775" y="46588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7" name="Google Shape;2497;p176"/>
          <p:cNvSpPr/>
          <p:nvPr/>
        </p:nvSpPr>
        <p:spPr>
          <a:xfrm>
            <a:off x="844175" y="1564411"/>
            <a:ext cx="354900" cy="33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8" name="Google Shape;2498;p176"/>
          <p:cNvSpPr/>
          <p:nvPr/>
        </p:nvSpPr>
        <p:spPr>
          <a:xfrm>
            <a:off x="8594200" y="47640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9" name="Google Shape;2499;p176"/>
          <p:cNvSpPr txBox="1"/>
          <p:nvPr>
            <p:ph idx="4" type="body"/>
          </p:nvPr>
        </p:nvSpPr>
        <p:spPr>
          <a:xfrm>
            <a:off x="6033035" y="2720200"/>
            <a:ext cx="23052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2500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177"/>
          <p:cNvSpPr/>
          <p:nvPr/>
        </p:nvSpPr>
        <p:spPr>
          <a:xfrm>
            <a:off x="8802600" y="-164100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2" name="Google Shape;2502;p177"/>
          <p:cNvSpPr/>
          <p:nvPr/>
        </p:nvSpPr>
        <p:spPr>
          <a:xfrm>
            <a:off x="945075" y="4231350"/>
            <a:ext cx="744300" cy="7443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3" name="Google Shape;2503;p177"/>
          <p:cNvSpPr/>
          <p:nvPr/>
        </p:nvSpPr>
        <p:spPr>
          <a:xfrm>
            <a:off x="-836400" y="5400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4" name="Google Shape;2504;p177"/>
          <p:cNvSpPr/>
          <p:nvPr/>
        </p:nvSpPr>
        <p:spPr>
          <a:xfrm>
            <a:off x="5041500" y="485885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5" name="Google Shape;2505;p177"/>
          <p:cNvSpPr/>
          <p:nvPr/>
        </p:nvSpPr>
        <p:spPr>
          <a:xfrm>
            <a:off x="198000" y="398440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6" name="Google Shape;2506;p177"/>
          <p:cNvSpPr/>
          <p:nvPr/>
        </p:nvSpPr>
        <p:spPr>
          <a:xfrm>
            <a:off x="7295800" y="3333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7" name="Google Shape;2507;p177"/>
          <p:cNvSpPr/>
          <p:nvPr/>
        </p:nvSpPr>
        <p:spPr>
          <a:xfrm>
            <a:off x="505050" y="35087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8" name="Google Shape;2508;p177"/>
          <p:cNvSpPr/>
          <p:nvPr/>
        </p:nvSpPr>
        <p:spPr>
          <a:xfrm>
            <a:off x="8518200" y="22250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9" name="Google Shape;2509;p177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0" name="Google Shape;2510;p177"/>
          <p:cNvSpPr/>
          <p:nvPr/>
        </p:nvSpPr>
        <p:spPr>
          <a:xfrm>
            <a:off x="7552975" y="464507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251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Google Shape;2512;p178"/>
          <p:cNvSpPr/>
          <p:nvPr/>
        </p:nvSpPr>
        <p:spPr>
          <a:xfrm>
            <a:off x="4487325" y="38250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3" name="Google Shape;2513;p178"/>
          <p:cNvSpPr/>
          <p:nvPr/>
        </p:nvSpPr>
        <p:spPr>
          <a:xfrm>
            <a:off x="4826700" y="1117325"/>
            <a:ext cx="3251700" cy="3251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4" name="Google Shape;2514;p178"/>
          <p:cNvSpPr txBox="1"/>
          <p:nvPr>
            <p:ph type="title"/>
          </p:nvPr>
        </p:nvSpPr>
        <p:spPr>
          <a:xfrm>
            <a:off x="720000" y="1827000"/>
            <a:ext cx="2921100" cy="5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15" name="Google Shape;2515;p178"/>
          <p:cNvSpPr txBox="1"/>
          <p:nvPr>
            <p:ph idx="1" type="body"/>
          </p:nvPr>
        </p:nvSpPr>
        <p:spPr>
          <a:xfrm>
            <a:off x="720000" y="2510375"/>
            <a:ext cx="2921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16" name="Google Shape;2516;p178"/>
          <p:cNvSpPr/>
          <p:nvPr/>
        </p:nvSpPr>
        <p:spPr>
          <a:xfrm>
            <a:off x="4917594" y="1227101"/>
            <a:ext cx="3251700" cy="325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7" name="Google Shape;2517;p178"/>
          <p:cNvSpPr/>
          <p:nvPr/>
        </p:nvSpPr>
        <p:spPr>
          <a:xfrm>
            <a:off x="8472450" y="1695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8" name="Google Shape;2518;p178"/>
          <p:cNvSpPr/>
          <p:nvPr/>
        </p:nvSpPr>
        <p:spPr>
          <a:xfrm>
            <a:off x="1242125" y="21390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9" name="Google Shape;2519;p178"/>
          <p:cNvSpPr/>
          <p:nvPr/>
        </p:nvSpPr>
        <p:spPr>
          <a:xfrm>
            <a:off x="1357700" y="45035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0" name="Google Shape;2520;p178"/>
          <p:cNvSpPr/>
          <p:nvPr/>
        </p:nvSpPr>
        <p:spPr>
          <a:xfrm>
            <a:off x="1422050" y="59365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1" name="Google Shape;2521;p178"/>
          <p:cNvSpPr/>
          <p:nvPr/>
        </p:nvSpPr>
        <p:spPr>
          <a:xfrm>
            <a:off x="8487600" y="45554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2" name="Google Shape;2522;p178"/>
          <p:cNvCxnSpPr/>
          <p:nvPr/>
        </p:nvCxnSpPr>
        <p:spPr>
          <a:xfrm>
            <a:off x="825950" y="-937975"/>
            <a:ext cx="0" cy="2631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23" name="Google Shape;2523;p178"/>
          <p:cNvCxnSpPr/>
          <p:nvPr/>
        </p:nvCxnSpPr>
        <p:spPr>
          <a:xfrm>
            <a:off x="825950" y="3392700"/>
            <a:ext cx="0" cy="2631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2524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p179"/>
          <p:cNvSpPr/>
          <p:nvPr/>
        </p:nvSpPr>
        <p:spPr>
          <a:xfrm>
            <a:off x="2834850" y="834600"/>
            <a:ext cx="3474300" cy="347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6" name="Google Shape;2526;p179"/>
          <p:cNvSpPr txBox="1"/>
          <p:nvPr>
            <p:ph type="title"/>
          </p:nvPr>
        </p:nvSpPr>
        <p:spPr>
          <a:xfrm>
            <a:off x="720000" y="526350"/>
            <a:ext cx="7710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27" name="Google Shape;2527;p179"/>
          <p:cNvSpPr/>
          <p:nvPr/>
        </p:nvSpPr>
        <p:spPr>
          <a:xfrm>
            <a:off x="586850" y="2441525"/>
            <a:ext cx="1331700" cy="11514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8" name="Google Shape;2528;p179"/>
          <p:cNvSpPr/>
          <p:nvPr/>
        </p:nvSpPr>
        <p:spPr>
          <a:xfrm>
            <a:off x="3171900" y="43187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9" name="Google Shape;2529;p179"/>
          <p:cNvSpPr/>
          <p:nvPr/>
        </p:nvSpPr>
        <p:spPr>
          <a:xfrm>
            <a:off x="1161050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0" name="Google Shape;2530;p179"/>
          <p:cNvSpPr/>
          <p:nvPr/>
        </p:nvSpPr>
        <p:spPr>
          <a:xfrm>
            <a:off x="7676800" y="12582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1" name="Google Shape;2531;p179"/>
          <p:cNvSpPr/>
          <p:nvPr/>
        </p:nvSpPr>
        <p:spPr>
          <a:xfrm>
            <a:off x="1787025" y="43187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2" name="Google Shape;2532;p179"/>
          <p:cNvSpPr/>
          <p:nvPr/>
        </p:nvSpPr>
        <p:spPr>
          <a:xfrm>
            <a:off x="7829900" y="-129200"/>
            <a:ext cx="937800" cy="1092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3" name="Google Shape;2533;p179"/>
          <p:cNvSpPr/>
          <p:nvPr/>
        </p:nvSpPr>
        <p:spPr>
          <a:xfrm>
            <a:off x="-541950" y="-463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4" name="Google Shape;2534;p179"/>
          <p:cNvSpPr/>
          <p:nvPr/>
        </p:nvSpPr>
        <p:spPr>
          <a:xfrm>
            <a:off x="8767700" y="354792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5" name="Google Shape;2535;p179"/>
          <p:cNvSpPr/>
          <p:nvPr/>
        </p:nvSpPr>
        <p:spPr>
          <a:xfrm>
            <a:off x="7003975" y="39234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6" name="Google Shape;2536;p179"/>
          <p:cNvSpPr/>
          <p:nvPr/>
        </p:nvSpPr>
        <p:spPr>
          <a:xfrm rot="2701696">
            <a:off x="7400066" y="2802384"/>
            <a:ext cx="429992" cy="42978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2537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8" name="Google Shape;2538;p180"/>
          <p:cNvGrpSpPr/>
          <p:nvPr/>
        </p:nvGrpSpPr>
        <p:grpSpPr>
          <a:xfrm>
            <a:off x="4296104" y="901839"/>
            <a:ext cx="3871176" cy="3644869"/>
            <a:chOff x="717450" y="1493475"/>
            <a:chExt cx="1854900" cy="2767975"/>
          </a:xfrm>
        </p:grpSpPr>
        <p:sp>
          <p:nvSpPr>
            <p:cNvPr id="2539" name="Google Shape;2539;p180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180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1" name="Google Shape;2541;p180"/>
          <p:cNvSpPr txBox="1"/>
          <p:nvPr>
            <p:ph type="title"/>
          </p:nvPr>
        </p:nvSpPr>
        <p:spPr>
          <a:xfrm>
            <a:off x="720000" y="1630138"/>
            <a:ext cx="3282600" cy="8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42" name="Google Shape;2542;p180"/>
          <p:cNvSpPr txBox="1"/>
          <p:nvPr>
            <p:ph idx="1" type="subTitle"/>
          </p:nvPr>
        </p:nvSpPr>
        <p:spPr>
          <a:xfrm>
            <a:off x="720000" y="2946514"/>
            <a:ext cx="32826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43" name="Google Shape;2543;p180"/>
          <p:cNvSpPr txBox="1"/>
          <p:nvPr>
            <p:ph idx="2" type="body"/>
          </p:nvPr>
        </p:nvSpPr>
        <p:spPr>
          <a:xfrm>
            <a:off x="4665025" y="1443963"/>
            <a:ext cx="3295500" cy="28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4" name="Google Shape;2544;p180"/>
          <p:cNvSpPr txBox="1"/>
          <p:nvPr>
            <p:ph hasCustomPrompt="1" idx="3" type="title"/>
          </p:nvPr>
        </p:nvSpPr>
        <p:spPr>
          <a:xfrm>
            <a:off x="720000" y="2510609"/>
            <a:ext cx="3295500" cy="4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545" name="Google Shape;2545;p180"/>
          <p:cNvGrpSpPr/>
          <p:nvPr/>
        </p:nvGrpSpPr>
        <p:grpSpPr>
          <a:xfrm flipH="1">
            <a:off x="-1261636" y="-1263801"/>
            <a:ext cx="2274674" cy="2281692"/>
            <a:chOff x="7609464" y="-843476"/>
            <a:chExt cx="2274674" cy="2281692"/>
          </a:xfrm>
        </p:grpSpPr>
        <p:sp>
          <p:nvSpPr>
            <p:cNvPr id="2546" name="Google Shape;2546;p180"/>
            <p:cNvSpPr/>
            <p:nvPr/>
          </p:nvSpPr>
          <p:spPr>
            <a:xfrm rot="5400000">
              <a:off x="7609464" y="-766784"/>
              <a:ext cx="2205000" cy="22050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180"/>
            <p:cNvSpPr/>
            <p:nvPr/>
          </p:nvSpPr>
          <p:spPr>
            <a:xfrm rot="5400000">
              <a:off x="7679138" y="-843476"/>
              <a:ext cx="2205000" cy="220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8" name="Google Shape;2548;p180"/>
          <p:cNvSpPr/>
          <p:nvPr/>
        </p:nvSpPr>
        <p:spPr>
          <a:xfrm>
            <a:off x="-388475" y="42700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9" name="Google Shape;2549;p180"/>
          <p:cNvSpPr/>
          <p:nvPr/>
        </p:nvSpPr>
        <p:spPr>
          <a:xfrm>
            <a:off x="8246550" y="4450038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0" name="Google Shape;2550;p180"/>
          <p:cNvSpPr/>
          <p:nvPr/>
        </p:nvSpPr>
        <p:spPr>
          <a:xfrm>
            <a:off x="8584500" y="166765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1" name="Google Shape;2551;p180"/>
          <p:cNvSpPr/>
          <p:nvPr/>
        </p:nvSpPr>
        <p:spPr>
          <a:xfrm>
            <a:off x="3314475" y="462305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2" name="Google Shape;2552;p180"/>
          <p:cNvSpPr/>
          <p:nvPr/>
        </p:nvSpPr>
        <p:spPr>
          <a:xfrm>
            <a:off x="8584500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3" name="Google Shape;2553;p180"/>
          <p:cNvSpPr/>
          <p:nvPr/>
        </p:nvSpPr>
        <p:spPr>
          <a:xfrm>
            <a:off x="162625" y="299402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54" name="Google Shape;2554;p180"/>
          <p:cNvCxnSpPr/>
          <p:nvPr/>
        </p:nvCxnSpPr>
        <p:spPr>
          <a:xfrm>
            <a:off x="821550" y="-129200"/>
            <a:ext cx="0" cy="164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55" name="Google Shape;2555;p180"/>
          <p:cNvCxnSpPr/>
          <p:nvPr/>
        </p:nvCxnSpPr>
        <p:spPr>
          <a:xfrm>
            <a:off x="821550" y="3512625"/>
            <a:ext cx="0" cy="202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2556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p181"/>
          <p:cNvSpPr txBox="1"/>
          <p:nvPr>
            <p:ph idx="1" type="body"/>
          </p:nvPr>
        </p:nvSpPr>
        <p:spPr>
          <a:xfrm>
            <a:off x="713225" y="546950"/>
            <a:ext cx="3858900" cy="40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104391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nton"/>
              <a:buNone/>
              <a:defRPr sz="4800">
                <a:latin typeface="Anton"/>
                <a:ea typeface="Anton"/>
                <a:cs typeface="Anton"/>
                <a:sym typeface="Anton"/>
              </a:defRPr>
            </a:lvl1pPr>
          </a:lstStyle>
          <a:p/>
        </p:txBody>
      </p:sp>
      <p:grpSp>
        <p:nvGrpSpPr>
          <p:cNvPr id="2558" name="Google Shape;2558;p181"/>
          <p:cNvGrpSpPr/>
          <p:nvPr/>
        </p:nvGrpSpPr>
        <p:grpSpPr>
          <a:xfrm>
            <a:off x="7256525" y="3587640"/>
            <a:ext cx="2980539" cy="3005367"/>
            <a:chOff x="7256525" y="3587640"/>
            <a:chExt cx="2980539" cy="3005367"/>
          </a:xfrm>
        </p:grpSpPr>
        <p:sp>
          <p:nvSpPr>
            <p:cNvPr id="2559" name="Google Shape;2559;p181"/>
            <p:cNvSpPr/>
            <p:nvPr/>
          </p:nvSpPr>
          <p:spPr>
            <a:xfrm flipH="1" rot="-5400000">
              <a:off x="7256525" y="3587640"/>
              <a:ext cx="2904600" cy="29046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181"/>
            <p:cNvSpPr/>
            <p:nvPr/>
          </p:nvSpPr>
          <p:spPr>
            <a:xfrm flipH="1" rot="-5400000">
              <a:off x="7332464" y="3688407"/>
              <a:ext cx="2904600" cy="2904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1" name="Google Shape;2561;p181"/>
          <p:cNvSpPr/>
          <p:nvPr/>
        </p:nvSpPr>
        <p:spPr>
          <a:xfrm>
            <a:off x="-458800" y="4528775"/>
            <a:ext cx="189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2" name="Google Shape;2562;p181"/>
          <p:cNvSpPr/>
          <p:nvPr/>
        </p:nvSpPr>
        <p:spPr>
          <a:xfrm>
            <a:off x="-703300" y="-4182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3" name="Google Shape;2563;p181"/>
          <p:cNvSpPr/>
          <p:nvPr/>
        </p:nvSpPr>
        <p:spPr>
          <a:xfrm>
            <a:off x="2285475" y="1416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4" name="Google Shape;2564;p181"/>
          <p:cNvSpPr/>
          <p:nvPr/>
        </p:nvSpPr>
        <p:spPr>
          <a:xfrm>
            <a:off x="8413725" y="2819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5" name="Google Shape;2565;p181"/>
          <p:cNvSpPr/>
          <p:nvPr/>
        </p:nvSpPr>
        <p:spPr>
          <a:xfrm>
            <a:off x="1439000" y="28192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6" name="Google Shape;2566;p181"/>
          <p:cNvSpPr/>
          <p:nvPr/>
        </p:nvSpPr>
        <p:spPr>
          <a:xfrm>
            <a:off x="2840650" y="452877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2567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Google Shape;2568;p182"/>
          <p:cNvSpPr/>
          <p:nvPr/>
        </p:nvSpPr>
        <p:spPr>
          <a:xfrm>
            <a:off x="2174525" y="1490250"/>
            <a:ext cx="1331700" cy="11514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9" name="Google Shape;2569;p182"/>
          <p:cNvSpPr/>
          <p:nvPr/>
        </p:nvSpPr>
        <p:spPr>
          <a:xfrm>
            <a:off x="-586325" y="992100"/>
            <a:ext cx="3186900" cy="3186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0" name="Google Shape;2570;p182"/>
          <p:cNvSpPr/>
          <p:nvPr/>
        </p:nvSpPr>
        <p:spPr>
          <a:xfrm>
            <a:off x="-475757" y="1075427"/>
            <a:ext cx="3186900" cy="318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1" name="Google Shape;2571;p182"/>
          <p:cNvSpPr txBox="1"/>
          <p:nvPr>
            <p:ph hasCustomPrompt="1" type="title"/>
          </p:nvPr>
        </p:nvSpPr>
        <p:spPr>
          <a:xfrm>
            <a:off x="3225400" y="1894200"/>
            <a:ext cx="5198700" cy="13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72" name="Google Shape;2572;p182"/>
          <p:cNvSpPr txBox="1"/>
          <p:nvPr>
            <p:ph idx="1" type="body"/>
          </p:nvPr>
        </p:nvSpPr>
        <p:spPr>
          <a:xfrm>
            <a:off x="3225300" y="3097650"/>
            <a:ext cx="51987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573" name="Google Shape;2573;p182"/>
          <p:cNvCxnSpPr/>
          <p:nvPr/>
        </p:nvCxnSpPr>
        <p:spPr>
          <a:xfrm>
            <a:off x="8298800" y="-129200"/>
            <a:ext cx="0" cy="21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74" name="Google Shape;2574;p182"/>
          <p:cNvCxnSpPr/>
          <p:nvPr/>
        </p:nvCxnSpPr>
        <p:spPr>
          <a:xfrm>
            <a:off x="8298800" y="3695600"/>
            <a:ext cx="0" cy="202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575" name="Google Shape;2575;p182"/>
          <p:cNvSpPr/>
          <p:nvPr/>
        </p:nvSpPr>
        <p:spPr>
          <a:xfrm>
            <a:off x="296325" y="47034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6" name="Google Shape;2576;p182"/>
          <p:cNvSpPr/>
          <p:nvPr/>
        </p:nvSpPr>
        <p:spPr>
          <a:xfrm>
            <a:off x="3171900" y="43187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7" name="Google Shape;2577;p182"/>
          <p:cNvSpPr/>
          <p:nvPr/>
        </p:nvSpPr>
        <p:spPr>
          <a:xfrm>
            <a:off x="1161050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8" name="Google Shape;2578;p182"/>
          <p:cNvSpPr/>
          <p:nvPr/>
        </p:nvSpPr>
        <p:spPr>
          <a:xfrm>
            <a:off x="7676800" y="12582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9" name="Google Shape;2579;p182"/>
          <p:cNvSpPr/>
          <p:nvPr/>
        </p:nvSpPr>
        <p:spPr>
          <a:xfrm>
            <a:off x="2049450" y="40868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0" name="Google Shape;2580;p182"/>
          <p:cNvSpPr/>
          <p:nvPr/>
        </p:nvSpPr>
        <p:spPr>
          <a:xfrm>
            <a:off x="7829900" y="-129200"/>
            <a:ext cx="937800" cy="1092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1" name="Google Shape;2581;p182"/>
          <p:cNvSpPr/>
          <p:nvPr/>
        </p:nvSpPr>
        <p:spPr>
          <a:xfrm>
            <a:off x="-541950" y="-463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2582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1">
    <p:spTree>
      <p:nvGrpSpPr>
        <p:cNvPr id="2583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p184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585" name="Google Shape;2585;p184"/>
          <p:cNvSpPr txBox="1"/>
          <p:nvPr>
            <p:ph hasCustomPrompt="1" idx="2" type="title"/>
          </p:nvPr>
        </p:nvSpPr>
        <p:spPr>
          <a:xfrm>
            <a:off x="4716588" y="3283313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86" name="Google Shape;2586;p184"/>
          <p:cNvSpPr txBox="1"/>
          <p:nvPr>
            <p:ph idx="1" type="subTitle"/>
          </p:nvPr>
        </p:nvSpPr>
        <p:spPr>
          <a:xfrm>
            <a:off x="5700000" y="2773350"/>
            <a:ext cx="26478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87" name="Google Shape;2587;p184"/>
          <p:cNvSpPr txBox="1"/>
          <p:nvPr>
            <p:ph idx="3" type="subTitle"/>
          </p:nvPr>
        </p:nvSpPr>
        <p:spPr>
          <a:xfrm>
            <a:off x="5700000" y="3167594"/>
            <a:ext cx="26478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8" name="Google Shape;2588;p184"/>
          <p:cNvSpPr txBox="1"/>
          <p:nvPr>
            <p:ph hasCustomPrompt="1" idx="4" type="title"/>
          </p:nvPr>
        </p:nvSpPr>
        <p:spPr>
          <a:xfrm>
            <a:off x="3468613" y="3283313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89" name="Google Shape;2589;p184"/>
          <p:cNvSpPr txBox="1"/>
          <p:nvPr>
            <p:ph idx="5" type="subTitle"/>
          </p:nvPr>
        </p:nvSpPr>
        <p:spPr>
          <a:xfrm>
            <a:off x="796200" y="2773350"/>
            <a:ext cx="26478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90" name="Google Shape;2590;p184"/>
          <p:cNvSpPr txBox="1"/>
          <p:nvPr>
            <p:ph idx="6" type="subTitle"/>
          </p:nvPr>
        </p:nvSpPr>
        <p:spPr>
          <a:xfrm>
            <a:off x="796200" y="3167595"/>
            <a:ext cx="26478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1" name="Google Shape;2591;p184"/>
          <p:cNvSpPr/>
          <p:nvPr/>
        </p:nvSpPr>
        <p:spPr>
          <a:xfrm>
            <a:off x="5964675" y="-10131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2" name="Google Shape;2592;p184"/>
          <p:cNvSpPr/>
          <p:nvPr/>
        </p:nvSpPr>
        <p:spPr>
          <a:xfrm>
            <a:off x="-458800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3" name="Google Shape;2593;p184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4" name="Google Shape;2594;p184"/>
          <p:cNvSpPr/>
          <p:nvPr/>
        </p:nvSpPr>
        <p:spPr>
          <a:xfrm>
            <a:off x="217550" y="394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5" name="Google Shape;2595;p184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6" name="Google Shape;2596;p184"/>
          <p:cNvSpPr/>
          <p:nvPr/>
        </p:nvSpPr>
        <p:spPr>
          <a:xfrm>
            <a:off x="1157075" y="-12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7" name="Google Shape;2597;p184"/>
          <p:cNvSpPr/>
          <p:nvPr/>
        </p:nvSpPr>
        <p:spPr>
          <a:xfrm>
            <a:off x="7969800" y="38842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8" name="Google Shape;2598;p184"/>
          <p:cNvSpPr/>
          <p:nvPr/>
        </p:nvSpPr>
        <p:spPr>
          <a:xfrm>
            <a:off x="611000" y="33588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9" name="Google Shape;2599;p184"/>
          <p:cNvSpPr/>
          <p:nvPr/>
        </p:nvSpPr>
        <p:spPr>
          <a:xfrm>
            <a:off x="6833050" y="442287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0" name="Google Shape;2600;p184"/>
          <p:cNvCxnSpPr/>
          <p:nvPr/>
        </p:nvCxnSpPr>
        <p:spPr>
          <a:xfrm>
            <a:off x="4567650" y="1312125"/>
            <a:ext cx="0" cy="3903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01" name="Google Shape;2601;p184"/>
          <p:cNvCxnSpPr/>
          <p:nvPr/>
        </p:nvCxnSpPr>
        <p:spPr>
          <a:xfrm>
            <a:off x="4567650" y="-489900"/>
            <a:ext cx="0" cy="102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2834850" y="834600"/>
            <a:ext cx="3474300" cy="347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type="title"/>
          </p:nvPr>
        </p:nvSpPr>
        <p:spPr>
          <a:xfrm>
            <a:off x="720000" y="526350"/>
            <a:ext cx="7710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5" name="Google Shape;145;p20"/>
          <p:cNvSpPr/>
          <p:nvPr/>
        </p:nvSpPr>
        <p:spPr>
          <a:xfrm>
            <a:off x="586850" y="2441525"/>
            <a:ext cx="1331700" cy="11514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3171900" y="43187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1161050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7676800" y="12582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1787025" y="43187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7829900" y="-129200"/>
            <a:ext cx="937800" cy="1092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-541950" y="-463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8767700" y="354792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7003975" y="39234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 rot="2701696">
            <a:off x="7400066" y="2802384"/>
            <a:ext cx="429992" cy="42978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21_1">
    <p:spTree>
      <p:nvGrpSpPr>
        <p:cNvPr id="2602" name="Shape 2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3" name="Google Shape;2603;p185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604" name="Google Shape;2604;p185"/>
          <p:cNvSpPr txBox="1"/>
          <p:nvPr>
            <p:ph idx="1" type="subTitle"/>
          </p:nvPr>
        </p:nvSpPr>
        <p:spPr>
          <a:xfrm>
            <a:off x="4990784" y="3078150"/>
            <a:ext cx="23418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05" name="Google Shape;2605;p185"/>
          <p:cNvSpPr txBox="1"/>
          <p:nvPr>
            <p:ph idx="2" type="subTitle"/>
          </p:nvPr>
        </p:nvSpPr>
        <p:spPr>
          <a:xfrm>
            <a:off x="4990784" y="3472395"/>
            <a:ext cx="23418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6" name="Google Shape;2606;p185"/>
          <p:cNvSpPr txBox="1"/>
          <p:nvPr>
            <p:ph idx="3" type="subTitle"/>
          </p:nvPr>
        </p:nvSpPr>
        <p:spPr>
          <a:xfrm>
            <a:off x="1811400" y="3078150"/>
            <a:ext cx="23418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07" name="Google Shape;2607;p185"/>
          <p:cNvSpPr txBox="1"/>
          <p:nvPr>
            <p:ph idx="4" type="subTitle"/>
          </p:nvPr>
        </p:nvSpPr>
        <p:spPr>
          <a:xfrm>
            <a:off x="1811400" y="3472397"/>
            <a:ext cx="23418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8" name="Google Shape;2608;p185"/>
          <p:cNvSpPr/>
          <p:nvPr/>
        </p:nvSpPr>
        <p:spPr>
          <a:xfrm flipH="1" rot="-5400000">
            <a:off x="634214" y="437290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9" name="Google Shape;2609;p185"/>
          <p:cNvSpPr/>
          <p:nvPr/>
        </p:nvSpPr>
        <p:spPr>
          <a:xfrm flipH="1" rot="-5400000">
            <a:off x="558275" y="427214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0" name="Google Shape;2610;p185"/>
          <p:cNvSpPr/>
          <p:nvPr/>
        </p:nvSpPr>
        <p:spPr>
          <a:xfrm>
            <a:off x="8764275" y="32985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1" name="Google Shape;2611;p185"/>
          <p:cNvSpPr/>
          <p:nvPr/>
        </p:nvSpPr>
        <p:spPr>
          <a:xfrm>
            <a:off x="8688925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2" name="Google Shape;2612;p185"/>
          <p:cNvSpPr/>
          <p:nvPr/>
        </p:nvSpPr>
        <p:spPr>
          <a:xfrm>
            <a:off x="-639900" y="-6617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3" name="Google Shape;2613;p185"/>
          <p:cNvSpPr/>
          <p:nvPr/>
        </p:nvSpPr>
        <p:spPr>
          <a:xfrm>
            <a:off x="8509750" y="192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4" name="Google Shape;2614;p185"/>
          <p:cNvSpPr/>
          <p:nvPr/>
        </p:nvSpPr>
        <p:spPr>
          <a:xfrm>
            <a:off x="8430775" y="46470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5" name="Google Shape;2615;p185"/>
          <p:cNvSpPr/>
          <p:nvPr/>
        </p:nvSpPr>
        <p:spPr>
          <a:xfrm>
            <a:off x="38465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6" name="Google Shape;2616;p185"/>
          <p:cNvSpPr/>
          <p:nvPr/>
        </p:nvSpPr>
        <p:spPr>
          <a:xfrm>
            <a:off x="7137475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7" name="Google Shape;2617;p185"/>
          <p:cNvSpPr/>
          <p:nvPr/>
        </p:nvSpPr>
        <p:spPr>
          <a:xfrm>
            <a:off x="6140575" y="-1739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9">
    <p:spTree>
      <p:nvGrpSpPr>
        <p:cNvPr id="2618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186"/>
          <p:cNvSpPr/>
          <p:nvPr/>
        </p:nvSpPr>
        <p:spPr>
          <a:xfrm>
            <a:off x="286875" y="588700"/>
            <a:ext cx="4408200" cy="36384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0" name="Google Shape;2620;p186"/>
          <p:cNvSpPr/>
          <p:nvPr/>
        </p:nvSpPr>
        <p:spPr>
          <a:xfrm>
            <a:off x="441875" y="742950"/>
            <a:ext cx="4408200" cy="3638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1" name="Google Shape;2621;p186"/>
          <p:cNvSpPr txBox="1"/>
          <p:nvPr>
            <p:ph type="ctrTitle"/>
          </p:nvPr>
        </p:nvSpPr>
        <p:spPr>
          <a:xfrm>
            <a:off x="720000" y="1314163"/>
            <a:ext cx="3852000" cy="205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22" name="Google Shape;2622;p186"/>
          <p:cNvSpPr/>
          <p:nvPr/>
        </p:nvSpPr>
        <p:spPr>
          <a:xfrm>
            <a:off x="4138075" y="44238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3" name="Google Shape;2623;p186"/>
          <p:cNvSpPr/>
          <p:nvPr/>
        </p:nvSpPr>
        <p:spPr>
          <a:xfrm>
            <a:off x="4850075" y="1588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4" name="Google Shape;2624;p186"/>
          <p:cNvSpPr/>
          <p:nvPr/>
        </p:nvSpPr>
        <p:spPr>
          <a:xfrm>
            <a:off x="7695175" y="404100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5" name="Google Shape;2625;p186"/>
          <p:cNvSpPr/>
          <p:nvPr/>
        </p:nvSpPr>
        <p:spPr>
          <a:xfrm>
            <a:off x="234575" y="463440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6" name="Google Shape;2626;p186"/>
          <p:cNvSpPr/>
          <p:nvPr/>
        </p:nvSpPr>
        <p:spPr>
          <a:xfrm>
            <a:off x="8373475" y="19425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7" name="Google Shape;2627;p186"/>
          <p:cNvSpPr txBox="1"/>
          <p:nvPr>
            <p:ph idx="2" type="title"/>
          </p:nvPr>
        </p:nvSpPr>
        <p:spPr>
          <a:xfrm>
            <a:off x="720000" y="3529675"/>
            <a:ext cx="38520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16">
    <p:spTree>
      <p:nvGrpSpPr>
        <p:cNvPr id="2628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p187"/>
          <p:cNvSpPr/>
          <p:nvPr/>
        </p:nvSpPr>
        <p:spPr>
          <a:xfrm>
            <a:off x="4487325" y="38250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0" name="Google Shape;2630;p187"/>
          <p:cNvSpPr/>
          <p:nvPr/>
        </p:nvSpPr>
        <p:spPr>
          <a:xfrm>
            <a:off x="8472450" y="1695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1" name="Google Shape;2631;p187"/>
          <p:cNvSpPr/>
          <p:nvPr/>
        </p:nvSpPr>
        <p:spPr>
          <a:xfrm>
            <a:off x="1242125" y="21390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2" name="Google Shape;2632;p187"/>
          <p:cNvSpPr/>
          <p:nvPr/>
        </p:nvSpPr>
        <p:spPr>
          <a:xfrm>
            <a:off x="1357700" y="45035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3" name="Google Shape;2633;p187"/>
          <p:cNvSpPr/>
          <p:nvPr/>
        </p:nvSpPr>
        <p:spPr>
          <a:xfrm>
            <a:off x="1422050" y="59365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4" name="Google Shape;2634;p187"/>
          <p:cNvSpPr/>
          <p:nvPr/>
        </p:nvSpPr>
        <p:spPr>
          <a:xfrm>
            <a:off x="8487600" y="45554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5" name="Google Shape;2635;p187"/>
          <p:cNvCxnSpPr/>
          <p:nvPr/>
        </p:nvCxnSpPr>
        <p:spPr>
          <a:xfrm>
            <a:off x="825950" y="-937975"/>
            <a:ext cx="0" cy="2631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36" name="Google Shape;2636;p187"/>
          <p:cNvCxnSpPr/>
          <p:nvPr/>
        </p:nvCxnSpPr>
        <p:spPr>
          <a:xfrm>
            <a:off x="825950" y="3392700"/>
            <a:ext cx="0" cy="2631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2637" name="Google Shape;2637;p187"/>
          <p:cNvGrpSpPr/>
          <p:nvPr/>
        </p:nvGrpSpPr>
        <p:grpSpPr>
          <a:xfrm>
            <a:off x="1793120" y="749323"/>
            <a:ext cx="5405364" cy="3644869"/>
            <a:chOff x="717450" y="1493475"/>
            <a:chExt cx="1854900" cy="2767975"/>
          </a:xfrm>
        </p:grpSpPr>
        <p:sp>
          <p:nvSpPr>
            <p:cNvPr id="2638" name="Google Shape;2638;p187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187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0" name="Google Shape;2640;p187"/>
          <p:cNvSpPr txBox="1"/>
          <p:nvPr>
            <p:ph type="title"/>
          </p:nvPr>
        </p:nvSpPr>
        <p:spPr>
          <a:xfrm>
            <a:off x="2612100" y="3066200"/>
            <a:ext cx="39198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641" name="Google Shape;2641;p187"/>
          <p:cNvSpPr txBox="1"/>
          <p:nvPr>
            <p:ph idx="1" type="subTitle"/>
          </p:nvPr>
        </p:nvSpPr>
        <p:spPr>
          <a:xfrm>
            <a:off x="2612100" y="1974725"/>
            <a:ext cx="39198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3">
  <p:cSld name="CUSTOM_16_1">
    <p:spTree>
      <p:nvGrpSpPr>
        <p:cNvPr id="2642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p188"/>
          <p:cNvSpPr/>
          <p:nvPr/>
        </p:nvSpPr>
        <p:spPr>
          <a:xfrm>
            <a:off x="-839375" y="7860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4" name="Google Shape;2644;p188"/>
          <p:cNvSpPr/>
          <p:nvPr/>
        </p:nvSpPr>
        <p:spPr>
          <a:xfrm rot="3513787">
            <a:off x="3512077" y="4093893"/>
            <a:ext cx="778819" cy="673652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5" name="Google Shape;2645;p188"/>
          <p:cNvSpPr/>
          <p:nvPr/>
        </p:nvSpPr>
        <p:spPr>
          <a:xfrm>
            <a:off x="1242125" y="21390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6" name="Google Shape;2646;p188"/>
          <p:cNvSpPr/>
          <p:nvPr/>
        </p:nvSpPr>
        <p:spPr>
          <a:xfrm>
            <a:off x="6959175" y="465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7" name="Google Shape;2647;p188"/>
          <p:cNvSpPr/>
          <p:nvPr/>
        </p:nvSpPr>
        <p:spPr>
          <a:xfrm>
            <a:off x="7157375" y="38066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8" name="Google Shape;2648;p188"/>
          <p:cNvSpPr/>
          <p:nvPr/>
        </p:nvSpPr>
        <p:spPr>
          <a:xfrm>
            <a:off x="-157700" y="3037625"/>
            <a:ext cx="495900" cy="498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9" name="Google Shape;2649;p188"/>
          <p:cNvGrpSpPr/>
          <p:nvPr/>
        </p:nvGrpSpPr>
        <p:grpSpPr>
          <a:xfrm>
            <a:off x="4429531" y="540004"/>
            <a:ext cx="3902710" cy="2631514"/>
            <a:chOff x="717450" y="1493475"/>
            <a:chExt cx="1854900" cy="2767975"/>
          </a:xfrm>
        </p:grpSpPr>
        <p:sp>
          <p:nvSpPr>
            <p:cNvPr id="2650" name="Google Shape;2650;p188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188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2" name="Google Shape;2652;p188"/>
          <p:cNvSpPr txBox="1"/>
          <p:nvPr>
            <p:ph type="title"/>
          </p:nvPr>
        </p:nvSpPr>
        <p:spPr>
          <a:xfrm>
            <a:off x="5020794" y="2212815"/>
            <a:ext cx="28302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653" name="Google Shape;2653;p188"/>
          <p:cNvSpPr txBox="1"/>
          <p:nvPr>
            <p:ph idx="1" type="subTitle"/>
          </p:nvPr>
        </p:nvSpPr>
        <p:spPr>
          <a:xfrm>
            <a:off x="5020800" y="1082450"/>
            <a:ext cx="2830200" cy="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54" name="Google Shape;2654;p188"/>
          <p:cNvSpPr/>
          <p:nvPr/>
        </p:nvSpPr>
        <p:spPr>
          <a:xfrm>
            <a:off x="6075625" y="468805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CUSTOM_17">
    <p:spTree>
      <p:nvGrpSpPr>
        <p:cNvPr id="2655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189"/>
          <p:cNvSpPr/>
          <p:nvPr/>
        </p:nvSpPr>
        <p:spPr>
          <a:xfrm flipH="1" rot="-5400000">
            <a:off x="3119689" y="780232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7" name="Google Shape;2657;p189"/>
          <p:cNvSpPr txBox="1"/>
          <p:nvPr>
            <p:ph type="title"/>
          </p:nvPr>
        </p:nvSpPr>
        <p:spPr>
          <a:xfrm>
            <a:off x="1972650" y="3877300"/>
            <a:ext cx="51987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58" name="Google Shape;2658;p189"/>
          <p:cNvSpPr/>
          <p:nvPr/>
        </p:nvSpPr>
        <p:spPr>
          <a:xfrm flipH="1" rot="-5400000">
            <a:off x="7743489" y="378365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9" name="Google Shape;2659;p189"/>
          <p:cNvSpPr/>
          <p:nvPr/>
        </p:nvSpPr>
        <p:spPr>
          <a:xfrm flipH="1" rot="-5400000">
            <a:off x="7667550" y="368289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0" name="Google Shape;2660;p189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1" name="Google Shape;2661;p189"/>
          <p:cNvSpPr/>
          <p:nvPr/>
        </p:nvSpPr>
        <p:spPr>
          <a:xfrm>
            <a:off x="8688925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2" name="Google Shape;2662;p189"/>
          <p:cNvSpPr/>
          <p:nvPr/>
        </p:nvSpPr>
        <p:spPr>
          <a:xfrm>
            <a:off x="-639900" y="-6617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Google Shape;2663;p189"/>
          <p:cNvSpPr/>
          <p:nvPr/>
        </p:nvSpPr>
        <p:spPr>
          <a:xfrm>
            <a:off x="8509750" y="192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4" name="Google Shape;2664;p189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5" name="Google Shape;2665;p189"/>
          <p:cNvSpPr/>
          <p:nvPr/>
        </p:nvSpPr>
        <p:spPr>
          <a:xfrm>
            <a:off x="38465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6" name="Google Shape;2666;p189"/>
          <p:cNvSpPr/>
          <p:nvPr/>
        </p:nvSpPr>
        <p:spPr>
          <a:xfrm>
            <a:off x="7137475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7" name="Google Shape;2667;p189"/>
          <p:cNvSpPr txBox="1"/>
          <p:nvPr>
            <p:ph hasCustomPrompt="1" idx="2" type="title"/>
          </p:nvPr>
        </p:nvSpPr>
        <p:spPr>
          <a:xfrm>
            <a:off x="1972650" y="1554975"/>
            <a:ext cx="5198700" cy="13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3">
  <p:cSld name="CUSTOM_17_1">
    <p:spTree>
      <p:nvGrpSpPr>
        <p:cNvPr id="2668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p190"/>
          <p:cNvSpPr txBox="1"/>
          <p:nvPr>
            <p:ph type="title"/>
          </p:nvPr>
        </p:nvSpPr>
        <p:spPr>
          <a:xfrm>
            <a:off x="713225" y="2872350"/>
            <a:ext cx="47475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70" name="Google Shape;2670;p190"/>
          <p:cNvSpPr/>
          <p:nvPr/>
        </p:nvSpPr>
        <p:spPr>
          <a:xfrm flipH="1" rot="-5400000">
            <a:off x="634214" y="437290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1" name="Google Shape;2671;p190"/>
          <p:cNvSpPr/>
          <p:nvPr/>
        </p:nvSpPr>
        <p:spPr>
          <a:xfrm flipH="1" rot="-5400000">
            <a:off x="558275" y="427214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2" name="Google Shape;2672;p190"/>
          <p:cNvSpPr/>
          <p:nvPr/>
        </p:nvSpPr>
        <p:spPr>
          <a:xfrm>
            <a:off x="8764275" y="32985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3" name="Google Shape;2673;p190"/>
          <p:cNvSpPr/>
          <p:nvPr/>
        </p:nvSpPr>
        <p:spPr>
          <a:xfrm>
            <a:off x="8688925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4" name="Google Shape;2674;p190"/>
          <p:cNvSpPr/>
          <p:nvPr/>
        </p:nvSpPr>
        <p:spPr>
          <a:xfrm>
            <a:off x="-639900" y="-6617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5" name="Google Shape;2675;p190"/>
          <p:cNvSpPr/>
          <p:nvPr/>
        </p:nvSpPr>
        <p:spPr>
          <a:xfrm>
            <a:off x="8509750" y="192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6" name="Google Shape;2676;p190"/>
          <p:cNvSpPr/>
          <p:nvPr/>
        </p:nvSpPr>
        <p:spPr>
          <a:xfrm>
            <a:off x="8430775" y="46470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7" name="Google Shape;2677;p190"/>
          <p:cNvSpPr/>
          <p:nvPr/>
        </p:nvSpPr>
        <p:spPr>
          <a:xfrm>
            <a:off x="38465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8" name="Google Shape;2678;p190"/>
          <p:cNvSpPr/>
          <p:nvPr/>
        </p:nvSpPr>
        <p:spPr>
          <a:xfrm>
            <a:off x="7137475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9" name="Google Shape;2679;p190"/>
          <p:cNvSpPr txBox="1"/>
          <p:nvPr>
            <p:ph hasCustomPrompt="1" idx="2" type="title"/>
          </p:nvPr>
        </p:nvSpPr>
        <p:spPr>
          <a:xfrm>
            <a:off x="713225" y="1554975"/>
            <a:ext cx="4747500" cy="13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680" name="Google Shape;2680;p190"/>
          <p:cNvSpPr/>
          <p:nvPr/>
        </p:nvSpPr>
        <p:spPr>
          <a:xfrm>
            <a:off x="6140575" y="-1739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contents">
  <p:cSld name="CUSTOM_1">
    <p:bg>
      <p:bgPr>
        <a:solidFill>
          <a:schemeClr val="dk1"/>
        </a:solidFill>
      </p:bgPr>
    </p:bg>
    <p:spTree>
      <p:nvGrpSpPr>
        <p:cNvPr id="268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p191"/>
          <p:cNvSpPr/>
          <p:nvPr/>
        </p:nvSpPr>
        <p:spPr>
          <a:xfrm>
            <a:off x="3830701" y="3100488"/>
            <a:ext cx="741300" cy="7413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3" name="Google Shape;2683;p191"/>
          <p:cNvSpPr/>
          <p:nvPr/>
        </p:nvSpPr>
        <p:spPr>
          <a:xfrm>
            <a:off x="4083663" y="189636"/>
            <a:ext cx="4570800" cy="4508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4" name="Google Shape;2684;p191"/>
          <p:cNvSpPr/>
          <p:nvPr/>
        </p:nvSpPr>
        <p:spPr>
          <a:xfrm>
            <a:off x="4247278" y="353250"/>
            <a:ext cx="4570800" cy="4508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5" name="Google Shape;2685;p191"/>
          <p:cNvSpPr txBox="1"/>
          <p:nvPr>
            <p:ph type="title"/>
          </p:nvPr>
        </p:nvSpPr>
        <p:spPr>
          <a:xfrm>
            <a:off x="720000" y="1814675"/>
            <a:ext cx="2948100" cy="15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86" name="Google Shape;2686;p191"/>
          <p:cNvSpPr txBox="1"/>
          <p:nvPr>
            <p:ph hasCustomPrompt="1" idx="2" type="title"/>
          </p:nvPr>
        </p:nvSpPr>
        <p:spPr>
          <a:xfrm>
            <a:off x="4642900" y="965450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7" name="Google Shape;2687;p191"/>
          <p:cNvSpPr txBox="1"/>
          <p:nvPr>
            <p:ph hasCustomPrompt="1" idx="3" type="title"/>
          </p:nvPr>
        </p:nvSpPr>
        <p:spPr>
          <a:xfrm>
            <a:off x="4642900" y="1948051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8" name="Google Shape;2688;p191"/>
          <p:cNvSpPr txBox="1"/>
          <p:nvPr>
            <p:ph hasCustomPrompt="1" idx="4" type="title"/>
          </p:nvPr>
        </p:nvSpPr>
        <p:spPr>
          <a:xfrm>
            <a:off x="4642900" y="2930651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9" name="Google Shape;2689;p191"/>
          <p:cNvSpPr txBox="1"/>
          <p:nvPr>
            <p:ph hasCustomPrompt="1" idx="5" type="title"/>
          </p:nvPr>
        </p:nvSpPr>
        <p:spPr>
          <a:xfrm>
            <a:off x="4642900" y="3939075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0" name="Google Shape;2690;p191"/>
          <p:cNvSpPr txBox="1"/>
          <p:nvPr>
            <p:ph idx="1" type="subTitle"/>
          </p:nvPr>
        </p:nvSpPr>
        <p:spPr>
          <a:xfrm>
            <a:off x="5716000" y="684075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91" name="Google Shape;2691;p191"/>
          <p:cNvSpPr txBox="1"/>
          <p:nvPr>
            <p:ph idx="6" type="subTitle"/>
          </p:nvPr>
        </p:nvSpPr>
        <p:spPr>
          <a:xfrm>
            <a:off x="5716000" y="1670662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92" name="Google Shape;2692;p191"/>
          <p:cNvSpPr txBox="1"/>
          <p:nvPr>
            <p:ph idx="7" type="subTitle"/>
          </p:nvPr>
        </p:nvSpPr>
        <p:spPr>
          <a:xfrm>
            <a:off x="5716000" y="2663825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93" name="Google Shape;2693;p191"/>
          <p:cNvSpPr txBox="1"/>
          <p:nvPr>
            <p:ph idx="8" type="subTitle"/>
          </p:nvPr>
        </p:nvSpPr>
        <p:spPr>
          <a:xfrm>
            <a:off x="5716000" y="3657000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2694" name="Google Shape;2694;p191"/>
          <p:cNvCxnSpPr/>
          <p:nvPr/>
        </p:nvCxnSpPr>
        <p:spPr>
          <a:xfrm>
            <a:off x="821550" y="-129200"/>
            <a:ext cx="0" cy="164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95" name="Google Shape;2695;p191"/>
          <p:cNvCxnSpPr/>
          <p:nvPr/>
        </p:nvCxnSpPr>
        <p:spPr>
          <a:xfrm>
            <a:off x="821550" y="3512625"/>
            <a:ext cx="0" cy="202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696" name="Google Shape;2696;p191"/>
          <p:cNvSpPr/>
          <p:nvPr/>
        </p:nvSpPr>
        <p:spPr>
          <a:xfrm>
            <a:off x="3592052" y="4459663"/>
            <a:ext cx="408600" cy="4086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7" name="Google Shape;2697;p191"/>
          <p:cNvSpPr/>
          <p:nvPr/>
        </p:nvSpPr>
        <p:spPr>
          <a:xfrm>
            <a:off x="8885229" y="3887046"/>
            <a:ext cx="531600" cy="5346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8" name="Google Shape;2698;p191"/>
          <p:cNvSpPr/>
          <p:nvPr/>
        </p:nvSpPr>
        <p:spPr>
          <a:xfrm>
            <a:off x="160500" y="39902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9" name="Google Shape;2699;p191"/>
          <p:cNvSpPr/>
          <p:nvPr/>
        </p:nvSpPr>
        <p:spPr>
          <a:xfrm>
            <a:off x="3449175" y="3957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0" name="Google Shape;2700;p191"/>
          <p:cNvSpPr txBox="1"/>
          <p:nvPr>
            <p:ph idx="9" type="subTitle"/>
          </p:nvPr>
        </p:nvSpPr>
        <p:spPr>
          <a:xfrm>
            <a:off x="5716000" y="1002100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1" name="Google Shape;2701;p191"/>
          <p:cNvSpPr txBox="1"/>
          <p:nvPr>
            <p:ph idx="13" type="subTitle"/>
          </p:nvPr>
        </p:nvSpPr>
        <p:spPr>
          <a:xfrm>
            <a:off x="5716000" y="2975275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2" name="Google Shape;2702;p191"/>
          <p:cNvSpPr txBox="1"/>
          <p:nvPr>
            <p:ph idx="14" type="subTitle"/>
          </p:nvPr>
        </p:nvSpPr>
        <p:spPr>
          <a:xfrm>
            <a:off x="5716000" y="3975025"/>
            <a:ext cx="23487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3" name="Google Shape;2703;p191"/>
          <p:cNvSpPr txBox="1"/>
          <p:nvPr>
            <p:ph idx="15" type="subTitle"/>
          </p:nvPr>
        </p:nvSpPr>
        <p:spPr>
          <a:xfrm>
            <a:off x="5716000" y="1975525"/>
            <a:ext cx="23487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contents 2">
  <p:cSld name="CUSTOM_1_1">
    <p:bg>
      <p:bgPr>
        <a:solidFill>
          <a:schemeClr val="dk1"/>
        </a:solidFill>
      </p:bgPr>
    </p:bg>
    <p:spTree>
      <p:nvGrpSpPr>
        <p:cNvPr id="2704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Google Shape;2705;p192"/>
          <p:cNvSpPr txBox="1"/>
          <p:nvPr>
            <p:ph type="title"/>
          </p:nvPr>
        </p:nvSpPr>
        <p:spPr>
          <a:xfrm>
            <a:off x="720000" y="539500"/>
            <a:ext cx="77109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06" name="Google Shape;2706;p192"/>
          <p:cNvSpPr txBox="1"/>
          <p:nvPr>
            <p:ph hasCustomPrompt="1" idx="2" type="title"/>
          </p:nvPr>
        </p:nvSpPr>
        <p:spPr>
          <a:xfrm>
            <a:off x="2528138" y="1542350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07" name="Google Shape;2707;p192"/>
          <p:cNvSpPr txBox="1"/>
          <p:nvPr>
            <p:ph idx="1" type="subTitle"/>
          </p:nvPr>
        </p:nvSpPr>
        <p:spPr>
          <a:xfrm>
            <a:off x="1833188" y="2082225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08" name="Google Shape;2708;p192"/>
          <p:cNvSpPr/>
          <p:nvPr/>
        </p:nvSpPr>
        <p:spPr>
          <a:xfrm>
            <a:off x="8010476" y="-223348"/>
            <a:ext cx="1337100" cy="13371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9" name="Google Shape;2709;p192"/>
          <p:cNvSpPr/>
          <p:nvPr/>
        </p:nvSpPr>
        <p:spPr>
          <a:xfrm>
            <a:off x="-96229" y="3070329"/>
            <a:ext cx="1034400" cy="10404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0" name="Google Shape;2710;p192"/>
          <p:cNvSpPr/>
          <p:nvPr/>
        </p:nvSpPr>
        <p:spPr>
          <a:xfrm>
            <a:off x="8341550" y="31177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1" name="Google Shape;2711;p192"/>
          <p:cNvSpPr/>
          <p:nvPr/>
        </p:nvSpPr>
        <p:spPr>
          <a:xfrm>
            <a:off x="4896275" y="-223350"/>
            <a:ext cx="846000" cy="8460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2" name="Google Shape;2712;p192"/>
          <p:cNvSpPr txBox="1"/>
          <p:nvPr>
            <p:ph idx="3" type="subTitle"/>
          </p:nvPr>
        </p:nvSpPr>
        <p:spPr>
          <a:xfrm>
            <a:off x="1833188" y="2400250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13" name="Google Shape;2713;p192"/>
          <p:cNvSpPr txBox="1"/>
          <p:nvPr>
            <p:ph hasCustomPrompt="1" idx="4" type="title"/>
          </p:nvPr>
        </p:nvSpPr>
        <p:spPr>
          <a:xfrm>
            <a:off x="5657063" y="1542350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14" name="Google Shape;2714;p192"/>
          <p:cNvSpPr txBox="1"/>
          <p:nvPr>
            <p:ph idx="5" type="subTitle"/>
          </p:nvPr>
        </p:nvSpPr>
        <p:spPr>
          <a:xfrm>
            <a:off x="4962113" y="2082225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15" name="Google Shape;2715;p192"/>
          <p:cNvSpPr txBox="1"/>
          <p:nvPr>
            <p:ph idx="6" type="subTitle"/>
          </p:nvPr>
        </p:nvSpPr>
        <p:spPr>
          <a:xfrm>
            <a:off x="4962113" y="2400250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16" name="Google Shape;2716;p192"/>
          <p:cNvSpPr txBox="1"/>
          <p:nvPr>
            <p:ph hasCustomPrompt="1" idx="7" type="title"/>
          </p:nvPr>
        </p:nvSpPr>
        <p:spPr>
          <a:xfrm>
            <a:off x="2528138" y="3252675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17" name="Google Shape;2717;p192"/>
          <p:cNvSpPr txBox="1"/>
          <p:nvPr>
            <p:ph idx="8" type="subTitle"/>
          </p:nvPr>
        </p:nvSpPr>
        <p:spPr>
          <a:xfrm>
            <a:off x="1833188" y="3792550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18" name="Google Shape;2718;p192"/>
          <p:cNvSpPr txBox="1"/>
          <p:nvPr>
            <p:ph idx="9" type="subTitle"/>
          </p:nvPr>
        </p:nvSpPr>
        <p:spPr>
          <a:xfrm>
            <a:off x="1833188" y="4110575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19" name="Google Shape;2719;p192"/>
          <p:cNvSpPr txBox="1"/>
          <p:nvPr>
            <p:ph hasCustomPrompt="1" idx="13" type="title"/>
          </p:nvPr>
        </p:nvSpPr>
        <p:spPr>
          <a:xfrm>
            <a:off x="5657063" y="3252675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20" name="Google Shape;2720;p192"/>
          <p:cNvSpPr txBox="1"/>
          <p:nvPr>
            <p:ph idx="14" type="subTitle"/>
          </p:nvPr>
        </p:nvSpPr>
        <p:spPr>
          <a:xfrm>
            <a:off x="4962113" y="3792550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21" name="Google Shape;2721;p192"/>
          <p:cNvSpPr txBox="1"/>
          <p:nvPr>
            <p:ph idx="15" type="subTitle"/>
          </p:nvPr>
        </p:nvSpPr>
        <p:spPr>
          <a:xfrm>
            <a:off x="4962113" y="4110575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2" name="Google Shape;2722;p192"/>
          <p:cNvSpPr/>
          <p:nvPr/>
        </p:nvSpPr>
        <p:spPr>
          <a:xfrm>
            <a:off x="3732951" y="4791827"/>
            <a:ext cx="1337100" cy="13371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3" name="Google Shape;2723;p192"/>
          <p:cNvSpPr/>
          <p:nvPr/>
        </p:nvSpPr>
        <p:spPr>
          <a:xfrm>
            <a:off x="140825" y="20024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18">
    <p:spTree>
      <p:nvGrpSpPr>
        <p:cNvPr id="2724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p193"/>
          <p:cNvSpPr txBox="1"/>
          <p:nvPr>
            <p:ph type="title"/>
          </p:nvPr>
        </p:nvSpPr>
        <p:spPr>
          <a:xfrm>
            <a:off x="5140764" y="1899188"/>
            <a:ext cx="26877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726" name="Google Shape;2726;p193"/>
          <p:cNvSpPr txBox="1"/>
          <p:nvPr>
            <p:ph idx="1" type="subTitle"/>
          </p:nvPr>
        </p:nvSpPr>
        <p:spPr>
          <a:xfrm>
            <a:off x="5141900" y="2420513"/>
            <a:ext cx="27084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7" name="Google Shape;2727;p193"/>
          <p:cNvSpPr/>
          <p:nvPr/>
        </p:nvSpPr>
        <p:spPr>
          <a:xfrm>
            <a:off x="5964675" y="-10131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8" name="Google Shape;2728;p193"/>
          <p:cNvSpPr/>
          <p:nvPr/>
        </p:nvSpPr>
        <p:spPr>
          <a:xfrm>
            <a:off x="-458800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9" name="Google Shape;2729;p193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0" name="Google Shape;2730;p193"/>
          <p:cNvSpPr/>
          <p:nvPr/>
        </p:nvSpPr>
        <p:spPr>
          <a:xfrm>
            <a:off x="217550" y="394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1" name="Google Shape;2731;p193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2" name="Google Shape;2732;p193"/>
          <p:cNvSpPr/>
          <p:nvPr/>
        </p:nvSpPr>
        <p:spPr>
          <a:xfrm>
            <a:off x="1157075" y="-12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3" name="Google Shape;2733;p193"/>
          <p:cNvSpPr/>
          <p:nvPr/>
        </p:nvSpPr>
        <p:spPr>
          <a:xfrm>
            <a:off x="7969800" y="38842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4" name="Google Shape;2734;p193"/>
          <p:cNvSpPr/>
          <p:nvPr/>
        </p:nvSpPr>
        <p:spPr>
          <a:xfrm>
            <a:off x="611000" y="33588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5" name="Google Shape;2735;p193"/>
          <p:cNvSpPr/>
          <p:nvPr/>
        </p:nvSpPr>
        <p:spPr>
          <a:xfrm>
            <a:off x="6833050" y="442287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4">
  <p:cSld name="CUSTOM_18_1">
    <p:spTree>
      <p:nvGrpSpPr>
        <p:cNvPr id="2736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194"/>
          <p:cNvSpPr/>
          <p:nvPr/>
        </p:nvSpPr>
        <p:spPr>
          <a:xfrm>
            <a:off x="5104877" y="932297"/>
            <a:ext cx="3207300" cy="31641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8" name="Google Shape;2738;p194"/>
          <p:cNvSpPr/>
          <p:nvPr/>
        </p:nvSpPr>
        <p:spPr>
          <a:xfrm>
            <a:off x="5219689" y="1047110"/>
            <a:ext cx="3207300" cy="3164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9" name="Google Shape;2739;p194"/>
          <p:cNvSpPr txBox="1"/>
          <p:nvPr>
            <p:ph type="title"/>
          </p:nvPr>
        </p:nvSpPr>
        <p:spPr>
          <a:xfrm>
            <a:off x="5597975" y="1746811"/>
            <a:ext cx="26877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740" name="Google Shape;2740;p194"/>
          <p:cNvSpPr txBox="1"/>
          <p:nvPr>
            <p:ph idx="1" type="subTitle"/>
          </p:nvPr>
        </p:nvSpPr>
        <p:spPr>
          <a:xfrm>
            <a:off x="5599100" y="2572913"/>
            <a:ext cx="27084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1" name="Google Shape;2741;p194"/>
          <p:cNvSpPr/>
          <p:nvPr/>
        </p:nvSpPr>
        <p:spPr>
          <a:xfrm>
            <a:off x="0" y="4422881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2" name="Google Shape;2742;p194"/>
          <p:cNvSpPr/>
          <p:nvPr/>
        </p:nvSpPr>
        <p:spPr>
          <a:xfrm>
            <a:off x="-458800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3" name="Google Shape;2743;p194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4" name="Google Shape;2744;p194"/>
          <p:cNvSpPr/>
          <p:nvPr/>
        </p:nvSpPr>
        <p:spPr>
          <a:xfrm>
            <a:off x="7093050" y="2723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5" name="Google Shape;2745;p194"/>
          <p:cNvSpPr/>
          <p:nvPr/>
        </p:nvSpPr>
        <p:spPr>
          <a:xfrm>
            <a:off x="5265950" y="1493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6" name="Google Shape;2746;p194"/>
          <p:cNvSpPr/>
          <p:nvPr/>
        </p:nvSpPr>
        <p:spPr>
          <a:xfrm>
            <a:off x="1157075" y="-12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7" name="Google Shape;2747;p194"/>
          <p:cNvSpPr/>
          <p:nvPr/>
        </p:nvSpPr>
        <p:spPr>
          <a:xfrm>
            <a:off x="7733625" y="429097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8" name="Google Shape;2748;p194"/>
          <p:cNvSpPr/>
          <p:nvPr/>
        </p:nvSpPr>
        <p:spPr>
          <a:xfrm>
            <a:off x="8300000" y="35405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9" name="Google Shape;2749;p194"/>
          <p:cNvSpPr/>
          <p:nvPr/>
        </p:nvSpPr>
        <p:spPr>
          <a:xfrm>
            <a:off x="6833050" y="442287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1"/>
          <p:cNvGrpSpPr/>
          <p:nvPr/>
        </p:nvGrpSpPr>
        <p:grpSpPr>
          <a:xfrm>
            <a:off x="4296104" y="901839"/>
            <a:ext cx="3871176" cy="3644869"/>
            <a:chOff x="717450" y="1493475"/>
            <a:chExt cx="1854900" cy="2767975"/>
          </a:xfrm>
        </p:grpSpPr>
        <p:sp>
          <p:nvSpPr>
            <p:cNvPr id="157" name="Google Shape;157;p21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1"/>
          <p:cNvSpPr txBox="1"/>
          <p:nvPr>
            <p:ph type="title"/>
          </p:nvPr>
        </p:nvSpPr>
        <p:spPr>
          <a:xfrm>
            <a:off x="720000" y="1630138"/>
            <a:ext cx="3282600" cy="8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0" name="Google Shape;160;p21"/>
          <p:cNvSpPr txBox="1"/>
          <p:nvPr>
            <p:ph idx="1" type="subTitle"/>
          </p:nvPr>
        </p:nvSpPr>
        <p:spPr>
          <a:xfrm>
            <a:off x="720000" y="2946514"/>
            <a:ext cx="32826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21"/>
          <p:cNvSpPr txBox="1"/>
          <p:nvPr>
            <p:ph idx="2" type="body"/>
          </p:nvPr>
        </p:nvSpPr>
        <p:spPr>
          <a:xfrm>
            <a:off x="4665025" y="1443963"/>
            <a:ext cx="3295500" cy="28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hasCustomPrompt="1" idx="3" type="title"/>
          </p:nvPr>
        </p:nvSpPr>
        <p:spPr>
          <a:xfrm>
            <a:off x="720000" y="2510609"/>
            <a:ext cx="3295500" cy="4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63" name="Google Shape;163;p21"/>
          <p:cNvGrpSpPr/>
          <p:nvPr/>
        </p:nvGrpSpPr>
        <p:grpSpPr>
          <a:xfrm flipH="1">
            <a:off x="-1261636" y="-1263801"/>
            <a:ext cx="2274674" cy="2281692"/>
            <a:chOff x="7609464" y="-843476"/>
            <a:chExt cx="2274674" cy="2281692"/>
          </a:xfrm>
        </p:grpSpPr>
        <p:sp>
          <p:nvSpPr>
            <p:cNvPr id="164" name="Google Shape;164;p21"/>
            <p:cNvSpPr/>
            <p:nvPr/>
          </p:nvSpPr>
          <p:spPr>
            <a:xfrm rot="5400000">
              <a:off x="7609464" y="-766784"/>
              <a:ext cx="2205000" cy="22050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 rot="5400000">
              <a:off x="7679138" y="-843476"/>
              <a:ext cx="2205000" cy="220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21"/>
          <p:cNvSpPr/>
          <p:nvPr/>
        </p:nvSpPr>
        <p:spPr>
          <a:xfrm>
            <a:off x="-388475" y="42700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8246550" y="4450038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8584500" y="166765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3314475" y="462305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8584500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162625" y="299402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21"/>
          <p:cNvCxnSpPr/>
          <p:nvPr/>
        </p:nvCxnSpPr>
        <p:spPr>
          <a:xfrm>
            <a:off x="821550" y="-129200"/>
            <a:ext cx="0" cy="164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1"/>
          <p:cNvCxnSpPr/>
          <p:nvPr/>
        </p:nvCxnSpPr>
        <p:spPr>
          <a:xfrm>
            <a:off x="821550" y="3512625"/>
            <a:ext cx="0" cy="202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">
    <p:bg>
      <p:bgPr>
        <a:solidFill>
          <a:schemeClr val="dk1"/>
        </a:solidFill>
      </p:bgPr>
    </p:bg>
    <p:spTree>
      <p:nvGrpSpPr>
        <p:cNvPr id="2750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1" name="Google Shape;2751;p195"/>
          <p:cNvCxnSpPr/>
          <p:nvPr/>
        </p:nvCxnSpPr>
        <p:spPr>
          <a:xfrm rot="10800000">
            <a:off x="2314550" y="-113300"/>
            <a:ext cx="0" cy="133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52" name="Google Shape;2752;p195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53" name="Google Shape;2753;p195"/>
          <p:cNvSpPr/>
          <p:nvPr/>
        </p:nvSpPr>
        <p:spPr>
          <a:xfrm>
            <a:off x="816325" y="1377350"/>
            <a:ext cx="2802000" cy="28020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4" name="Google Shape;2754;p195"/>
          <p:cNvSpPr/>
          <p:nvPr/>
        </p:nvSpPr>
        <p:spPr>
          <a:xfrm>
            <a:off x="913541" y="1450615"/>
            <a:ext cx="2802000" cy="280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5" name="Google Shape;2755;p195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6" name="Google Shape;2756;p195"/>
          <p:cNvSpPr/>
          <p:nvPr/>
        </p:nvSpPr>
        <p:spPr>
          <a:xfrm>
            <a:off x="8688925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7" name="Google Shape;2757;p195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8" name="Google Shape;2758;p195"/>
          <p:cNvSpPr/>
          <p:nvPr/>
        </p:nvSpPr>
        <p:spPr>
          <a:xfrm>
            <a:off x="3211700" y="41793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9" name="Google Shape;2759;p195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0" name="Google Shape;2760;p195"/>
          <p:cNvSpPr/>
          <p:nvPr/>
        </p:nvSpPr>
        <p:spPr>
          <a:xfrm>
            <a:off x="181100" y="1196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1" name="Google Shape;2761;p195"/>
          <p:cNvSpPr/>
          <p:nvPr/>
        </p:nvSpPr>
        <p:spPr>
          <a:xfrm>
            <a:off x="7592550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62" name="Google Shape;2762;p195"/>
          <p:cNvCxnSpPr/>
          <p:nvPr/>
        </p:nvCxnSpPr>
        <p:spPr>
          <a:xfrm rot="10800000">
            <a:off x="2314550" y="4424875"/>
            <a:ext cx="0" cy="100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_1">
    <p:bg>
      <p:bgPr>
        <a:solidFill>
          <a:schemeClr val="dk1"/>
        </a:solidFill>
      </p:bgPr>
    </p:bg>
    <p:spTree>
      <p:nvGrpSpPr>
        <p:cNvPr id="2763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4" name="Google Shape;2764;p196"/>
          <p:cNvCxnSpPr/>
          <p:nvPr/>
        </p:nvCxnSpPr>
        <p:spPr>
          <a:xfrm rot="10800000">
            <a:off x="2314550" y="-113225"/>
            <a:ext cx="0" cy="103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65" name="Google Shape;2765;p196"/>
          <p:cNvSpPr/>
          <p:nvPr/>
        </p:nvSpPr>
        <p:spPr>
          <a:xfrm>
            <a:off x="713225" y="710011"/>
            <a:ext cx="3362400" cy="33624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6" name="Google Shape;2766;p196"/>
          <p:cNvSpPr/>
          <p:nvPr/>
        </p:nvSpPr>
        <p:spPr>
          <a:xfrm>
            <a:off x="829884" y="709998"/>
            <a:ext cx="3362400" cy="3362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7" name="Google Shape;2767;p196"/>
          <p:cNvSpPr/>
          <p:nvPr/>
        </p:nvSpPr>
        <p:spPr>
          <a:xfrm>
            <a:off x="8552400" y="9662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8" name="Google Shape;2768;p196"/>
          <p:cNvSpPr/>
          <p:nvPr/>
        </p:nvSpPr>
        <p:spPr>
          <a:xfrm>
            <a:off x="-522125" y="5690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9" name="Google Shape;2769;p196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0" name="Google Shape;2770;p196"/>
          <p:cNvSpPr/>
          <p:nvPr/>
        </p:nvSpPr>
        <p:spPr>
          <a:xfrm>
            <a:off x="3211700" y="41793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1" name="Google Shape;2771;p196"/>
          <p:cNvSpPr/>
          <p:nvPr/>
        </p:nvSpPr>
        <p:spPr>
          <a:xfrm>
            <a:off x="6627050" y="46085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2" name="Google Shape;2772;p196"/>
          <p:cNvSpPr/>
          <p:nvPr/>
        </p:nvSpPr>
        <p:spPr>
          <a:xfrm>
            <a:off x="8552400" y="30141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3" name="Google Shape;2773;p196"/>
          <p:cNvSpPr/>
          <p:nvPr/>
        </p:nvSpPr>
        <p:spPr>
          <a:xfrm>
            <a:off x="3315050" y="5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4" name="Google Shape;2774;p196"/>
          <p:cNvSpPr/>
          <p:nvPr/>
        </p:nvSpPr>
        <p:spPr>
          <a:xfrm>
            <a:off x="-654825" y="35047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5" name="Google Shape;2775;p196"/>
          <p:cNvSpPr txBox="1"/>
          <p:nvPr>
            <p:ph type="title"/>
          </p:nvPr>
        </p:nvSpPr>
        <p:spPr>
          <a:xfrm>
            <a:off x="1627025" y="1727700"/>
            <a:ext cx="6796800" cy="16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cxnSp>
        <p:nvCxnSpPr>
          <p:cNvPr id="2776" name="Google Shape;2776;p196"/>
          <p:cNvCxnSpPr/>
          <p:nvPr/>
        </p:nvCxnSpPr>
        <p:spPr>
          <a:xfrm rot="10800000">
            <a:off x="2314550" y="4225025"/>
            <a:ext cx="0" cy="103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77" name="Google Shape;2777;p196"/>
          <p:cNvSpPr/>
          <p:nvPr/>
        </p:nvSpPr>
        <p:spPr>
          <a:xfrm>
            <a:off x="6812600" y="-251000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1">
    <p:bg>
      <p:bgPr>
        <a:solidFill>
          <a:schemeClr val="dk1"/>
        </a:solidFill>
      </p:bgPr>
    </p:bg>
    <p:spTree>
      <p:nvGrpSpPr>
        <p:cNvPr id="2778" name="Shape 2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Google Shape;2779;p197"/>
          <p:cNvSpPr/>
          <p:nvPr/>
        </p:nvSpPr>
        <p:spPr>
          <a:xfrm flipH="1" rot="-5400000">
            <a:off x="7743489" y="378365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0" name="Google Shape;2780;p197"/>
          <p:cNvSpPr/>
          <p:nvPr/>
        </p:nvSpPr>
        <p:spPr>
          <a:xfrm flipH="1" rot="-5400000">
            <a:off x="7667550" y="368289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1" name="Google Shape;2781;p197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82" name="Google Shape;2782;p197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3" name="Google Shape;2783;p197"/>
          <p:cNvSpPr/>
          <p:nvPr/>
        </p:nvSpPr>
        <p:spPr>
          <a:xfrm>
            <a:off x="8688925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4" name="Google Shape;2784;p197"/>
          <p:cNvSpPr/>
          <p:nvPr/>
        </p:nvSpPr>
        <p:spPr>
          <a:xfrm>
            <a:off x="-639900" y="-6617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5" name="Google Shape;2785;p197"/>
          <p:cNvSpPr/>
          <p:nvPr/>
        </p:nvSpPr>
        <p:spPr>
          <a:xfrm>
            <a:off x="8509750" y="192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6" name="Google Shape;2786;p197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7" name="Google Shape;2787;p197"/>
          <p:cNvSpPr/>
          <p:nvPr/>
        </p:nvSpPr>
        <p:spPr>
          <a:xfrm>
            <a:off x="38465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8" name="Google Shape;2788;p197"/>
          <p:cNvSpPr/>
          <p:nvPr/>
        </p:nvSpPr>
        <p:spPr>
          <a:xfrm>
            <a:off x="7137475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4_1">
    <p:bg>
      <p:bgPr>
        <a:solidFill>
          <a:schemeClr val="dk1"/>
        </a:solidFill>
      </p:bgPr>
    </p:bg>
    <p:spTree>
      <p:nvGrpSpPr>
        <p:cNvPr id="2789" name="Shape 2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0" name="Google Shape;2790;p198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1" name="Google Shape;2791;p198"/>
          <p:cNvSpPr/>
          <p:nvPr/>
        </p:nvSpPr>
        <p:spPr>
          <a:xfrm>
            <a:off x="9854320" y="4497901"/>
            <a:ext cx="59" cy="3224"/>
          </a:xfrm>
          <a:custGeom>
            <a:rect b="b" l="l" r="r" t="t"/>
            <a:pathLst>
              <a:path extrusionOk="0" h="103" w="1">
                <a:moveTo>
                  <a:pt x="0" y="102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2" name="Google Shape;2792;p198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3" name="Google Shape;2793;p198"/>
          <p:cNvSpPr/>
          <p:nvPr/>
        </p:nvSpPr>
        <p:spPr>
          <a:xfrm>
            <a:off x="8688925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4" name="Google Shape;2794;p198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5" name="Google Shape;2795;p198"/>
          <p:cNvSpPr/>
          <p:nvPr/>
        </p:nvSpPr>
        <p:spPr>
          <a:xfrm>
            <a:off x="2873025" y="43460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6" name="Google Shape;2796;p198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7" name="Google Shape;2797;p198"/>
          <p:cNvSpPr/>
          <p:nvPr/>
        </p:nvSpPr>
        <p:spPr>
          <a:xfrm>
            <a:off x="7234850" y="110088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8" name="Google Shape;2798;p198"/>
          <p:cNvSpPr/>
          <p:nvPr/>
        </p:nvSpPr>
        <p:spPr>
          <a:xfrm>
            <a:off x="5299775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8_1">
    <p:bg>
      <p:bgPr>
        <a:solidFill>
          <a:schemeClr val="dk1"/>
        </a:solidFill>
      </p:bgPr>
    </p:bg>
    <p:spTree>
      <p:nvGrpSpPr>
        <p:cNvPr id="2799" name="Shape 2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0" name="Google Shape;2800;p199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01" name="Google Shape;2801;p199"/>
          <p:cNvSpPr/>
          <p:nvPr/>
        </p:nvSpPr>
        <p:spPr>
          <a:xfrm>
            <a:off x="8634825" y="1381381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2" name="Google Shape;2802;p199"/>
          <p:cNvSpPr/>
          <p:nvPr/>
        </p:nvSpPr>
        <p:spPr>
          <a:xfrm>
            <a:off x="-458800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3" name="Google Shape;2803;p199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4" name="Google Shape;2804;p199"/>
          <p:cNvSpPr/>
          <p:nvPr/>
        </p:nvSpPr>
        <p:spPr>
          <a:xfrm>
            <a:off x="217550" y="394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5" name="Google Shape;2805;p199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6" name="Google Shape;2806;p199"/>
          <p:cNvSpPr/>
          <p:nvPr/>
        </p:nvSpPr>
        <p:spPr>
          <a:xfrm>
            <a:off x="1157075" y="-12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7" name="Google Shape;2807;p199"/>
          <p:cNvSpPr/>
          <p:nvPr/>
        </p:nvSpPr>
        <p:spPr>
          <a:xfrm>
            <a:off x="8634825" y="263857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8" name="Google Shape;2808;p199"/>
          <p:cNvSpPr/>
          <p:nvPr/>
        </p:nvSpPr>
        <p:spPr>
          <a:xfrm>
            <a:off x="611000" y="33588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9" name="Google Shape;2809;p199"/>
          <p:cNvSpPr/>
          <p:nvPr/>
        </p:nvSpPr>
        <p:spPr>
          <a:xfrm>
            <a:off x="6833050" y="442287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4_1">
    <p:bg>
      <p:bgPr>
        <a:solidFill>
          <a:schemeClr val="dk1"/>
        </a:solidFill>
      </p:bgPr>
    </p:bg>
    <p:spTree>
      <p:nvGrpSpPr>
        <p:cNvPr id="2810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Google Shape;2811;p200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12" name="Google Shape;2812;p200"/>
          <p:cNvSpPr/>
          <p:nvPr/>
        </p:nvSpPr>
        <p:spPr>
          <a:xfrm>
            <a:off x="8424000" y="39263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3" name="Google Shape;2813;p200"/>
          <p:cNvSpPr/>
          <p:nvPr/>
        </p:nvSpPr>
        <p:spPr>
          <a:xfrm>
            <a:off x="-947800" y="15460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4" name="Google Shape;2814;p200"/>
          <p:cNvSpPr/>
          <p:nvPr/>
        </p:nvSpPr>
        <p:spPr>
          <a:xfrm>
            <a:off x="8539625" y="9790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5" name="Google Shape;2815;p200"/>
          <p:cNvSpPr/>
          <p:nvPr/>
        </p:nvSpPr>
        <p:spPr>
          <a:xfrm>
            <a:off x="8502125" y="4875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6" name="Google Shape;2816;p200"/>
          <p:cNvSpPr/>
          <p:nvPr/>
        </p:nvSpPr>
        <p:spPr>
          <a:xfrm>
            <a:off x="290100" y="1246663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7" name="Google Shape;2817;p200"/>
          <p:cNvSpPr/>
          <p:nvPr/>
        </p:nvSpPr>
        <p:spPr>
          <a:xfrm>
            <a:off x="3030100" y="47136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8" name="Google Shape;2818;p200"/>
          <p:cNvSpPr/>
          <p:nvPr/>
        </p:nvSpPr>
        <p:spPr>
          <a:xfrm>
            <a:off x="7653475" y="445485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9" name="Google Shape;2819;p200"/>
          <p:cNvSpPr/>
          <p:nvPr/>
        </p:nvSpPr>
        <p:spPr>
          <a:xfrm>
            <a:off x="2366250" y="432225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1_1">
    <p:bg>
      <p:bgPr>
        <a:solidFill>
          <a:schemeClr val="dk1"/>
        </a:solidFill>
      </p:bgPr>
    </p:bg>
    <p:spTree>
      <p:nvGrpSpPr>
        <p:cNvPr id="2820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1" name="Google Shape;2821;p201"/>
          <p:cNvGrpSpPr/>
          <p:nvPr/>
        </p:nvGrpSpPr>
        <p:grpSpPr>
          <a:xfrm>
            <a:off x="5662375" y="1886604"/>
            <a:ext cx="1854900" cy="1998511"/>
            <a:chOff x="6288400" y="1878279"/>
            <a:chExt cx="1854900" cy="1998511"/>
          </a:xfrm>
        </p:grpSpPr>
        <p:sp>
          <p:nvSpPr>
            <p:cNvPr id="2822" name="Google Shape;2822;p201"/>
            <p:cNvSpPr/>
            <p:nvPr/>
          </p:nvSpPr>
          <p:spPr>
            <a:xfrm>
              <a:off x="6288400" y="1878279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201"/>
            <p:cNvSpPr/>
            <p:nvPr/>
          </p:nvSpPr>
          <p:spPr>
            <a:xfrm>
              <a:off x="6364600" y="1982590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4" name="Google Shape;2824;p201"/>
          <p:cNvGrpSpPr/>
          <p:nvPr/>
        </p:nvGrpSpPr>
        <p:grpSpPr>
          <a:xfrm>
            <a:off x="3644538" y="1886604"/>
            <a:ext cx="1854900" cy="1998511"/>
            <a:chOff x="4270563" y="1878279"/>
            <a:chExt cx="1854900" cy="1998511"/>
          </a:xfrm>
        </p:grpSpPr>
        <p:sp>
          <p:nvSpPr>
            <p:cNvPr id="2825" name="Google Shape;2825;p201"/>
            <p:cNvSpPr/>
            <p:nvPr/>
          </p:nvSpPr>
          <p:spPr>
            <a:xfrm>
              <a:off x="4270563" y="1878279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201"/>
            <p:cNvSpPr/>
            <p:nvPr/>
          </p:nvSpPr>
          <p:spPr>
            <a:xfrm>
              <a:off x="4346763" y="1982590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7" name="Google Shape;2827;p201"/>
          <p:cNvGrpSpPr/>
          <p:nvPr/>
        </p:nvGrpSpPr>
        <p:grpSpPr>
          <a:xfrm>
            <a:off x="1626725" y="1886604"/>
            <a:ext cx="1854900" cy="1998511"/>
            <a:chOff x="2252750" y="1878279"/>
            <a:chExt cx="1854900" cy="1998511"/>
          </a:xfrm>
        </p:grpSpPr>
        <p:sp>
          <p:nvSpPr>
            <p:cNvPr id="2828" name="Google Shape;2828;p201"/>
            <p:cNvSpPr/>
            <p:nvPr/>
          </p:nvSpPr>
          <p:spPr>
            <a:xfrm>
              <a:off x="2252750" y="1878279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201"/>
            <p:cNvSpPr/>
            <p:nvPr/>
          </p:nvSpPr>
          <p:spPr>
            <a:xfrm>
              <a:off x="2328950" y="1982590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0" name="Google Shape;2830;p201"/>
          <p:cNvSpPr/>
          <p:nvPr/>
        </p:nvSpPr>
        <p:spPr>
          <a:xfrm>
            <a:off x="6283050" y="64912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1" name="Google Shape;2831;p201"/>
          <p:cNvSpPr txBox="1"/>
          <p:nvPr>
            <p:ph idx="1" type="subTitle"/>
          </p:nvPr>
        </p:nvSpPr>
        <p:spPr>
          <a:xfrm>
            <a:off x="5983225" y="2437488"/>
            <a:ext cx="12132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32" name="Google Shape;2832;p201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33" name="Google Shape;2833;p201"/>
          <p:cNvSpPr txBox="1"/>
          <p:nvPr>
            <p:ph idx="2" type="subTitle"/>
          </p:nvPr>
        </p:nvSpPr>
        <p:spPr>
          <a:xfrm>
            <a:off x="1746275" y="2687213"/>
            <a:ext cx="1615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34" name="Google Shape;2834;p201"/>
          <p:cNvSpPr txBox="1"/>
          <p:nvPr>
            <p:ph idx="3" type="subTitle"/>
          </p:nvPr>
        </p:nvSpPr>
        <p:spPr>
          <a:xfrm>
            <a:off x="5781925" y="2687213"/>
            <a:ext cx="1615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35" name="Google Shape;2835;p201"/>
          <p:cNvSpPr txBox="1"/>
          <p:nvPr>
            <p:ph idx="4" type="subTitle"/>
          </p:nvPr>
        </p:nvSpPr>
        <p:spPr>
          <a:xfrm>
            <a:off x="1947575" y="2437488"/>
            <a:ext cx="12132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36" name="Google Shape;2836;p201"/>
          <p:cNvSpPr txBox="1"/>
          <p:nvPr>
            <p:ph idx="5" type="subTitle"/>
          </p:nvPr>
        </p:nvSpPr>
        <p:spPr>
          <a:xfrm>
            <a:off x="3965388" y="2437488"/>
            <a:ext cx="12132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37" name="Google Shape;2837;p201"/>
          <p:cNvSpPr txBox="1"/>
          <p:nvPr>
            <p:ph idx="6" type="subTitle"/>
          </p:nvPr>
        </p:nvSpPr>
        <p:spPr>
          <a:xfrm>
            <a:off x="3764088" y="2687213"/>
            <a:ext cx="1615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38" name="Google Shape;2838;p201"/>
          <p:cNvSpPr/>
          <p:nvPr/>
        </p:nvSpPr>
        <p:spPr>
          <a:xfrm>
            <a:off x="6777250" y="46085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9" name="Google Shape;2839;p201"/>
          <p:cNvSpPr/>
          <p:nvPr/>
        </p:nvSpPr>
        <p:spPr>
          <a:xfrm>
            <a:off x="440250" y="410730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0" name="Google Shape;2840;p201"/>
          <p:cNvSpPr/>
          <p:nvPr/>
        </p:nvSpPr>
        <p:spPr>
          <a:xfrm>
            <a:off x="1404300" y="45588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1" name="Google Shape;2841;p201"/>
          <p:cNvSpPr/>
          <p:nvPr/>
        </p:nvSpPr>
        <p:spPr>
          <a:xfrm>
            <a:off x="7267500" y="1079013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2" name="Google Shape;2842;p201"/>
          <p:cNvSpPr/>
          <p:nvPr/>
        </p:nvSpPr>
        <p:spPr>
          <a:xfrm>
            <a:off x="150150" y="150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3" name="Google Shape;2843;p201"/>
          <p:cNvSpPr/>
          <p:nvPr/>
        </p:nvSpPr>
        <p:spPr>
          <a:xfrm>
            <a:off x="8538525" y="34468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1_1_1">
    <p:bg>
      <p:bgPr>
        <a:solidFill>
          <a:schemeClr val="dk1"/>
        </a:solidFill>
      </p:bgPr>
    </p:bg>
    <p:spTree>
      <p:nvGrpSpPr>
        <p:cNvPr id="2844" name="Shape 2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5" name="Google Shape;2845;p202"/>
          <p:cNvSpPr/>
          <p:nvPr/>
        </p:nvSpPr>
        <p:spPr>
          <a:xfrm>
            <a:off x="6283050" y="64912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6" name="Google Shape;2846;p202"/>
          <p:cNvSpPr txBox="1"/>
          <p:nvPr>
            <p:ph idx="1" type="subTitle"/>
          </p:nvPr>
        </p:nvSpPr>
        <p:spPr>
          <a:xfrm>
            <a:off x="1281025" y="3393125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47" name="Google Shape;2847;p202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48" name="Google Shape;2848;p202"/>
          <p:cNvSpPr txBox="1"/>
          <p:nvPr>
            <p:ph idx="2" type="subTitle"/>
          </p:nvPr>
        </p:nvSpPr>
        <p:spPr>
          <a:xfrm>
            <a:off x="1273337" y="1929400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49" name="Google Shape;2849;p202"/>
          <p:cNvSpPr txBox="1"/>
          <p:nvPr>
            <p:ph idx="3" type="subTitle"/>
          </p:nvPr>
        </p:nvSpPr>
        <p:spPr>
          <a:xfrm>
            <a:off x="1281049" y="3719050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0" name="Google Shape;2850;p202"/>
          <p:cNvSpPr txBox="1"/>
          <p:nvPr>
            <p:ph idx="4" type="subTitle"/>
          </p:nvPr>
        </p:nvSpPr>
        <p:spPr>
          <a:xfrm>
            <a:off x="1288838" y="1603475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51" name="Google Shape;2851;p202"/>
          <p:cNvSpPr txBox="1"/>
          <p:nvPr>
            <p:ph idx="5" type="subTitle"/>
          </p:nvPr>
        </p:nvSpPr>
        <p:spPr>
          <a:xfrm>
            <a:off x="5683636" y="2589900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52" name="Google Shape;2852;p202"/>
          <p:cNvSpPr txBox="1"/>
          <p:nvPr>
            <p:ph idx="6" type="subTitle"/>
          </p:nvPr>
        </p:nvSpPr>
        <p:spPr>
          <a:xfrm>
            <a:off x="5668057" y="2915825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3" name="Google Shape;2853;p202"/>
          <p:cNvSpPr/>
          <p:nvPr/>
        </p:nvSpPr>
        <p:spPr>
          <a:xfrm>
            <a:off x="6777250" y="46085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4" name="Google Shape;2854;p202"/>
          <p:cNvSpPr/>
          <p:nvPr/>
        </p:nvSpPr>
        <p:spPr>
          <a:xfrm>
            <a:off x="365850" y="439362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5" name="Google Shape;2855;p202"/>
          <p:cNvSpPr/>
          <p:nvPr/>
        </p:nvSpPr>
        <p:spPr>
          <a:xfrm>
            <a:off x="209525" y="17405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6" name="Google Shape;2856;p202"/>
          <p:cNvSpPr/>
          <p:nvPr/>
        </p:nvSpPr>
        <p:spPr>
          <a:xfrm>
            <a:off x="2566025" y="4393613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7" name="Google Shape;2857;p202"/>
          <p:cNvSpPr/>
          <p:nvPr/>
        </p:nvSpPr>
        <p:spPr>
          <a:xfrm>
            <a:off x="150150" y="150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8" name="Google Shape;2858;p202"/>
          <p:cNvSpPr/>
          <p:nvPr/>
        </p:nvSpPr>
        <p:spPr>
          <a:xfrm>
            <a:off x="8538525" y="34468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9" name="Google Shape;2859;p202"/>
          <p:cNvSpPr txBox="1"/>
          <p:nvPr>
            <p:ph hasCustomPrompt="1" idx="7" type="title"/>
          </p:nvPr>
        </p:nvSpPr>
        <p:spPr>
          <a:xfrm>
            <a:off x="3613188" y="1558175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60" name="Google Shape;2860;p202"/>
          <p:cNvSpPr txBox="1"/>
          <p:nvPr>
            <p:ph hasCustomPrompt="1" idx="8" type="title"/>
          </p:nvPr>
        </p:nvSpPr>
        <p:spPr>
          <a:xfrm>
            <a:off x="3613188" y="3347825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61" name="Google Shape;2861;p202"/>
          <p:cNvSpPr txBox="1"/>
          <p:nvPr>
            <p:ph hasCustomPrompt="1" idx="9" type="title"/>
          </p:nvPr>
        </p:nvSpPr>
        <p:spPr>
          <a:xfrm>
            <a:off x="4571988" y="2528250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62" name="Google Shape;2862;p202"/>
          <p:cNvSpPr/>
          <p:nvPr/>
        </p:nvSpPr>
        <p:spPr>
          <a:xfrm flipH="1" rot="-5400000">
            <a:off x="7600996" y="-480157"/>
            <a:ext cx="2112600" cy="21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3" name="Google Shape;2863;p202"/>
          <p:cNvSpPr/>
          <p:nvPr/>
        </p:nvSpPr>
        <p:spPr>
          <a:xfrm flipH="1" rot="-5400000">
            <a:off x="7545763" y="-553448"/>
            <a:ext cx="2112600" cy="2112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 1">
  <p:cSld name="CUSTOM_11_1_1_1">
    <p:bg>
      <p:bgPr>
        <a:solidFill>
          <a:schemeClr val="dk1"/>
        </a:solidFill>
      </p:bgPr>
    </p:bg>
    <p:spTree>
      <p:nvGrpSpPr>
        <p:cNvPr id="2864" name="Shape 2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5" name="Google Shape;2865;p203"/>
          <p:cNvSpPr/>
          <p:nvPr/>
        </p:nvSpPr>
        <p:spPr>
          <a:xfrm>
            <a:off x="8616025" y="34316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6" name="Google Shape;2866;p203"/>
          <p:cNvSpPr/>
          <p:nvPr/>
        </p:nvSpPr>
        <p:spPr>
          <a:xfrm>
            <a:off x="7487025" y="45306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7" name="Google Shape;2867;p203"/>
          <p:cNvSpPr/>
          <p:nvPr/>
        </p:nvSpPr>
        <p:spPr>
          <a:xfrm>
            <a:off x="6519600" y="2020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8" name="Google Shape;2868;p203"/>
          <p:cNvSpPr/>
          <p:nvPr/>
        </p:nvSpPr>
        <p:spPr>
          <a:xfrm>
            <a:off x="8118850" y="-129200"/>
            <a:ext cx="937800" cy="1092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9" name="Google Shape;2869;p203"/>
          <p:cNvSpPr/>
          <p:nvPr/>
        </p:nvSpPr>
        <p:spPr>
          <a:xfrm>
            <a:off x="-522700" y="-6755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0" name="Google Shape;2870;p203"/>
          <p:cNvSpPr/>
          <p:nvPr/>
        </p:nvSpPr>
        <p:spPr>
          <a:xfrm>
            <a:off x="7057125" y="5057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1" name="Google Shape;2871;p203"/>
          <p:cNvSpPr/>
          <p:nvPr/>
        </p:nvSpPr>
        <p:spPr>
          <a:xfrm>
            <a:off x="117125" y="22930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2" name="Google Shape;2872;p203"/>
          <p:cNvSpPr/>
          <p:nvPr/>
        </p:nvSpPr>
        <p:spPr>
          <a:xfrm>
            <a:off x="-418825" y="44045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3" name="Google Shape;2873;p203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4" name="Google Shape;2874;p203"/>
          <p:cNvSpPr txBox="1"/>
          <p:nvPr>
            <p:ph idx="1" type="subTitle"/>
          </p:nvPr>
        </p:nvSpPr>
        <p:spPr>
          <a:xfrm>
            <a:off x="968537" y="3262900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5" name="Google Shape;2875;p203"/>
          <p:cNvSpPr txBox="1"/>
          <p:nvPr>
            <p:ph idx="2" type="subTitle"/>
          </p:nvPr>
        </p:nvSpPr>
        <p:spPr>
          <a:xfrm>
            <a:off x="984038" y="2936975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76" name="Google Shape;2876;p203"/>
          <p:cNvSpPr txBox="1"/>
          <p:nvPr>
            <p:ph hasCustomPrompt="1" idx="3" type="title"/>
          </p:nvPr>
        </p:nvSpPr>
        <p:spPr>
          <a:xfrm>
            <a:off x="984122" y="1882025"/>
            <a:ext cx="21870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77" name="Google Shape;2877;p203"/>
          <p:cNvSpPr txBox="1"/>
          <p:nvPr>
            <p:ph idx="4" type="subTitle"/>
          </p:nvPr>
        </p:nvSpPr>
        <p:spPr>
          <a:xfrm>
            <a:off x="3470712" y="3262900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8" name="Google Shape;2878;p203"/>
          <p:cNvSpPr txBox="1"/>
          <p:nvPr>
            <p:ph idx="5" type="subTitle"/>
          </p:nvPr>
        </p:nvSpPr>
        <p:spPr>
          <a:xfrm>
            <a:off x="3486213" y="2936975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79" name="Google Shape;2879;p203"/>
          <p:cNvSpPr txBox="1"/>
          <p:nvPr>
            <p:ph hasCustomPrompt="1" idx="6" type="title"/>
          </p:nvPr>
        </p:nvSpPr>
        <p:spPr>
          <a:xfrm>
            <a:off x="3486297" y="1882025"/>
            <a:ext cx="21870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80" name="Google Shape;2880;p203"/>
          <p:cNvSpPr txBox="1"/>
          <p:nvPr>
            <p:ph idx="7" type="subTitle"/>
          </p:nvPr>
        </p:nvSpPr>
        <p:spPr>
          <a:xfrm>
            <a:off x="5988412" y="3262900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1" name="Google Shape;2881;p203"/>
          <p:cNvSpPr txBox="1"/>
          <p:nvPr>
            <p:ph idx="8" type="subTitle"/>
          </p:nvPr>
        </p:nvSpPr>
        <p:spPr>
          <a:xfrm>
            <a:off x="6003913" y="2936975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82" name="Google Shape;2882;p203"/>
          <p:cNvSpPr txBox="1"/>
          <p:nvPr>
            <p:ph hasCustomPrompt="1" idx="9" type="title"/>
          </p:nvPr>
        </p:nvSpPr>
        <p:spPr>
          <a:xfrm>
            <a:off x="6003997" y="1882025"/>
            <a:ext cx="21870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bg>
      <p:bgPr>
        <a:solidFill>
          <a:schemeClr val="dk1"/>
        </a:solidFill>
      </p:bgPr>
    </p:bg>
    <p:spTree>
      <p:nvGrpSpPr>
        <p:cNvPr id="2883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p204"/>
          <p:cNvSpPr/>
          <p:nvPr/>
        </p:nvSpPr>
        <p:spPr>
          <a:xfrm>
            <a:off x="4575425" y="1493475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5" name="Google Shape;2885;p204"/>
          <p:cNvSpPr/>
          <p:nvPr/>
        </p:nvSpPr>
        <p:spPr>
          <a:xfrm>
            <a:off x="4651625" y="1637950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6" name="Google Shape;2886;p204"/>
          <p:cNvSpPr txBox="1"/>
          <p:nvPr>
            <p:ph idx="1" type="subTitle"/>
          </p:nvPr>
        </p:nvSpPr>
        <p:spPr>
          <a:xfrm>
            <a:off x="4865650" y="2661538"/>
            <a:ext cx="13356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87" name="Google Shape;2887;p204"/>
          <p:cNvSpPr/>
          <p:nvPr/>
        </p:nvSpPr>
        <p:spPr>
          <a:xfrm>
            <a:off x="2639388" y="1493475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8" name="Google Shape;2888;p204"/>
          <p:cNvSpPr/>
          <p:nvPr/>
        </p:nvSpPr>
        <p:spPr>
          <a:xfrm>
            <a:off x="6511450" y="1493475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9" name="Google Shape;2889;p204"/>
          <p:cNvSpPr/>
          <p:nvPr/>
        </p:nvSpPr>
        <p:spPr>
          <a:xfrm>
            <a:off x="717450" y="1493475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0" name="Google Shape;2890;p204"/>
          <p:cNvSpPr/>
          <p:nvPr/>
        </p:nvSpPr>
        <p:spPr>
          <a:xfrm>
            <a:off x="2715588" y="1637950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1" name="Google Shape;2891;p204"/>
          <p:cNvSpPr/>
          <p:nvPr/>
        </p:nvSpPr>
        <p:spPr>
          <a:xfrm>
            <a:off x="6587650" y="1637950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2" name="Google Shape;2892;p204"/>
          <p:cNvSpPr/>
          <p:nvPr/>
        </p:nvSpPr>
        <p:spPr>
          <a:xfrm>
            <a:off x="793650" y="1637950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3" name="Google Shape;2893;p204"/>
          <p:cNvSpPr txBox="1"/>
          <p:nvPr>
            <p:ph idx="2" type="subTitle"/>
          </p:nvPr>
        </p:nvSpPr>
        <p:spPr>
          <a:xfrm>
            <a:off x="993500" y="2661538"/>
            <a:ext cx="13356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94" name="Google Shape;2894;p204"/>
          <p:cNvSpPr txBox="1"/>
          <p:nvPr>
            <p:ph idx="3" type="subTitle"/>
          </p:nvPr>
        </p:nvSpPr>
        <p:spPr>
          <a:xfrm>
            <a:off x="2929575" y="2661538"/>
            <a:ext cx="13356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95" name="Google Shape;2895;p204"/>
          <p:cNvSpPr txBox="1"/>
          <p:nvPr>
            <p:ph idx="4" type="subTitle"/>
          </p:nvPr>
        </p:nvSpPr>
        <p:spPr>
          <a:xfrm>
            <a:off x="6801725" y="2661538"/>
            <a:ext cx="13356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96" name="Google Shape;2896;p204"/>
          <p:cNvSpPr/>
          <p:nvPr/>
        </p:nvSpPr>
        <p:spPr>
          <a:xfrm>
            <a:off x="5159975" y="1269825"/>
            <a:ext cx="762000" cy="7620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7" name="Google Shape;2897;p204"/>
          <p:cNvSpPr/>
          <p:nvPr/>
        </p:nvSpPr>
        <p:spPr>
          <a:xfrm>
            <a:off x="5421425" y="-601275"/>
            <a:ext cx="2391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98" name="Google Shape;2898;p204"/>
          <p:cNvCxnSpPr/>
          <p:nvPr/>
        </p:nvCxnSpPr>
        <p:spPr>
          <a:xfrm>
            <a:off x="8298800" y="-129200"/>
            <a:ext cx="0" cy="146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99" name="Google Shape;2899;p204"/>
          <p:cNvCxnSpPr/>
          <p:nvPr/>
        </p:nvCxnSpPr>
        <p:spPr>
          <a:xfrm>
            <a:off x="8298675" y="4349825"/>
            <a:ext cx="0" cy="136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00" name="Google Shape;2900;p204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01" name="Google Shape;2901;p204"/>
          <p:cNvSpPr txBox="1"/>
          <p:nvPr>
            <p:ph idx="5" type="subTitle"/>
          </p:nvPr>
        </p:nvSpPr>
        <p:spPr>
          <a:xfrm>
            <a:off x="904112" y="2914538"/>
            <a:ext cx="1540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2" name="Google Shape;2902;p204"/>
          <p:cNvSpPr txBox="1"/>
          <p:nvPr>
            <p:ph idx="6" type="subTitle"/>
          </p:nvPr>
        </p:nvSpPr>
        <p:spPr>
          <a:xfrm>
            <a:off x="4763050" y="2914538"/>
            <a:ext cx="1540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3" name="Google Shape;2903;p204"/>
          <p:cNvSpPr txBox="1"/>
          <p:nvPr>
            <p:ph idx="7" type="subTitle"/>
          </p:nvPr>
        </p:nvSpPr>
        <p:spPr>
          <a:xfrm>
            <a:off x="6699100" y="2914538"/>
            <a:ext cx="1540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4" name="Google Shape;2904;p204"/>
          <p:cNvSpPr txBox="1"/>
          <p:nvPr>
            <p:ph idx="8" type="subTitle"/>
          </p:nvPr>
        </p:nvSpPr>
        <p:spPr>
          <a:xfrm>
            <a:off x="2796775" y="2914538"/>
            <a:ext cx="1540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5" name="Google Shape;2905;p204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6" name="Google Shape;2906;p204"/>
          <p:cNvSpPr/>
          <p:nvPr/>
        </p:nvSpPr>
        <p:spPr>
          <a:xfrm>
            <a:off x="256100" y="1269825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7" name="Google Shape;2907;p204"/>
          <p:cNvSpPr/>
          <p:nvPr/>
        </p:nvSpPr>
        <p:spPr>
          <a:xfrm>
            <a:off x="144300" y="40792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8" name="Google Shape;2908;p204"/>
          <p:cNvSpPr/>
          <p:nvPr/>
        </p:nvSpPr>
        <p:spPr>
          <a:xfrm>
            <a:off x="8593525" y="14614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9" name="Google Shape;2909;p204"/>
          <p:cNvSpPr/>
          <p:nvPr/>
        </p:nvSpPr>
        <p:spPr>
          <a:xfrm>
            <a:off x="8593525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0" name="Google Shape;2910;p204"/>
          <p:cNvSpPr/>
          <p:nvPr/>
        </p:nvSpPr>
        <p:spPr>
          <a:xfrm>
            <a:off x="5780600" y="-26777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713225" y="546950"/>
            <a:ext cx="3858900" cy="40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104391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nton"/>
              <a:buNone/>
              <a:defRPr sz="4800">
                <a:latin typeface="Anton"/>
                <a:ea typeface="Anton"/>
                <a:cs typeface="Anton"/>
                <a:sym typeface="Anton"/>
              </a:defRPr>
            </a:lvl1pPr>
          </a:lstStyle>
          <a:p/>
        </p:txBody>
      </p:sp>
      <p:grpSp>
        <p:nvGrpSpPr>
          <p:cNvPr id="176" name="Google Shape;176;p22"/>
          <p:cNvGrpSpPr/>
          <p:nvPr/>
        </p:nvGrpSpPr>
        <p:grpSpPr>
          <a:xfrm>
            <a:off x="7256525" y="3587640"/>
            <a:ext cx="2980539" cy="3005367"/>
            <a:chOff x="7256525" y="3587640"/>
            <a:chExt cx="2980539" cy="3005367"/>
          </a:xfrm>
        </p:grpSpPr>
        <p:sp>
          <p:nvSpPr>
            <p:cNvPr id="177" name="Google Shape;177;p22"/>
            <p:cNvSpPr/>
            <p:nvPr/>
          </p:nvSpPr>
          <p:spPr>
            <a:xfrm flipH="1" rot="-5400000">
              <a:off x="7256525" y="3587640"/>
              <a:ext cx="2904600" cy="29046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 flipH="1" rot="-5400000">
              <a:off x="7332464" y="3688407"/>
              <a:ext cx="2904600" cy="2904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22"/>
          <p:cNvSpPr/>
          <p:nvPr/>
        </p:nvSpPr>
        <p:spPr>
          <a:xfrm>
            <a:off x="-458800" y="4528775"/>
            <a:ext cx="189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703300" y="-4182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2285475" y="1416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8413725" y="2819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1439000" y="28192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2840650" y="452877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3_1">
    <p:bg>
      <p:bgPr>
        <a:solidFill>
          <a:schemeClr val="dk1"/>
        </a:solidFill>
      </p:bgPr>
    </p:bg>
    <p:spTree>
      <p:nvGrpSpPr>
        <p:cNvPr id="2911" name="Shape 2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2" name="Google Shape;2912;p205"/>
          <p:cNvSpPr/>
          <p:nvPr/>
        </p:nvSpPr>
        <p:spPr>
          <a:xfrm flipH="1">
            <a:off x="4827428" y="3155800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3" name="Google Shape;2913;p205"/>
          <p:cNvSpPr/>
          <p:nvPr/>
        </p:nvSpPr>
        <p:spPr>
          <a:xfrm flipH="1">
            <a:off x="4760450" y="3196570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4" name="Google Shape;2914;p205"/>
          <p:cNvSpPr/>
          <p:nvPr/>
        </p:nvSpPr>
        <p:spPr>
          <a:xfrm>
            <a:off x="907675" y="3155800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5" name="Google Shape;2915;p205"/>
          <p:cNvSpPr/>
          <p:nvPr/>
        </p:nvSpPr>
        <p:spPr>
          <a:xfrm>
            <a:off x="974653" y="3196570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6" name="Google Shape;2916;p205"/>
          <p:cNvSpPr/>
          <p:nvPr/>
        </p:nvSpPr>
        <p:spPr>
          <a:xfrm flipH="1">
            <a:off x="4827428" y="1402125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7" name="Google Shape;2917;p205"/>
          <p:cNvSpPr/>
          <p:nvPr/>
        </p:nvSpPr>
        <p:spPr>
          <a:xfrm flipH="1">
            <a:off x="4760450" y="1442895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8" name="Google Shape;2918;p205"/>
          <p:cNvSpPr/>
          <p:nvPr/>
        </p:nvSpPr>
        <p:spPr>
          <a:xfrm>
            <a:off x="907675" y="1402125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9" name="Google Shape;2919;p205"/>
          <p:cNvSpPr/>
          <p:nvPr/>
        </p:nvSpPr>
        <p:spPr>
          <a:xfrm>
            <a:off x="974653" y="1442895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0" name="Google Shape;2920;p205"/>
          <p:cNvSpPr txBox="1"/>
          <p:nvPr>
            <p:ph idx="1" type="subTitle"/>
          </p:nvPr>
        </p:nvSpPr>
        <p:spPr>
          <a:xfrm>
            <a:off x="1067264" y="1688250"/>
            <a:ext cx="24054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921" name="Google Shape;2921;p205"/>
          <p:cNvSpPr/>
          <p:nvPr/>
        </p:nvSpPr>
        <p:spPr>
          <a:xfrm>
            <a:off x="6763725" y="-317850"/>
            <a:ext cx="762000" cy="7620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2" name="Google Shape;2922;p205"/>
          <p:cNvSpPr/>
          <p:nvPr/>
        </p:nvSpPr>
        <p:spPr>
          <a:xfrm>
            <a:off x="239700" y="-601275"/>
            <a:ext cx="2391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Ç</a:t>
            </a:r>
            <a:endParaRPr>
              <a:solidFill>
                <a:schemeClr val="hlink"/>
              </a:solidFill>
            </a:endParaRPr>
          </a:p>
        </p:txBody>
      </p:sp>
      <p:cxnSp>
        <p:nvCxnSpPr>
          <p:cNvPr id="2923" name="Google Shape;2923;p205"/>
          <p:cNvCxnSpPr/>
          <p:nvPr/>
        </p:nvCxnSpPr>
        <p:spPr>
          <a:xfrm>
            <a:off x="8298800" y="-129200"/>
            <a:ext cx="0" cy="146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924" name="Google Shape;2924;p205"/>
          <p:cNvCxnSpPr/>
          <p:nvPr/>
        </p:nvCxnSpPr>
        <p:spPr>
          <a:xfrm>
            <a:off x="8298675" y="4349825"/>
            <a:ext cx="0" cy="136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25" name="Google Shape;2925;p205"/>
          <p:cNvSpPr txBox="1"/>
          <p:nvPr>
            <p:ph type="title"/>
          </p:nvPr>
        </p:nvSpPr>
        <p:spPr>
          <a:xfrm>
            <a:off x="720000" y="5339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26" name="Google Shape;2926;p205"/>
          <p:cNvSpPr txBox="1"/>
          <p:nvPr>
            <p:ph idx="2" type="subTitle"/>
          </p:nvPr>
        </p:nvSpPr>
        <p:spPr>
          <a:xfrm>
            <a:off x="1067340" y="1941250"/>
            <a:ext cx="24054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7" name="Google Shape;2927;p205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8" name="Google Shape;2928;p205"/>
          <p:cNvSpPr/>
          <p:nvPr/>
        </p:nvSpPr>
        <p:spPr>
          <a:xfrm>
            <a:off x="256100" y="1269825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9" name="Google Shape;2929;p205"/>
          <p:cNvSpPr/>
          <p:nvPr/>
        </p:nvSpPr>
        <p:spPr>
          <a:xfrm>
            <a:off x="8593525" y="10868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0" name="Google Shape;2930;p205"/>
          <p:cNvSpPr/>
          <p:nvPr/>
        </p:nvSpPr>
        <p:spPr>
          <a:xfrm>
            <a:off x="648650" y="459255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1" name="Google Shape;2931;p205"/>
          <p:cNvSpPr/>
          <p:nvPr/>
        </p:nvSpPr>
        <p:spPr>
          <a:xfrm>
            <a:off x="8593525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2" name="Google Shape;2932;p205"/>
          <p:cNvSpPr/>
          <p:nvPr/>
        </p:nvSpPr>
        <p:spPr>
          <a:xfrm>
            <a:off x="5780600" y="-26777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3" name="Google Shape;2933;p205"/>
          <p:cNvSpPr/>
          <p:nvPr/>
        </p:nvSpPr>
        <p:spPr>
          <a:xfrm>
            <a:off x="8424000" y="539996"/>
            <a:ext cx="429900" cy="4098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4" name="Google Shape;2934;p205"/>
          <p:cNvSpPr txBox="1"/>
          <p:nvPr>
            <p:ph idx="3" type="subTitle"/>
          </p:nvPr>
        </p:nvSpPr>
        <p:spPr>
          <a:xfrm>
            <a:off x="1067264" y="3446000"/>
            <a:ext cx="24054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935" name="Google Shape;2935;p205"/>
          <p:cNvSpPr txBox="1"/>
          <p:nvPr>
            <p:ph idx="4" type="subTitle"/>
          </p:nvPr>
        </p:nvSpPr>
        <p:spPr>
          <a:xfrm>
            <a:off x="1067340" y="3699000"/>
            <a:ext cx="24054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36" name="Google Shape;2936;p205"/>
          <p:cNvSpPr txBox="1"/>
          <p:nvPr>
            <p:ph idx="5" type="subTitle"/>
          </p:nvPr>
        </p:nvSpPr>
        <p:spPr>
          <a:xfrm>
            <a:off x="5671264" y="1688250"/>
            <a:ext cx="24054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937" name="Google Shape;2937;p205"/>
          <p:cNvSpPr txBox="1"/>
          <p:nvPr>
            <p:ph idx="6" type="subTitle"/>
          </p:nvPr>
        </p:nvSpPr>
        <p:spPr>
          <a:xfrm>
            <a:off x="5671340" y="1941250"/>
            <a:ext cx="24054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38" name="Google Shape;2938;p205"/>
          <p:cNvSpPr txBox="1"/>
          <p:nvPr>
            <p:ph idx="7" type="subTitle"/>
          </p:nvPr>
        </p:nvSpPr>
        <p:spPr>
          <a:xfrm>
            <a:off x="5671264" y="3446000"/>
            <a:ext cx="24054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939" name="Google Shape;2939;p205"/>
          <p:cNvSpPr txBox="1"/>
          <p:nvPr>
            <p:ph idx="8" type="subTitle"/>
          </p:nvPr>
        </p:nvSpPr>
        <p:spPr>
          <a:xfrm>
            <a:off x="5671340" y="3699000"/>
            <a:ext cx="24054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2_1">
    <p:bg>
      <p:bgPr>
        <a:solidFill>
          <a:schemeClr val="dk1"/>
        </a:solidFill>
      </p:bgPr>
    </p:bg>
    <p:spTree>
      <p:nvGrpSpPr>
        <p:cNvPr id="2940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Google Shape;2941;p206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42" name="Google Shape;2942;p206"/>
          <p:cNvSpPr txBox="1"/>
          <p:nvPr>
            <p:ph idx="1" type="subTitle"/>
          </p:nvPr>
        </p:nvSpPr>
        <p:spPr>
          <a:xfrm>
            <a:off x="4884926" y="2920575"/>
            <a:ext cx="1335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943" name="Google Shape;2943;p206"/>
          <p:cNvSpPr txBox="1"/>
          <p:nvPr>
            <p:ph idx="2" type="subTitle"/>
          </p:nvPr>
        </p:nvSpPr>
        <p:spPr>
          <a:xfrm>
            <a:off x="992575" y="2920575"/>
            <a:ext cx="1335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944" name="Google Shape;2944;p206"/>
          <p:cNvSpPr txBox="1"/>
          <p:nvPr>
            <p:ph idx="3" type="subTitle"/>
          </p:nvPr>
        </p:nvSpPr>
        <p:spPr>
          <a:xfrm>
            <a:off x="2953169" y="2920575"/>
            <a:ext cx="1335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945" name="Google Shape;2945;p206"/>
          <p:cNvSpPr txBox="1"/>
          <p:nvPr>
            <p:ph hasCustomPrompt="1" idx="4" type="title"/>
          </p:nvPr>
        </p:nvSpPr>
        <p:spPr>
          <a:xfrm>
            <a:off x="1180975" y="2542275"/>
            <a:ext cx="9588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2946" name="Google Shape;2946;p206"/>
          <p:cNvSpPr txBox="1"/>
          <p:nvPr>
            <p:ph hasCustomPrompt="1" idx="5" type="title"/>
          </p:nvPr>
        </p:nvSpPr>
        <p:spPr>
          <a:xfrm>
            <a:off x="3141569" y="2542275"/>
            <a:ext cx="9588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2947" name="Google Shape;2947;p206"/>
          <p:cNvSpPr txBox="1"/>
          <p:nvPr>
            <p:ph hasCustomPrompt="1" idx="6" type="title"/>
          </p:nvPr>
        </p:nvSpPr>
        <p:spPr>
          <a:xfrm>
            <a:off x="5073326" y="2542275"/>
            <a:ext cx="9588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2948" name="Google Shape;2948;p206"/>
          <p:cNvSpPr/>
          <p:nvPr/>
        </p:nvSpPr>
        <p:spPr>
          <a:xfrm>
            <a:off x="8634825" y="4156656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9" name="Google Shape;2949;p206"/>
          <p:cNvSpPr/>
          <p:nvPr/>
        </p:nvSpPr>
        <p:spPr>
          <a:xfrm>
            <a:off x="288350" y="4353675"/>
            <a:ext cx="213300" cy="10938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0" name="Google Shape;2950;p206"/>
          <p:cNvSpPr/>
          <p:nvPr/>
        </p:nvSpPr>
        <p:spPr>
          <a:xfrm>
            <a:off x="8088050" y="-5477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1" name="Google Shape;2951;p206"/>
          <p:cNvSpPr/>
          <p:nvPr/>
        </p:nvSpPr>
        <p:spPr>
          <a:xfrm>
            <a:off x="217550" y="68000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2" name="Google Shape;2952;p206"/>
          <p:cNvSpPr/>
          <p:nvPr/>
        </p:nvSpPr>
        <p:spPr>
          <a:xfrm>
            <a:off x="8424000" y="13287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3" name="Google Shape;2953;p206"/>
          <p:cNvSpPr/>
          <p:nvPr/>
        </p:nvSpPr>
        <p:spPr>
          <a:xfrm>
            <a:off x="427525" y="1530613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4" name="Google Shape;2954;p206"/>
          <p:cNvSpPr/>
          <p:nvPr/>
        </p:nvSpPr>
        <p:spPr>
          <a:xfrm>
            <a:off x="7994100" y="46856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5" name="Google Shape;2955;p206"/>
          <p:cNvSpPr/>
          <p:nvPr/>
        </p:nvSpPr>
        <p:spPr>
          <a:xfrm>
            <a:off x="1015525" y="93088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6" name="Google Shape;2956;p206"/>
          <p:cNvSpPr/>
          <p:nvPr/>
        </p:nvSpPr>
        <p:spPr>
          <a:xfrm>
            <a:off x="217550" y="2238767"/>
            <a:ext cx="354900" cy="356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7" name="Google Shape;2957;p206"/>
          <p:cNvSpPr txBox="1"/>
          <p:nvPr>
            <p:ph idx="7" type="subTitle"/>
          </p:nvPr>
        </p:nvSpPr>
        <p:spPr>
          <a:xfrm>
            <a:off x="6816700" y="2920575"/>
            <a:ext cx="1335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958" name="Google Shape;2958;p206"/>
          <p:cNvSpPr txBox="1"/>
          <p:nvPr>
            <p:ph hasCustomPrompt="1" idx="8" type="title"/>
          </p:nvPr>
        </p:nvSpPr>
        <p:spPr>
          <a:xfrm>
            <a:off x="7005100" y="2542275"/>
            <a:ext cx="9588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cxnSp>
        <p:nvCxnSpPr>
          <p:cNvPr id="2959" name="Google Shape;2959;p206"/>
          <p:cNvCxnSpPr>
            <a:stCxn id="2945" idx="1"/>
          </p:cNvCxnSpPr>
          <p:nvPr/>
        </p:nvCxnSpPr>
        <p:spPr>
          <a:xfrm rot="10800000">
            <a:off x="-22925" y="2705325"/>
            <a:ext cx="120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960" name="Google Shape;2960;p206"/>
          <p:cNvCxnSpPr/>
          <p:nvPr/>
        </p:nvCxnSpPr>
        <p:spPr>
          <a:xfrm rot="10800000">
            <a:off x="7963900" y="3162525"/>
            <a:ext cx="120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61" name="Google Shape;2961;p206"/>
          <p:cNvSpPr txBox="1"/>
          <p:nvPr>
            <p:ph idx="9" type="subTitle"/>
          </p:nvPr>
        </p:nvSpPr>
        <p:spPr>
          <a:xfrm>
            <a:off x="851275" y="326710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62" name="Google Shape;2962;p206"/>
          <p:cNvSpPr txBox="1"/>
          <p:nvPr>
            <p:ph idx="13" type="subTitle"/>
          </p:nvPr>
        </p:nvSpPr>
        <p:spPr>
          <a:xfrm>
            <a:off x="4743626" y="326710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63" name="Google Shape;2963;p206"/>
          <p:cNvSpPr txBox="1"/>
          <p:nvPr>
            <p:ph idx="14" type="subTitle"/>
          </p:nvPr>
        </p:nvSpPr>
        <p:spPr>
          <a:xfrm>
            <a:off x="6675396" y="326710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64" name="Google Shape;2964;p206"/>
          <p:cNvSpPr txBox="1"/>
          <p:nvPr>
            <p:ph idx="15" type="subTitle"/>
          </p:nvPr>
        </p:nvSpPr>
        <p:spPr>
          <a:xfrm>
            <a:off x="2811869" y="326710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2_1_1">
    <p:bg>
      <p:bgPr>
        <a:solidFill>
          <a:schemeClr val="dk1"/>
        </a:solidFill>
      </p:bgPr>
    </p:bg>
    <p:spTree>
      <p:nvGrpSpPr>
        <p:cNvPr id="2965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p207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67" name="Google Shape;2967;p207"/>
          <p:cNvSpPr txBox="1"/>
          <p:nvPr>
            <p:ph idx="1" type="subTitle"/>
          </p:nvPr>
        </p:nvSpPr>
        <p:spPr>
          <a:xfrm>
            <a:off x="1262525" y="1562025"/>
            <a:ext cx="16182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968" name="Google Shape;2968;p207"/>
          <p:cNvSpPr txBox="1"/>
          <p:nvPr>
            <p:ph hasCustomPrompt="1" idx="2" type="title"/>
          </p:nvPr>
        </p:nvSpPr>
        <p:spPr>
          <a:xfrm>
            <a:off x="3086100" y="2473650"/>
            <a:ext cx="11613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2969" name="Google Shape;2969;p207"/>
          <p:cNvSpPr/>
          <p:nvPr/>
        </p:nvSpPr>
        <p:spPr>
          <a:xfrm>
            <a:off x="8634825" y="4156656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0" name="Google Shape;2970;p207"/>
          <p:cNvSpPr/>
          <p:nvPr/>
        </p:nvSpPr>
        <p:spPr>
          <a:xfrm>
            <a:off x="7834500" y="-148650"/>
            <a:ext cx="213300" cy="10938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1" name="Google Shape;2971;p207"/>
          <p:cNvSpPr/>
          <p:nvPr/>
        </p:nvSpPr>
        <p:spPr>
          <a:xfrm>
            <a:off x="-627725" y="42857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2" name="Google Shape;2972;p207"/>
          <p:cNvSpPr/>
          <p:nvPr/>
        </p:nvSpPr>
        <p:spPr>
          <a:xfrm>
            <a:off x="147075" y="2103275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3" name="Google Shape;2973;p207"/>
          <p:cNvSpPr/>
          <p:nvPr/>
        </p:nvSpPr>
        <p:spPr>
          <a:xfrm>
            <a:off x="8424000" y="13287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4" name="Google Shape;2974;p207"/>
          <p:cNvSpPr/>
          <p:nvPr/>
        </p:nvSpPr>
        <p:spPr>
          <a:xfrm>
            <a:off x="427525" y="1530613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5" name="Google Shape;2975;p207"/>
          <p:cNvSpPr/>
          <p:nvPr/>
        </p:nvSpPr>
        <p:spPr>
          <a:xfrm>
            <a:off x="427525" y="26846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6" name="Google Shape;2976;p207"/>
          <p:cNvSpPr/>
          <p:nvPr/>
        </p:nvSpPr>
        <p:spPr>
          <a:xfrm>
            <a:off x="8533500" y="212888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7" name="Google Shape;2977;p207"/>
          <p:cNvSpPr/>
          <p:nvPr/>
        </p:nvSpPr>
        <p:spPr>
          <a:xfrm>
            <a:off x="8088050" y="3859317"/>
            <a:ext cx="354900" cy="356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8" name="Google Shape;2978;p207"/>
          <p:cNvSpPr txBox="1"/>
          <p:nvPr>
            <p:ph idx="3" type="subTitle"/>
          </p:nvPr>
        </p:nvSpPr>
        <p:spPr>
          <a:xfrm>
            <a:off x="1262525" y="190855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9" name="Google Shape;2979;p207"/>
          <p:cNvSpPr/>
          <p:nvPr/>
        </p:nvSpPr>
        <p:spPr>
          <a:xfrm>
            <a:off x="0" y="-360025"/>
            <a:ext cx="213300" cy="10938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0" name="Google Shape;2980;p207"/>
          <p:cNvSpPr txBox="1"/>
          <p:nvPr>
            <p:ph idx="4" type="subTitle"/>
          </p:nvPr>
        </p:nvSpPr>
        <p:spPr>
          <a:xfrm>
            <a:off x="6423100" y="1562025"/>
            <a:ext cx="16182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981" name="Google Shape;2981;p207"/>
          <p:cNvSpPr txBox="1"/>
          <p:nvPr>
            <p:ph hasCustomPrompt="1" idx="5" type="title"/>
          </p:nvPr>
        </p:nvSpPr>
        <p:spPr>
          <a:xfrm>
            <a:off x="5067125" y="2473650"/>
            <a:ext cx="11613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2982" name="Google Shape;2982;p207"/>
          <p:cNvSpPr txBox="1"/>
          <p:nvPr>
            <p:ph idx="6" type="subTitle"/>
          </p:nvPr>
        </p:nvSpPr>
        <p:spPr>
          <a:xfrm>
            <a:off x="6423100" y="190855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83" name="Google Shape;2983;p207"/>
          <p:cNvSpPr txBox="1"/>
          <p:nvPr>
            <p:ph idx="7" type="subTitle"/>
          </p:nvPr>
        </p:nvSpPr>
        <p:spPr>
          <a:xfrm>
            <a:off x="1262525" y="3294650"/>
            <a:ext cx="16182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984" name="Google Shape;2984;p207"/>
          <p:cNvSpPr txBox="1"/>
          <p:nvPr>
            <p:ph hasCustomPrompt="1" idx="8" type="title"/>
          </p:nvPr>
        </p:nvSpPr>
        <p:spPr>
          <a:xfrm>
            <a:off x="3086100" y="4206275"/>
            <a:ext cx="11613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2985" name="Google Shape;2985;p207"/>
          <p:cNvSpPr txBox="1"/>
          <p:nvPr>
            <p:ph idx="9" type="subTitle"/>
          </p:nvPr>
        </p:nvSpPr>
        <p:spPr>
          <a:xfrm>
            <a:off x="1262525" y="3641175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86" name="Google Shape;2986;p207"/>
          <p:cNvSpPr txBox="1"/>
          <p:nvPr>
            <p:ph idx="13" type="subTitle"/>
          </p:nvPr>
        </p:nvSpPr>
        <p:spPr>
          <a:xfrm>
            <a:off x="6423100" y="3294650"/>
            <a:ext cx="16182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987" name="Google Shape;2987;p207"/>
          <p:cNvSpPr txBox="1"/>
          <p:nvPr>
            <p:ph hasCustomPrompt="1" idx="14" type="title"/>
          </p:nvPr>
        </p:nvSpPr>
        <p:spPr>
          <a:xfrm>
            <a:off x="5067125" y="4206275"/>
            <a:ext cx="11613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2988" name="Google Shape;2988;p207"/>
          <p:cNvSpPr txBox="1"/>
          <p:nvPr>
            <p:ph idx="15" type="subTitle"/>
          </p:nvPr>
        </p:nvSpPr>
        <p:spPr>
          <a:xfrm>
            <a:off x="6423100" y="3641175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89" name="Google Shape;2989;p207"/>
          <p:cNvSpPr/>
          <p:nvPr/>
        </p:nvSpPr>
        <p:spPr>
          <a:xfrm>
            <a:off x="5140050" y="-2963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bg>
      <p:bgPr>
        <a:solidFill>
          <a:schemeClr val="dk1"/>
        </a:solidFill>
      </p:bgPr>
    </p:bg>
    <p:spTree>
      <p:nvGrpSpPr>
        <p:cNvPr id="2990" name="Shape 2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1" name="Google Shape;2991;p208"/>
          <p:cNvGrpSpPr/>
          <p:nvPr/>
        </p:nvGrpSpPr>
        <p:grpSpPr>
          <a:xfrm>
            <a:off x="1467976" y="2950549"/>
            <a:ext cx="6019105" cy="1787536"/>
            <a:chOff x="717471" y="1493492"/>
            <a:chExt cx="5339399" cy="2767940"/>
          </a:xfrm>
        </p:grpSpPr>
        <p:sp>
          <p:nvSpPr>
            <p:cNvPr id="2992" name="Google Shape;2992;p208"/>
            <p:cNvSpPr/>
            <p:nvPr/>
          </p:nvSpPr>
          <p:spPr>
            <a:xfrm>
              <a:off x="717471" y="1493492"/>
              <a:ext cx="52632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208"/>
            <p:cNvSpPr/>
            <p:nvPr/>
          </p:nvSpPr>
          <p:spPr>
            <a:xfrm>
              <a:off x="793670" y="1637933"/>
              <a:ext cx="52632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4" name="Google Shape;2994;p208"/>
          <p:cNvGrpSpPr/>
          <p:nvPr/>
        </p:nvGrpSpPr>
        <p:grpSpPr>
          <a:xfrm>
            <a:off x="1467976" y="1097952"/>
            <a:ext cx="6019105" cy="1787536"/>
            <a:chOff x="717471" y="1493492"/>
            <a:chExt cx="5339399" cy="2767940"/>
          </a:xfrm>
        </p:grpSpPr>
        <p:sp>
          <p:nvSpPr>
            <p:cNvPr id="2995" name="Google Shape;2995;p208"/>
            <p:cNvSpPr/>
            <p:nvPr/>
          </p:nvSpPr>
          <p:spPr>
            <a:xfrm>
              <a:off x="717471" y="1493492"/>
              <a:ext cx="52632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208"/>
            <p:cNvSpPr/>
            <p:nvPr/>
          </p:nvSpPr>
          <p:spPr>
            <a:xfrm>
              <a:off x="793670" y="1637933"/>
              <a:ext cx="52632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7" name="Google Shape;2997;p208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98" name="Google Shape;2998;p208"/>
          <p:cNvSpPr txBox="1"/>
          <p:nvPr>
            <p:ph idx="1" type="subTitle"/>
          </p:nvPr>
        </p:nvSpPr>
        <p:spPr>
          <a:xfrm>
            <a:off x="5840283" y="1503563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999" name="Google Shape;2999;p208"/>
          <p:cNvSpPr txBox="1"/>
          <p:nvPr>
            <p:ph idx="2" type="subTitle"/>
          </p:nvPr>
        </p:nvSpPr>
        <p:spPr>
          <a:xfrm>
            <a:off x="1746608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00" name="Google Shape;3000;p208"/>
          <p:cNvSpPr txBox="1"/>
          <p:nvPr>
            <p:ph idx="3" type="subTitle"/>
          </p:nvPr>
        </p:nvSpPr>
        <p:spPr>
          <a:xfrm>
            <a:off x="5618692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01" name="Google Shape;3001;p208"/>
          <p:cNvSpPr txBox="1"/>
          <p:nvPr>
            <p:ph idx="4" type="subTitle"/>
          </p:nvPr>
        </p:nvSpPr>
        <p:spPr>
          <a:xfrm>
            <a:off x="1968133" y="1503563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002" name="Google Shape;3002;p208"/>
          <p:cNvSpPr txBox="1"/>
          <p:nvPr>
            <p:ph idx="5" type="subTitle"/>
          </p:nvPr>
        </p:nvSpPr>
        <p:spPr>
          <a:xfrm>
            <a:off x="3911254" y="1503563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003" name="Google Shape;3003;p208"/>
          <p:cNvSpPr txBox="1"/>
          <p:nvPr>
            <p:ph idx="6" type="subTitle"/>
          </p:nvPr>
        </p:nvSpPr>
        <p:spPr>
          <a:xfrm>
            <a:off x="3689704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04" name="Google Shape;3004;p208"/>
          <p:cNvSpPr txBox="1"/>
          <p:nvPr>
            <p:ph idx="7" type="subTitle"/>
          </p:nvPr>
        </p:nvSpPr>
        <p:spPr>
          <a:xfrm>
            <a:off x="5840283" y="3350138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005" name="Google Shape;3005;p208"/>
          <p:cNvSpPr txBox="1"/>
          <p:nvPr>
            <p:ph idx="8" type="subTitle"/>
          </p:nvPr>
        </p:nvSpPr>
        <p:spPr>
          <a:xfrm>
            <a:off x="1746608" y="3618225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06" name="Google Shape;3006;p208"/>
          <p:cNvSpPr txBox="1"/>
          <p:nvPr>
            <p:ph idx="9" type="subTitle"/>
          </p:nvPr>
        </p:nvSpPr>
        <p:spPr>
          <a:xfrm>
            <a:off x="5618692" y="3618225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07" name="Google Shape;3007;p208"/>
          <p:cNvSpPr txBox="1"/>
          <p:nvPr>
            <p:ph idx="13" type="subTitle"/>
          </p:nvPr>
        </p:nvSpPr>
        <p:spPr>
          <a:xfrm>
            <a:off x="1968133" y="3350138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008" name="Google Shape;3008;p208"/>
          <p:cNvSpPr txBox="1"/>
          <p:nvPr>
            <p:ph idx="14" type="subTitle"/>
          </p:nvPr>
        </p:nvSpPr>
        <p:spPr>
          <a:xfrm>
            <a:off x="3911254" y="3350138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009" name="Google Shape;3009;p208"/>
          <p:cNvSpPr txBox="1"/>
          <p:nvPr>
            <p:ph idx="15" type="subTitle"/>
          </p:nvPr>
        </p:nvSpPr>
        <p:spPr>
          <a:xfrm>
            <a:off x="3689708" y="3618225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10" name="Google Shape;3010;p208"/>
          <p:cNvSpPr/>
          <p:nvPr/>
        </p:nvSpPr>
        <p:spPr>
          <a:xfrm>
            <a:off x="8616025" y="34316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1" name="Google Shape;3011;p208"/>
          <p:cNvSpPr/>
          <p:nvPr/>
        </p:nvSpPr>
        <p:spPr>
          <a:xfrm>
            <a:off x="7487025" y="45306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2" name="Google Shape;3012;p208"/>
          <p:cNvSpPr/>
          <p:nvPr/>
        </p:nvSpPr>
        <p:spPr>
          <a:xfrm>
            <a:off x="168950" y="116962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3" name="Google Shape;3013;p208"/>
          <p:cNvSpPr/>
          <p:nvPr/>
        </p:nvSpPr>
        <p:spPr>
          <a:xfrm>
            <a:off x="8004275" y="199455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4" name="Google Shape;3014;p208"/>
          <p:cNvSpPr/>
          <p:nvPr/>
        </p:nvSpPr>
        <p:spPr>
          <a:xfrm>
            <a:off x="8118850" y="-129200"/>
            <a:ext cx="937800" cy="1092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5" name="Google Shape;3015;p208"/>
          <p:cNvSpPr/>
          <p:nvPr/>
        </p:nvSpPr>
        <p:spPr>
          <a:xfrm>
            <a:off x="-522700" y="-6755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6" name="Google Shape;3016;p208"/>
          <p:cNvSpPr/>
          <p:nvPr/>
        </p:nvSpPr>
        <p:spPr>
          <a:xfrm>
            <a:off x="340200" y="317577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7" name="Google Shape;3017;p208"/>
          <p:cNvSpPr/>
          <p:nvPr/>
        </p:nvSpPr>
        <p:spPr>
          <a:xfrm>
            <a:off x="744900" y="269370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8" name="Google Shape;3018;p208"/>
          <p:cNvSpPr/>
          <p:nvPr/>
        </p:nvSpPr>
        <p:spPr>
          <a:xfrm>
            <a:off x="-418825" y="44045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6_1">
    <p:bg>
      <p:bgPr>
        <a:solidFill>
          <a:schemeClr val="dk1"/>
        </a:solidFill>
      </p:bgPr>
    </p:bg>
    <p:spTree>
      <p:nvGrpSpPr>
        <p:cNvPr id="3019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p209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21" name="Google Shape;3021;p209"/>
          <p:cNvSpPr txBox="1"/>
          <p:nvPr>
            <p:ph idx="1" type="subTitle"/>
          </p:nvPr>
        </p:nvSpPr>
        <p:spPr>
          <a:xfrm>
            <a:off x="1412008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22" name="Google Shape;3022;p209"/>
          <p:cNvSpPr txBox="1"/>
          <p:nvPr>
            <p:ph idx="2" type="subTitle"/>
          </p:nvPr>
        </p:nvSpPr>
        <p:spPr>
          <a:xfrm>
            <a:off x="1412000" y="1427375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023" name="Google Shape;3023;p209"/>
          <p:cNvSpPr/>
          <p:nvPr/>
        </p:nvSpPr>
        <p:spPr>
          <a:xfrm>
            <a:off x="8616025" y="34316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4" name="Google Shape;3024;p209"/>
          <p:cNvSpPr/>
          <p:nvPr/>
        </p:nvSpPr>
        <p:spPr>
          <a:xfrm>
            <a:off x="7487025" y="45306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5" name="Google Shape;3025;p209"/>
          <p:cNvSpPr/>
          <p:nvPr/>
        </p:nvSpPr>
        <p:spPr>
          <a:xfrm>
            <a:off x="6519600" y="2020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6" name="Google Shape;3026;p209"/>
          <p:cNvSpPr/>
          <p:nvPr/>
        </p:nvSpPr>
        <p:spPr>
          <a:xfrm>
            <a:off x="8004275" y="199455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7" name="Google Shape;3027;p209"/>
          <p:cNvSpPr/>
          <p:nvPr/>
        </p:nvSpPr>
        <p:spPr>
          <a:xfrm>
            <a:off x="8118850" y="-129200"/>
            <a:ext cx="937800" cy="1092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8" name="Google Shape;3028;p209"/>
          <p:cNvSpPr/>
          <p:nvPr/>
        </p:nvSpPr>
        <p:spPr>
          <a:xfrm>
            <a:off x="-522700" y="-6755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9" name="Google Shape;3029;p209"/>
          <p:cNvSpPr/>
          <p:nvPr/>
        </p:nvSpPr>
        <p:spPr>
          <a:xfrm>
            <a:off x="7057125" y="5057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0" name="Google Shape;3030;p209"/>
          <p:cNvSpPr/>
          <p:nvPr/>
        </p:nvSpPr>
        <p:spPr>
          <a:xfrm>
            <a:off x="117125" y="22930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1" name="Google Shape;3031;p209"/>
          <p:cNvSpPr/>
          <p:nvPr/>
        </p:nvSpPr>
        <p:spPr>
          <a:xfrm>
            <a:off x="-418825" y="44045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2" name="Google Shape;3032;p209"/>
          <p:cNvSpPr txBox="1"/>
          <p:nvPr>
            <p:ph idx="3" type="subTitle"/>
          </p:nvPr>
        </p:nvSpPr>
        <p:spPr>
          <a:xfrm>
            <a:off x="4032046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33" name="Google Shape;3033;p209"/>
          <p:cNvSpPr txBox="1"/>
          <p:nvPr>
            <p:ph idx="4" type="subTitle"/>
          </p:nvPr>
        </p:nvSpPr>
        <p:spPr>
          <a:xfrm>
            <a:off x="4032038" y="1427375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034" name="Google Shape;3034;p209"/>
          <p:cNvSpPr txBox="1"/>
          <p:nvPr>
            <p:ph idx="5" type="subTitle"/>
          </p:nvPr>
        </p:nvSpPr>
        <p:spPr>
          <a:xfrm>
            <a:off x="6652083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35" name="Google Shape;3035;p209"/>
          <p:cNvSpPr txBox="1"/>
          <p:nvPr>
            <p:ph idx="6" type="subTitle"/>
          </p:nvPr>
        </p:nvSpPr>
        <p:spPr>
          <a:xfrm>
            <a:off x="6652075" y="1427375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036" name="Google Shape;3036;p209"/>
          <p:cNvSpPr txBox="1"/>
          <p:nvPr>
            <p:ph hasCustomPrompt="1" idx="7" type="title"/>
          </p:nvPr>
        </p:nvSpPr>
        <p:spPr>
          <a:xfrm>
            <a:off x="720000" y="1503575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3037" name="Google Shape;3037;p209"/>
          <p:cNvSpPr txBox="1"/>
          <p:nvPr>
            <p:ph hasCustomPrompt="1" idx="8" type="title"/>
          </p:nvPr>
        </p:nvSpPr>
        <p:spPr>
          <a:xfrm>
            <a:off x="3339988" y="1503575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3038" name="Google Shape;3038;p209"/>
          <p:cNvSpPr txBox="1"/>
          <p:nvPr>
            <p:ph hasCustomPrompt="1" idx="9" type="title"/>
          </p:nvPr>
        </p:nvSpPr>
        <p:spPr>
          <a:xfrm>
            <a:off x="5924750" y="1503575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3039" name="Google Shape;3039;p209"/>
          <p:cNvSpPr txBox="1"/>
          <p:nvPr>
            <p:ph idx="13" type="subTitle"/>
          </p:nvPr>
        </p:nvSpPr>
        <p:spPr>
          <a:xfrm>
            <a:off x="1412008" y="3780263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40" name="Google Shape;3040;p209"/>
          <p:cNvSpPr txBox="1"/>
          <p:nvPr>
            <p:ph idx="14" type="subTitle"/>
          </p:nvPr>
        </p:nvSpPr>
        <p:spPr>
          <a:xfrm>
            <a:off x="1412000" y="3435988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041" name="Google Shape;3041;p209"/>
          <p:cNvSpPr txBox="1"/>
          <p:nvPr>
            <p:ph idx="15" type="subTitle"/>
          </p:nvPr>
        </p:nvSpPr>
        <p:spPr>
          <a:xfrm>
            <a:off x="4032046" y="3780263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42" name="Google Shape;3042;p209"/>
          <p:cNvSpPr txBox="1"/>
          <p:nvPr>
            <p:ph idx="16" type="subTitle"/>
          </p:nvPr>
        </p:nvSpPr>
        <p:spPr>
          <a:xfrm>
            <a:off x="4032038" y="3435988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043" name="Google Shape;3043;p209"/>
          <p:cNvSpPr txBox="1"/>
          <p:nvPr>
            <p:ph idx="17" type="subTitle"/>
          </p:nvPr>
        </p:nvSpPr>
        <p:spPr>
          <a:xfrm>
            <a:off x="6652083" y="3780263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44" name="Google Shape;3044;p209"/>
          <p:cNvSpPr txBox="1"/>
          <p:nvPr>
            <p:ph idx="18" type="subTitle"/>
          </p:nvPr>
        </p:nvSpPr>
        <p:spPr>
          <a:xfrm>
            <a:off x="6652075" y="3435988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045" name="Google Shape;3045;p209"/>
          <p:cNvSpPr txBox="1"/>
          <p:nvPr>
            <p:ph hasCustomPrompt="1" idx="19" type="title"/>
          </p:nvPr>
        </p:nvSpPr>
        <p:spPr>
          <a:xfrm>
            <a:off x="720000" y="3512188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3046" name="Google Shape;3046;p209"/>
          <p:cNvSpPr txBox="1"/>
          <p:nvPr>
            <p:ph hasCustomPrompt="1" idx="20" type="title"/>
          </p:nvPr>
        </p:nvSpPr>
        <p:spPr>
          <a:xfrm>
            <a:off x="3339988" y="3512188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3047" name="Google Shape;3047;p209"/>
          <p:cNvSpPr txBox="1"/>
          <p:nvPr>
            <p:ph hasCustomPrompt="1" idx="21" type="title"/>
          </p:nvPr>
        </p:nvSpPr>
        <p:spPr>
          <a:xfrm>
            <a:off x="5924750" y="3512188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USTOM_20">
    <p:spTree>
      <p:nvGrpSpPr>
        <p:cNvPr id="3048" name="Shape 3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9" name="Google Shape;3049;p210"/>
          <p:cNvSpPr txBox="1"/>
          <p:nvPr>
            <p:ph type="title"/>
          </p:nvPr>
        </p:nvSpPr>
        <p:spPr>
          <a:xfrm>
            <a:off x="5383050" y="540000"/>
            <a:ext cx="30411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3">
  <p:cSld name="CUSTOM_20_1">
    <p:spTree>
      <p:nvGrpSpPr>
        <p:cNvPr id="3050" name="Shape 3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" name="Google Shape;3051;p211"/>
          <p:cNvSpPr txBox="1"/>
          <p:nvPr>
            <p:ph type="title"/>
          </p:nvPr>
        </p:nvSpPr>
        <p:spPr>
          <a:xfrm>
            <a:off x="713225" y="540000"/>
            <a:ext cx="30411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bg>
      <p:bgPr>
        <a:solidFill>
          <a:schemeClr val="dk1"/>
        </a:solidFill>
      </p:bgPr>
    </p:bg>
    <p:spTree>
      <p:nvGrpSpPr>
        <p:cNvPr id="3052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p212"/>
          <p:cNvSpPr/>
          <p:nvPr/>
        </p:nvSpPr>
        <p:spPr>
          <a:xfrm>
            <a:off x="4798225" y="6875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4" name="Google Shape;3054;p212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5" name="Google Shape;3055;p212"/>
          <p:cNvSpPr/>
          <p:nvPr/>
        </p:nvSpPr>
        <p:spPr>
          <a:xfrm>
            <a:off x="1732875" y="-164100"/>
            <a:ext cx="3246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6" name="Google Shape;3056;p212"/>
          <p:cNvSpPr/>
          <p:nvPr/>
        </p:nvSpPr>
        <p:spPr>
          <a:xfrm>
            <a:off x="3989850" y="446647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7" name="Google Shape;3057;p212"/>
          <p:cNvSpPr/>
          <p:nvPr/>
        </p:nvSpPr>
        <p:spPr>
          <a:xfrm>
            <a:off x="-541950" y="-463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8" name="Google Shape;3058;p212"/>
          <p:cNvSpPr/>
          <p:nvPr/>
        </p:nvSpPr>
        <p:spPr>
          <a:xfrm>
            <a:off x="6890850" y="426165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9" name="Google Shape;3059;p212"/>
          <p:cNvSpPr/>
          <p:nvPr/>
        </p:nvSpPr>
        <p:spPr>
          <a:xfrm>
            <a:off x="4394550" y="398440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0" name="Google Shape;3060;p212"/>
          <p:cNvSpPr/>
          <p:nvPr/>
        </p:nvSpPr>
        <p:spPr>
          <a:xfrm>
            <a:off x="7979675" y="3333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1" name="Google Shape;3061;p212"/>
          <p:cNvSpPr/>
          <p:nvPr/>
        </p:nvSpPr>
        <p:spPr>
          <a:xfrm>
            <a:off x="160500" y="392290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2" name="Google Shape;3062;p212"/>
          <p:cNvSpPr/>
          <p:nvPr/>
        </p:nvSpPr>
        <p:spPr>
          <a:xfrm>
            <a:off x="8518200" y="1810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63" name="Google Shape;3063;p212"/>
          <p:cNvGrpSpPr/>
          <p:nvPr/>
        </p:nvGrpSpPr>
        <p:grpSpPr>
          <a:xfrm>
            <a:off x="2264058" y="264870"/>
            <a:ext cx="4580280" cy="4613765"/>
            <a:chOff x="2398900" y="208300"/>
            <a:chExt cx="4310852" cy="4342367"/>
          </a:xfrm>
        </p:grpSpPr>
        <p:sp>
          <p:nvSpPr>
            <p:cNvPr id="3064" name="Google Shape;3064;p212"/>
            <p:cNvSpPr/>
            <p:nvPr/>
          </p:nvSpPr>
          <p:spPr>
            <a:xfrm>
              <a:off x="2398900" y="208300"/>
              <a:ext cx="4172400" cy="41724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212"/>
            <p:cNvSpPr/>
            <p:nvPr/>
          </p:nvSpPr>
          <p:spPr>
            <a:xfrm>
              <a:off x="2537352" y="378267"/>
              <a:ext cx="4172400" cy="4172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6" name="Google Shape;3066;p212"/>
          <p:cNvSpPr txBox="1"/>
          <p:nvPr>
            <p:ph type="title"/>
          </p:nvPr>
        </p:nvSpPr>
        <p:spPr>
          <a:xfrm>
            <a:off x="2625750" y="982825"/>
            <a:ext cx="3892500" cy="10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67" name="Google Shape;3067;p212"/>
          <p:cNvSpPr txBox="1"/>
          <p:nvPr/>
        </p:nvSpPr>
        <p:spPr>
          <a:xfrm>
            <a:off x="3365775" y="3639900"/>
            <a:ext cx="25155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100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including icons by </a:t>
            </a:r>
            <a:r>
              <a:rPr b="1" lang="en" sz="1100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100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8" name="Google Shape;3068;p212"/>
          <p:cNvSpPr txBox="1"/>
          <p:nvPr>
            <p:ph idx="1" type="subTitle"/>
          </p:nvPr>
        </p:nvSpPr>
        <p:spPr>
          <a:xfrm>
            <a:off x="2625625" y="1783925"/>
            <a:ext cx="3892500" cy="1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69" name="Google Shape;3069;p212"/>
          <p:cNvSpPr/>
          <p:nvPr/>
        </p:nvSpPr>
        <p:spPr>
          <a:xfrm>
            <a:off x="6518125" y="8105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0" name="Google Shape;3070;p212"/>
          <p:cNvSpPr/>
          <p:nvPr/>
        </p:nvSpPr>
        <p:spPr>
          <a:xfrm>
            <a:off x="823100" y="14302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9_1">
    <p:bg>
      <p:bgPr>
        <a:solidFill>
          <a:schemeClr val="dk1"/>
        </a:solidFill>
      </p:bgPr>
    </p:bg>
    <p:spTree>
      <p:nvGrpSpPr>
        <p:cNvPr id="3071" name="Shape 3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" name="Google Shape;3072;p213"/>
          <p:cNvSpPr/>
          <p:nvPr/>
        </p:nvSpPr>
        <p:spPr>
          <a:xfrm flipH="1">
            <a:off x="1253850" y="736750"/>
            <a:ext cx="3517500" cy="3576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3" name="Google Shape;3073;p213"/>
          <p:cNvSpPr/>
          <p:nvPr/>
        </p:nvSpPr>
        <p:spPr>
          <a:xfrm flipH="1">
            <a:off x="1131803" y="830270"/>
            <a:ext cx="3517500" cy="3576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4" name="Google Shape;3074;p213"/>
          <p:cNvSpPr txBox="1"/>
          <p:nvPr>
            <p:ph hasCustomPrompt="1" type="title"/>
          </p:nvPr>
        </p:nvSpPr>
        <p:spPr>
          <a:xfrm>
            <a:off x="1945050" y="1909150"/>
            <a:ext cx="2514600" cy="4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3075" name="Google Shape;3075;p213"/>
          <p:cNvSpPr txBox="1"/>
          <p:nvPr>
            <p:ph idx="1" type="subTitle"/>
          </p:nvPr>
        </p:nvSpPr>
        <p:spPr>
          <a:xfrm>
            <a:off x="1945050" y="2455800"/>
            <a:ext cx="2514600" cy="3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76" name="Google Shape;3076;p213"/>
          <p:cNvSpPr txBox="1"/>
          <p:nvPr>
            <p:ph idx="2" type="subTitle"/>
          </p:nvPr>
        </p:nvSpPr>
        <p:spPr>
          <a:xfrm>
            <a:off x="1945050" y="2839488"/>
            <a:ext cx="25146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77" name="Google Shape;3077;p213"/>
          <p:cNvCxnSpPr/>
          <p:nvPr/>
        </p:nvCxnSpPr>
        <p:spPr>
          <a:xfrm rot="10800000">
            <a:off x="2890550" y="-5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78" name="Google Shape;3078;p213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9" name="Google Shape;3079;p213"/>
          <p:cNvSpPr/>
          <p:nvPr/>
        </p:nvSpPr>
        <p:spPr>
          <a:xfrm>
            <a:off x="3989850" y="446647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0" name="Google Shape;3080;p213"/>
          <p:cNvSpPr/>
          <p:nvPr/>
        </p:nvSpPr>
        <p:spPr>
          <a:xfrm>
            <a:off x="8059000" y="38295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1" name="Google Shape;3081;p213"/>
          <p:cNvSpPr/>
          <p:nvPr/>
        </p:nvSpPr>
        <p:spPr>
          <a:xfrm>
            <a:off x="433475" y="21377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2" name="Google Shape;3082;p213"/>
          <p:cNvSpPr/>
          <p:nvPr/>
        </p:nvSpPr>
        <p:spPr>
          <a:xfrm>
            <a:off x="3200200" y="42616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3" name="Google Shape;3083;p213"/>
          <p:cNvSpPr/>
          <p:nvPr/>
        </p:nvSpPr>
        <p:spPr>
          <a:xfrm>
            <a:off x="1030450" y="405322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4" name="Google Shape;3084;p213"/>
          <p:cNvSpPr/>
          <p:nvPr/>
        </p:nvSpPr>
        <p:spPr>
          <a:xfrm>
            <a:off x="8584275" y="10960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5" name="Google Shape;3085;p213"/>
          <p:cNvSpPr/>
          <p:nvPr/>
        </p:nvSpPr>
        <p:spPr>
          <a:xfrm>
            <a:off x="8518200" y="1810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6" name="Google Shape;3086;p213"/>
          <p:cNvSpPr/>
          <p:nvPr/>
        </p:nvSpPr>
        <p:spPr>
          <a:xfrm>
            <a:off x="283325" y="19091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87" name="Google Shape;3087;p213"/>
          <p:cNvCxnSpPr/>
          <p:nvPr/>
        </p:nvCxnSpPr>
        <p:spPr>
          <a:xfrm rot="10800000">
            <a:off x="2890550" y="467950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bg>
      <p:bgPr>
        <a:solidFill>
          <a:schemeClr val="dk1"/>
        </a:solidFill>
      </p:bgPr>
    </p:bg>
    <p:spTree>
      <p:nvGrpSpPr>
        <p:cNvPr id="3088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p214"/>
          <p:cNvSpPr/>
          <p:nvPr/>
        </p:nvSpPr>
        <p:spPr>
          <a:xfrm flipH="1" rot="-5400000">
            <a:off x="7821650" y="392909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0" name="Google Shape;3090;p214"/>
          <p:cNvSpPr/>
          <p:nvPr/>
        </p:nvSpPr>
        <p:spPr>
          <a:xfrm flipH="1" rot="-5400000">
            <a:off x="7897589" y="402985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1" name="Google Shape;3091;p214"/>
          <p:cNvSpPr txBox="1"/>
          <p:nvPr>
            <p:ph type="title"/>
          </p:nvPr>
        </p:nvSpPr>
        <p:spPr>
          <a:xfrm>
            <a:off x="1134800" y="2136900"/>
            <a:ext cx="26247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92" name="Google Shape;3092;p214"/>
          <p:cNvSpPr txBox="1"/>
          <p:nvPr>
            <p:ph idx="1" type="subTitle"/>
          </p:nvPr>
        </p:nvSpPr>
        <p:spPr>
          <a:xfrm>
            <a:off x="1134800" y="2776863"/>
            <a:ext cx="26247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093" name="Google Shape;3093;p214"/>
          <p:cNvSpPr/>
          <p:nvPr/>
        </p:nvSpPr>
        <p:spPr>
          <a:xfrm>
            <a:off x="-29615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4" name="Google Shape;3094;p214"/>
          <p:cNvSpPr/>
          <p:nvPr/>
        </p:nvSpPr>
        <p:spPr>
          <a:xfrm>
            <a:off x="6498000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5" name="Google Shape;3095;p214"/>
          <p:cNvSpPr/>
          <p:nvPr/>
        </p:nvSpPr>
        <p:spPr>
          <a:xfrm>
            <a:off x="-765125" y="9853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6" name="Google Shape;3096;p214"/>
          <p:cNvSpPr/>
          <p:nvPr/>
        </p:nvSpPr>
        <p:spPr>
          <a:xfrm>
            <a:off x="7777725" y="386538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7" name="Google Shape;3097;p214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8" name="Google Shape;3098;p214"/>
          <p:cNvSpPr/>
          <p:nvPr/>
        </p:nvSpPr>
        <p:spPr>
          <a:xfrm>
            <a:off x="2901450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9" name="Google Shape;3099;p214"/>
          <p:cNvSpPr/>
          <p:nvPr/>
        </p:nvSpPr>
        <p:spPr>
          <a:xfrm>
            <a:off x="3833700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/>
          <p:nvPr/>
        </p:nvSpPr>
        <p:spPr>
          <a:xfrm>
            <a:off x="2174525" y="1490250"/>
            <a:ext cx="1331700" cy="11514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-586325" y="992100"/>
            <a:ext cx="3186900" cy="3186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-475757" y="1075427"/>
            <a:ext cx="3186900" cy="318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 txBox="1"/>
          <p:nvPr>
            <p:ph hasCustomPrompt="1" type="title"/>
          </p:nvPr>
        </p:nvSpPr>
        <p:spPr>
          <a:xfrm>
            <a:off x="3225400" y="1894200"/>
            <a:ext cx="5198700" cy="13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3225300" y="3097650"/>
            <a:ext cx="51987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91" name="Google Shape;191;p23"/>
          <p:cNvCxnSpPr/>
          <p:nvPr/>
        </p:nvCxnSpPr>
        <p:spPr>
          <a:xfrm>
            <a:off x="8298800" y="-129200"/>
            <a:ext cx="0" cy="21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3"/>
          <p:cNvCxnSpPr/>
          <p:nvPr/>
        </p:nvCxnSpPr>
        <p:spPr>
          <a:xfrm>
            <a:off x="8298800" y="3695600"/>
            <a:ext cx="0" cy="202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3" name="Google Shape;193;p23"/>
          <p:cNvSpPr/>
          <p:nvPr/>
        </p:nvSpPr>
        <p:spPr>
          <a:xfrm>
            <a:off x="296325" y="47034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3171900" y="43187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1161050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7676800" y="12582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2049450" y="40868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7829900" y="-129200"/>
            <a:ext cx="937800" cy="1092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-541950" y="-463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5">
  <p:cSld name="CUSTOM_10_1">
    <p:bg>
      <p:bgPr>
        <a:solidFill>
          <a:schemeClr val="dk1"/>
        </a:solidFill>
      </p:bgPr>
    </p:bg>
    <p:spTree>
      <p:nvGrpSpPr>
        <p:cNvPr id="3100" name="Shape 3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Google Shape;3101;p215"/>
          <p:cNvSpPr/>
          <p:nvPr/>
        </p:nvSpPr>
        <p:spPr>
          <a:xfrm flipH="1" rot="-5400000">
            <a:off x="-1612475" y="-170641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2" name="Google Shape;3102;p215"/>
          <p:cNvSpPr/>
          <p:nvPr/>
        </p:nvSpPr>
        <p:spPr>
          <a:xfrm flipH="1" rot="-5400000">
            <a:off x="-1536536" y="-1605643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3" name="Google Shape;3103;p215"/>
          <p:cNvSpPr txBox="1"/>
          <p:nvPr>
            <p:ph type="title"/>
          </p:nvPr>
        </p:nvSpPr>
        <p:spPr>
          <a:xfrm>
            <a:off x="1134800" y="1984500"/>
            <a:ext cx="30012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04" name="Google Shape;3104;p215"/>
          <p:cNvSpPr txBox="1"/>
          <p:nvPr>
            <p:ph idx="1" type="subTitle"/>
          </p:nvPr>
        </p:nvSpPr>
        <p:spPr>
          <a:xfrm>
            <a:off x="1134800" y="2776875"/>
            <a:ext cx="30012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105" name="Google Shape;3105;p215"/>
          <p:cNvSpPr/>
          <p:nvPr/>
        </p:nvSpPr>
        <p:spPr>
          <a:xfrm>
            <a:off x="0" y="44084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6" name="Google Shape;3106;p215"/>
          <p:cNvSpPr/>
          <p:nvPr/>
        </p:nvSpPr>
        <p:spPr>
          <a:xfrm>
            <a:off x="6498000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7" name="Google Shape;3107;p215"/>
          <p:cNvSpPr/>
          <p:nvPr/>
        </p:nvSpPr>
        <p:spPr>
          <a:xfrm>
            <a:off x="8132625" y="-4945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8" name="Google Shape;3108;p215"/>
          <p:cNvSpPr/>
          <p:nvPr/>
        </p:nvSpPr>
        <p:spPr>
          <a:xfrm>
            <a:off x="2686700" y="8261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9" name="Google Shape;3109;p215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0" name="Google Shape;3110;p215"/>
          <p:cNvSpPr/>
          <p:nvPr/>
        </p:nvSpPr>
        <p:spPr>
          <a:xfrm>
            <a:off x="8563225" y="41786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1" name="Google Shape;3111;p215"/>
          <p:cNvSpPr/>
          <p:nvPr/>
        </p:nvSpPr>
        <p:spPr>
          <a:xfrm>
            <a:off x="3833700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2" name="Google Shape;3112;p215"/>
          <p:cNvSpPr/>
          <p:nvPr/>
        </p:nvSpPr>
        <p:spPr>
          <a:xfrm>
            <a:off x="7379750" y="437159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6">
  <p:cSld name="CUSTOM_10_1_1">
    <p:bg>
      <p:bgPr>
        <a:solidFill>
          <a:schemeClr val="dk1"/>
        </a:solidFill>
      </p:bgPr>
    </p:bg>
    <p:spTree>
      <p:nvGrpSpPr>
        <p:cNvPr id="3113" name="Shape 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Google Shape;3114;p216"/>
          <p:cNvSpPr/>
          <p:nvPr/>
        </p:nvSpPr>
        <p:spPr>
          <a:xfrm flipH="1" rot="-5400000">
            <a:off x="7879400" y="410999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5" name="Google Shape;3115;p216"/>
          <p:cNvSpPr/>
          <p:nvPr/>
        </p:nvSpPr>
        <p:spPr>
          <a:xfrm flipH="1" rot="-5400000">
            <a:off x="7965764" y="407395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6" name="Google Shape;3116;p216"/>
          <p:cNvSpPr txBox="1"/>
          <p:nvPr>
            <p:ph type="title"/>
          </p:nvPr>
        </p:nvSpPr>
        <p:spPr>
          <a:xfrm>
            <a:off x="4572000" y="1762175"/>
            <a:ext cx="38589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17" name="Google Shape;3117;p216"/>
          <p:cNvSpPr txBox="1"/>
          <p:nvPr>
            <p:ph idx="1" type="subTitle"/>
          </p:nvPr>
        </p:nvSpPr>
        <p:spPr>
          <a:xfrm>
            <a:off x="4572000" y="2554518"/>
            <a:ext cx="38589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118" name="Google Shape;3118;p216"/>
          <p:cNvSpPr/>
          <p:nvPr/>
        </p:nvSpPr>
        <p:spPr>
          <a:xfrm>
            <a:off x="0" y="44084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9" name="Google Shape;3119;p216"/>
          <p:cNvSpPr/>
          <p:nvPr/>
        </p:nvSpPr>
        <p:spPr>
          <a:xfrm>
            <a:off x="8067550" y="13562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0" name="Google Shape;3120;p216"/>
          <p:cNvSpPr/>
          <p:nvPr/>
        </p:nvSpPr>
        <p:spPr>
          <a:xfrm>
            <a:off x="2742525" y="41742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1" name="Google Shape;3121;p216"/>
          <p:cNvSpPr/>
          <p:nvPr/>
        </p:nvSpPr>
        <p:spPr>
          <a:xfrm>
            <a:off x="1968025" y="1356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2" name="Google Shape;3122;p216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3" name="Google Shape;3123;p216"/>
          <p:cNvSpPr/>
          <p:nvPr/>
        </p:nvSpPr>
        <p:spPr>
          <a:xfrm>
            <a:off x="108150" y="4552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4" name="Google Shape;3124;p216"/>
          <p:cNvSpPr/>
          <p:nvPr/>
        </p:nvSpPr>
        <p:spPr>
          <a:xfrm>
            <a:off x="6229300" y="460857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5" name="Google Shape;3125;p216"/>
          <p:cNvSpPr/>
          <p:nvPr/>
        </p:nvSpPr>
        <p:spPr>
          <a:xfrm>
            <a:off x="3434050" y="-494581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">
    <p:bg>
      <p:bgPr>
        <a:solidFill>
          <a:schemeClr val="dk1"/>
        </a:solidFill>
      </p:bgPr>
    </p:bg>
    <p:spTree>
      <p:nvGrpSpPr>
        <p:cNvPr id="3126" name="Shape 3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7" name="Google Shape;3127;p217"/>
          <p:cNvGrpSpPr/>
          <p:nvPr/>
        </p:nvGrpSpPr>
        <p:grpSpPr>
          <a:xfrm>
            <a:off x="661667" y="749439"/>
            <a:ext cx="3871176" cy="3644869"/>
            <a:chOff x="717450" y="1493475"/>
            <a:chExt cx="1854900" cy="2767975"/>
          </a:xfrm>
        </p:grpSpPr>
        <p:sp>
          <p:nvSpPr>
            <p:cNvPr id="3128" name="Google Shape;3128;p217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217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0" name="Google Shape;3130;p217"/>
          <p:cNvSpPr txBox="1"/>
          <p:nvPr>
            <p:ph type="title"/>
          </p:nvPr>
        </p:nvSpPr>
        <p:spPr>
          <a:xfrm>
            <a:off x="5227975" y="1721975"/>
            <a:ext cx="3245100" cy="6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31" name="Google Shape;3131;p217"/>
          <p:cNvSpPr txBox="1"/>
          <p:nvPr>
            <p:ph idx="1" type="subTitle"/>
          </p:nvPr>
        </p:nvSpPr>
        <p:spPr>
          <a:xfrm>
            <a:off x="5227975" y="2903725"/>
            <a:ext cx="32451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32" name="Google Shape;3132;p217"/>
          <p:cNvSpPr txBox="1"/>
          <p:nvPr>
            <p:ph idx="2" type="body"/>
          </p:nvPr>
        </p:nvSpPr>
        <p:spPr>
          <a:xfrm>
            <a:off x="1366275" y="1644150"/>
            <a:ext cx="25695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33" name="Google Shape;3133;p217"/>
          <p:cNvSpPr txBox="1"/>
          <p:nvPr>
            <p:ph hasCustomPrompt="1" idx="3" type="title"/>
          </p:nvPr>
        </p:nvSpPr>
        <p:spPr>
          <a:xfrm>
            <a:off x="5227975" y="2502003"/>
            <a:ext cx="3258000" cy="3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34" name="Google Shape;3134;p217"/>
          <p:cNvSpPr/>
          <p:nvPr/>
        </p:nvSpPr>
        <p:spPr>
          <a:xfrm>
            <a:off x="-217800" y="44476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5" name="Google Shape;3135;p217"/>
          <p:cNvSpPr/>
          <p:nvPr/>
        </p:nvSpPr>
        <p:spPr>
          <a:xfrm>
            <a:off x="-504475" y="11521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6" name="Google Shape;3136;p217"/>
          <p:cNvSpPr/>
          <p:nvPr/>
        </p:nvSpPr>
        <p:spPr>
          <a:xfrm>
            <a:off x="8623875" y="34215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7" name="Google Shape;3137;p217"/>
          <p:cNvSpPr/>
          <p:nvPr/>
        </p:nvSpPr>
        <p:spPr>
          <a:xfrm>
            <a:off x="8384575" y="6409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8" name="Google Shape;3138;p217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9" name="Google Shape;3139;p217"/>
          <p:cNvSpPr/>
          <p:nvPr/>
        </p:nvSpPr>
        <p:spPr>
          <a:xfrm>
            <a:off x="17456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0" name="Google Shape;3140;p217"/>
          <p:cNvSpPr/>
          <p:nvPr/>
        </p:nvSpPr>
        <p:spPr>
          <a:xfrm>
            <a:off x="7224175" y="4679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_1">
    <p:bg>
      <p:bgPr>
        <a:solidFill>
          <a:schemeClr val="dk1"/>
        </a:solidFill>
      </p:bgPr>
    </p:bg>
    <p:spTree>
      <p:nvGrpSpPr>
        <p:cNvPr id="3141" name="Shape 3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2" name="Google Shape;3142;p218"/>
          <p:cNvSpPr txBox="1"/>
          <p:nvPr>
            <p:ph type="title"/>
          </p:nvPr>
        </p:nvSpPr>
        <p:spPr>
          <a:xfrm>
            <a:off x="5227975" y="1721975"/>
            <a:ext cx="3245100" cy="6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43" name="Google Shape;3143;p218"/>
          <p:cNvSpPr txBox="1"/>
          <p:nvPr>
            <p:ph idx="1" type="subTitle"/>
          </p:nvPr>
        </p:nvSpPr>
        <p:spPr>
          <a:xfrm>
            <a:off x="5227975" y="2903725"/>
            <a:ext cx="32451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44" name="Google Shape;3144;p218"/>
          <p:cNvSpPr txBox="1"/>
          <p:nvPr>
            <p:ph hasCustomPrompt="1" idx="2" type="title"/>
          </p:nvPr>
        </p:nvSpPr>
        <p:spPr>
          <a:xfrm>
            <a:off x="5227975" y="2502003"/>
            <a:ext cx="3258000" cy="3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45" name="Google Shape;3145;p218"/>
          <p:cNvSpPr/>
          <p:nvPr/>
        </p:nvSpPr>
        <p:spPr>
          <a:xfrm>
            <a:off x="-217800" y="44476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6" name="Google Shape;3146;p218"/>
          <p:cNvSpPr/>
          <p:nvPr/>
        </p:nvSpPr>
        <p:spPr>
          <a:xfrm>
            <a:off x="-504475" y="11521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7" name="Google Shape;3147;p218"/>
          <p:cNvSpPr/>
          <p:nvPr/>
        </p:nvSpPr>
        <p:spPr>
          <a:xfrm>
            <a:off x="3060500" y="40251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8" name="Google Shape;3148;p218"/>
          <p:cNvSpPr/>
          <p:nvPr/>
        </p:nvSpPr>
        <p:spPr>
          <a:xfrm>
            <a:off x="8384575" y="6409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9" name="Google Shape;3149;p218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0" name="Google Shape;3150;p218"/>
          <p:cNvSpPr/>
          <p:nvPr/>
        </p:nvSpPr>
        <p:spPr>
          <a:xfrm>
            <a:off x="17456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1" name="Google Shape;3151;p218"/>
          <p:cNvSpPr/>
          <p:nvPr/>
        </p:nvSpPr>
        <p:spPr>
          <a:xfrm>
            <a:off x="5052625" y="341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2" name="Google Shape;3152;p218"/>
          <p:cNvSpPr/>
          <p:nvPr/>
        </p:nvSpPr>
        <p:spPr>
          <a:xfrm flipH="1">
            <a:off x="1177650" y="736750"/>
            <a:ext cx="3517500" cy="3576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3" name="Google Shape;3153;p218"/>
          <p:cNvSpPr/>
          <p:nvPr/>
        </p:nvSpPr>
        <p:spPr>
          <a:xfrm flipH="1">
            <a:off x="1055603" y="830270"/>
            <a:ext cx="3517500" cy="3576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4" name="Google Shape;3154;p218"/>
          <p:cNvSpPr txBox="1"/>
          <p:nvPr>
            <p:ph idx="3" type="subTitle"/>
          </p:nvPr>
        </p:nvSpPr>
        <p:spPr>
          <a:xfrm>
            <a:off x="1235650" y="1732050"/>
            <a:ext cx="3089400" cy="16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155" name="Google Shape;3155;p218"/>
          <p:cNvCxnSpPr/>
          <p:nvPr/>
        </p:nvCxnSpPr>
        <p:spPr>
          <a:xfrm rot="10800000">
            <a:off x="2890550" y="-9370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156" name="Google Shape;3156;p218"/>
          <p:cNvCxnSpPr/>
          <p:nvPr/>
        </p:nvCxnSpPr>
        <p:spPr>
          <a:xfrm rot="10800000">
            <a:off x="2890550" y="467950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157" name="Google Shape;3157;p218"/>
          <p:cNvSpPr/>
          <p:nvPr/>
        </p:nvSpPr>
        <p:spPr>
          <a:xfrm flipH="1" rot="-5400000">
            <a:off x="7847900" y="431334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8" name="Google Shape;3158;p218"/>
          <p:cNvSpPr/>
          <p:nvPr/>
        </p:nvSpPr>
        <p:spPr>
          <a:xfrm flipH="1" rot="-5400000">
            <a:off x="7923839" y="441410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_1_1">
    <p:bg>
      <p:bgPr>
        <a:solidFill>
          <a:schemeClr val="dk1"/>
        </a:solidFill>
      </p:bgPr>
    </p:bg>
    <p:spTree>
      <p:nvGrpSpPr>
        <p:cNvPr id="3159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p219"/>
          <p:cNvSpPr txBox="1"/>
          <p:nvPr>
            <p:ph type="title"/>
          </p:nvPr>
        </p:nvSpPr>
        <p:spPr>
          <a:xfrm>
            <a:off x="713225" y="539500"/>
            <a:ext cx="77175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161" name="Google Shape;3161;p219"/>
          <p:cNvSpPr txBox="1"/>
          <p:nvPr>
            <p:ph idx="1" type="subTitle"/>
          </p:nvPr>
        </p:nvSpPr>
        <p:spPr>
          <a:xfrm>
            <a:off x="730325" y="2007625"/>
            <a:ext cx="3719100" cy="1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62" name="Google Shape;3162;p219"/>
          <p:cNvSpPr/>
          <p:nvPr/>
        </p:nvSpPr>
        <p:spPr>
          <a:xfrm>
            <a:off x="-217800" y="44476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3" name="Google Shape;3163;p219"/>
          <p:cNvSpPr/>
          <p:nvPr/>
        </p:nvSpPr>
        <p:spPr>
          <a:xfrm>
            <a:off x="-504475" y="11521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4" name="Google Shape;3164;p219"/>
          <p:cNvSpPr/>
          <p:nvPr/>
        </p:nvSpPr>
        <p:spPr>
          <a:xfrm>
            <a:off x="3060500" y="40251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5" name="Google Shape;3165;p219"/>
          <p:cNvSpPr/>
          <p:nvPr/>
        </p:nvSpPr>
        <p:spPr>
          <a:xfrm>
            <a:off x="8384575" y="6409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6" name="Google Shape;3166;p219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7" name="Google Shape;3167;p219"/>
          <p:cNvSpPr/>
          <p:nvPr/>
        </p:nvSpPr>
        <p:spPr>
          <a:xfrm>
            <a:off x="17456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8" name="Google Shape;3168;p219"/>
          <p:cNvSpPr/>
          <p:nvPr/>
        </p:nvSpPr>
        <p:spPr>
          <a:xfrm>
            <a:off x="5052625" y="341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69" name="Google Shape;3169;p219"/>
          <p:cNvCxnSpPr/>
          <p:nvPr/>
        </p:nvCxnSpPr>
        <p:spPr>
          <a:xfrm rot="10800000">
            <a:off x="2890550" y="-9370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170" name="Google Shape;3170;p219"/>
          <p:cNvCxnSpPr/>
          <p:nvPr/>
        </p:nvCxnSpPr>
        <p:spPr>
          <a:xfrm rot="10800000">
            <a:off x="2890550" y="467950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171" name="Google Shape;3171;p219"/>
          <p:cNvSpPr/>
          <p:nvPr/>
        </p:nvSpPr>
        <p:spPr>
          <a:xfrm flipH="1" rot="-5400000">
            <a:off x="7847900" y="431334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2" name="Google Shape;3172;p219"/>
          <p:cNvSpPr/>
          <p:nvPr/>
        </p:nvSpPr>
        <p:spPr>
          <a:xfrm flipH="1" rot="-5400000">
            <a:off x="7923839" y="441410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3" name="Google Shape;3173;p219"/>
          <p:cNvSpPr txBox="1"/>
          <p:nvPr>
            <p:ph idx="2" type="subTitle"/>
          </p:nvPr>
        </p:nvSpPr>
        <p:spPr>
          <a:xfrm>
            <a:off x="720000" y="1597150"/>
            <a:ext cx="77175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174" name="Google Shape;3174;p219"/>
          <p:cNvSpPr txBox="1"/>
          <p:nvPr>
            <p:ph idx="3" type="subTitle"/>
          </p:nvPr>
        </p:nvSpPr>
        <p:spPr>
          <a:xfrm>
            <a:off x="4728733" y="2007625"/>
            <a:ext cx="3719100" cy="1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75" name="Google Shape;3175;p219"/>
          <p:cNvSpPr txBox="1"/>
          <p:nvPr>
            <p:ph idx="4" type="subTitle"/>
          </p:nvPr>
        </p:nvSpPr>
        <p:spPr>
          <a:xfrm>
            <a:off x="730325" y="1057300"/>
            <a:ext cx="77175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6" name="Google Shape;3176;p219"/>
          <p:cNvSpPr txBox="1"/>
          <p:nvPr>
            <p:ph idx="5" type="subTitle"/>
          </p:nvPr>
        </p:nvSpPr>
        <p:spPr>
          <a:xfrm>
            <a:off x="730325" y="3897043"/>
            <a:ext cx="37191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77" name="Google Shape;3177;p219"/>
          <p:cNvSpPr txBox="1"/>
          <p:nvPr>
            <p:ph idx="6" type="subTitle"/>
          </p:nvPr>
        </p:nvSpPr>
        <p:spPr>
          <a:xfrm>
            <a:off x="720000" y="3486563"/>
            <a:ext cx="77175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178" name="Google Shape;3178;p219"/>
          <p:cNvSpPr txBox="1"/>
          <p:nvPr>
            <p:ph idx="7" type="subTitle"/>
          </p:nvPr>
        </p:nvSpPr>
        <p:spPr>
          <a:xfrm>
            <a:off x="4728729" y="3897043"/>
            <a:ext cx="37191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3_1_1_1">
    <p:bg>
      <p:bgPr>
        <a:solidFill>
          <a:schemeClr val="dk1"/>
        </a:solidFill>
      </p:bgPr>
    </p:bg>
    <p:spTree>
      <p:nvGrpSpPr>
        <p:cNvPr id="3179" name="Shape 3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" name="Google Shape;3180;p220"/>
          <p:cNvSpPr txBox="1"/>
          <p:nvPr>
            <p:ph type="title"/>
          </p:nvPr>
        </p:nvSpPr>
        <p:spPr>
          <a:xfrm>
            <a:off x="713225" y="539500"/>
            <a:ext cx="77175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181" name="Google Shape;3181;p220"/>
          <p:cNvSpPr txBox="1"/>
          <p:nvPr>
            <p:ph idx="1" type="subTitle"/>
          </p:nvPr>
        </p:nvSpPr>
        <p:spPr>
          <a:xfrm>
            <a:off x="720000" y="1779025"/>
            <a:ext cx="3719100" cy="1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82" name="Google Shape;3182;p220"/>
          <p:cNvSpPr/>
          <p:nvPr/>
        </p:nvSpPr>
        <p:spPr>
          <a:xfrm>
            <a:off x="6537125" y="46920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3" name="Google Shape;3183;p220"/>
          <p:cNvSpPr/>
          <p:nvPr/>
        </p:nvSpPr>
        <p:spPr>
          <a:xfrm>
            <a:off x="7651850" y="-5813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4" name="Google Shape;3184;p220"/>
          <p:cNvSpPr/>
          <p:nvPr/>
        </p:nvSpPr>
        <p:spPr>
          <a:xfrm>
            <a:off x="-1063825" y="5395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5" name="Google Shape;3185;p220"/>
          <p:cNvSpPr/>
          <p:nvPr/>
        </p:nvSpPr>
        <p:spPr>
          <a:xfrm>
            <a:off x="8384575" y="6409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6" name="Google Shape;3186;p220"/>
          <p:cNvSpPr/>
          <p:nvPr/>
        </p:nvSpPr>
        <p:spPr>
          <a:xfrm>
            <a:off x="193675" y="43936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7" name="Google Shape;3187;p220"/>
          <p:cNvSpPr/>
          <p:nvPr/>
        </p:nvSpPr>
        <p:spPr>
          <a:xfrm>
            <a:off x="8513700" y="46085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8" name="Google Shape;3188;p220"/>
          <p:cNvSpPr/>
          <p:nvPr/>
        </p:nvSpPr>
        <p:spPr>
          <a:xfrm>
            <a:off x="6537125" y="1096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9" name="Google Shape;3189;p220"/>
          <p:cNvSpPr/>
          <p:nvPr/>
        </p:nvSpPr>
        <p:spPr>
          <a:xfrm flipH="1" rot="-5400000">
            <a:off x="8513700" y="61764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0" name="Google Shape;3190;p220"/>
          <p:cNvSpPr/>
          <p:nvPr/>
        </p:nvSpPr>
        <p:spPr>
          <a:xfrm flipH="1" rot="-5400000">
            <a:off x="8589639" y="71840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1" name="Google Shape;3191;p220"/>
          <p:cNvSpPr txBox="1"/>
          <p:nvPr>
            <p:ph idx="2" type="subTitle"/>
          </p:nvPr>
        </p:nvSpPr>
        <p:spPr>
          <a:xfrm>
            <a:off x="720000" y="1368550"/>
            <a:ext cx="77175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192" name="Google Shape;3192;p220"/>
          <p:cNvSpPr txBox="1"/>
          <p:nvPr>
            <p:ph idx="3" type="subTitle"/>
          </p:nvPr>
        </p:nvSpPr>
        <p:spPr>
          <a:xfrm>
            <a:off x="4718408" y="1779025"/>
            <a:ext cx="3719100" cy="1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93" name="Google Shape;3193;p220"/>
          <p:cNvSpPr txBox="1"/>
          <p:nvPr>
            <p:ph idx="4" type="subTitle"/>
          </p:nvPr>
        </p:nvSpPr>
        <p:spPr>
          <a:xfrm>
            <a:off x="720000" y="3668450"/>
            <a:ext cx="3719100" cy="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94" name="Google Shape;3194;p220"/>
          <p:cNvSpPr txBox="1"/>
          <p:nvPr>
            <p:ph idx="5" type="subTitle"/>
          </p:nvPr>
        </p:nvSpPr>
        <p:spPr>
          <a:xfrm>
            <a:off x="713225" y="3257963"/>
            <a:ext cx="77175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195" name="Google Shape;3195;p220"/>
          <p:cNvSpPr txBox="1"/>
          <p:nvPr>
            <p:ph idx="6" type="subTitle"/>
          </p:nvPr>
        </p:nvSpPr>
        <p:spPr>
          <a:xfrm>
            <a:off x="4718401" y="3668450"/>
            <a:ext cx="3719100" cy="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5">
    <p:bg>
      <p:bgPr>
        <a:solidFill>
          <a:schemeClr val="dk1"/>
        </a:solidFill>
      </p:bgPr>
    </p:bg>
    <p:spTree>
      <p:nvGrpSpPr>
        <p:cNvPr id="3196" name="Shape 3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5_1">
    <p:bg>
      <p:bgPr>
        <a:solidFill>
          <a:schemeClr val="dk1"/>
        </a:solidFill>
      </p:bgPr>
    </p:bg>
    <p:spTree>
      <p:nvGrpSpPr>
        <p:cNvPr id="3197" name="Shape 3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8" name="Google Shape;3198;p222"/>
          <p:cNvSpPr/>
          <p:nvPr/>
        </p:nvSpPr>
        <p:spPr>
          <a:xfrm flipH="1" rot="10800000">
            <a:off x="7481136" y="-1089282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9" name="Google Shape;3199;p222"/>
          <p:cNvSpPr/>
          <p:nvPr/>
        </p:nvSpPr>
        <p:spPr>
          <a:xfrm flipH="1" rot="10800000">
            <a:off x="7581903" y="-1165221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0" name="Google Shape;3200;p222"/>
          <p:cNvSpPr/>
          <p:nvPr/>
        </p:nvSpPr>
        <p:spPr>
          <a:xfrm>
            <a:off x="423525" y="392909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1" name="Google Shape;3201;p222"/>
          <p:cNvSpPr/>
          <p:nvPr/>
        </p:nvSpPr>
        <p:spPr>
          <a:xfrm>
            <a:off x="8688750" y="3709800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2" name="Google Shape;3202;p222"/>
          <p:cNvSpPr/>
          <p:nvPr/>
        </p:nvSpPr>
        <p:spPr>
          <a:xfrm>
            <a:off x="-765125" y="9853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3" name="Google Shape;3203;p222"/>
          <p:cNvSpPr/>
          <p:nvPr/>
        </p:nvSpPr>
        <p:spPr>
          <a:xfrm>
            <a:off x="6846400" y="2095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4" name="Google Shape;3204;p222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5" name="Google Shape;3205;p222"/>
          <p:cNvSpPr/>
          <p:nvPr/>
        </p:nvSpPr>
        <p:spPr>
          <a:xfrm>
            <a:off x="8436525" y="30470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6" name="Google Shape;3206;p222"/>
          <p:cNvSpPr/>
          <p:nvPr/>
        </p:nvSpPr>
        <p:spPr>
          <a:xfrm>
            <a:off x="3833700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5_2">
    <p:bg>
      <p:bgPr>
        <a:solidFill>
          <a:schemeClr val="dk1"/>
        </a:solidFill>
      </p:bgPr>
    </p:bg>
    <p:spTree>
      <p:nvGrpSpPr>
        <p:cNvPr id="3207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Google Shape;3208;p223"/>
          <p:cNvSpPr/>
          <p:nvPr/>
        </p:nvSpPr>
        <p:spPr>
          <a:xfrm>
            <a:off x="-29615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9" name="Google Shape;3209;p223"/>
          <p:cNvSpPr/>
          <p:nvPr/>
        </p:nvSpPr>
        <p:spPr>
          <a:xfrm>
            <a:off x="8488850" y="-270100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0" name="Google Shape;3210;p223"/>
          <p:cNvSpPr/>
          <p:nvPr/>
        </p:nvSpPr>
        <p:spPr>
          <a:xfrm>
            <a:off x="7640125" y="386538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1" name="Google Shape;3211;p223"/>
          <p:cNvSpPr/>
          <p:nvPr/>
        </p:nvSpPr>
        <p:spPr>
          <a:xfrm>
            <a:off x="211750" y="69345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2" name="Google Shape;3212;p223"/>
          <p:cNvSpPr/>
          <p:nvPr/>
        </p:nvSpPr>
        <p:spPr>
          <a:xfrm>
            <a:off x="8413850" y="112335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3" name="Google Shape;3213;p223"/>
          <p:cNvSpPr/>
          <p:nvPr/>
        </p:nvSpPr>
        <p:spPr>
          <a:xfrm>
            <a:off x="923275" y="1101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4" name="Google Shape;3214;p223"/>
          <p:cNvSpPr/>
          <p:nvPr/>
        </p:nvSpPr>
        <p:spPr>
          <a:xfrm>
            <a:off x="8488850" y="4265394"/>
            <a:ext cx="354900" cy="33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5" name="Google Shape;3215;p223"/>
          <p:cNvSpPr/>
          <p:nvPr/>
        </p:nvSpPr>
        <p:spPr>
          <a:xfrm>
            <a:off x="6903600" y="44130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5_3">
    <p:bg>
      <p:bgPr>
        <a:solidFill>
          <a:schemeClr val="dk1"/>
        </a:solidFill>
      </p:bgPr>
    </p:bg>
    <p:spTree>
      <p:nvGrpSpPr>
        <p:cNvPr id="3216" name="Shape 3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7" name="Google Shape;3217;p224"/>
          <p:cNvGrpSpPr/>
          <p:nvPr/>
        </p:nvGrpSpPr>
        <p:grpSpPr>
          <a:xfrm rot="10800000">
            <a:off x="-1811039" y="1081479"/>
            <a:ext cx="3005367" cy="2980539"/>
            <a:chOff x="7481136" y="-1165221"/>
            <a:chExt cx="3005367" cy="2980539"/>
          </a:xfrm>
        </p:grpSpPr>
        <p:sp>
          <p:nvSpPr>
            <p:cNvPr id="3218" name="Google Shape;3218;p224"/>
            <p:cNvSpPr/>
            <p:nvPr/>
          </p:nvSpPr>
          <p:spPr>
            <a:xfrm flipH="1" rot="10800000">
              <a:off x="7481136" y="-1089282"/>
              <a:ext cx="2904600" cy="29046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224"/>
            <p:cNvSpPr/>
            <p:nvPr/>
          </p:nvSpPr>
          <p:spPr>
            <a:xfrm flipH="1" rot="10800000">
              <a:off x="7581903" y="-1165221"/>
              <a:ext cx="2904600" cy="2904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0" name="Google Shape;3220;p224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1" name="Google Shape;3221;p224"/>
          <p:cNvSpPr/>
          <p:nvPr/>
        </p:nvSpPr>
        <p:spPr>
          <a:xfrm>
            <a:off x="7592550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2" name="Google Shape;3222;p224"/>
          <p:cNvSpPr/>
          <p:nvPr/>
        </p:nvSpPr>
        <p:spPr>
          <a:xfrm>
            <a:off x="568000" y="4603496"/>
            <a:ext cx="369600" cy="3522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3" name="Google Shape;3223;p224"/>
          <p:cNvSpPr/>
          <p:nvPr/>
        </p:nvSpPr>
        <p:spPr>
          <a:xfrm>
            <a:off x="359900" y="56915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4" name="Google Shape;3224;p224"/>
          <p:cNvSpPr/>
          <p:nvPr/>
        </p:nvSpPr>
        <p:spPr>
          <a:xfrm>
            <a:off x="8436525" y="30470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5" name="Google Shape;3225;p224"/>
          <p:cNvSpPr/>
          <p:nvPr/>
        </p:nvSpPr>
        <p:spPr>
          <a:xfrm>
            <a:off x="8474025" y="3247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3229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0" name="Google Shape;3230;p226"/>
          <p:cNvSpPr/>
          <p:nvPr/>
        </p:nvSpPr>
        <p:spPr>
          <a:xfrm>
            <a:off x="4798225" y="6875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1" name="Google Shape;3231;p226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2" name="Google Shape;3232;p226"/>
          <p:cNvSpPr/>
          <p:nvPr/>
        </p:nvSpPr>
        <p:spPr>
          <a:xfrm>
            <a:off x="7810500" y="-164100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3" name="Google Shape;3233;p226"/>
          <p:cNvSpPr/>
          <p:nvPr/>
        </p:nvSpPr>
        <p:spPr>
          <a:xfrm>
            <a:off x="3989850" y="446647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4" name="Google Shape;3234;p226"/>
          <p:cNvSpPr/>
          <p:nvPr/>
        </p:nvSpPr>
        <p:spPr>
          <a:xfrm>
            <a:off x="-541950" y="-463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5" name="Google Shape;3235;p226"/>
          <p:cNvSpPr/>
          <p:nvPr/>
        </p:nvSpPr>
        <p:spPr>
          <a:xfrm>
            <a:off x="6890850" y="426165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6" name="Google Shape;3236;p226"/>
          <p:cNvSpPr/>
          <p:nvPr/>
        </p:nvSpPr>
        <p:spPr>
          <a:xfrm>
            <a:off x="4394550" y="398440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7" name="Google Shape;3237;p226"/>
          <p:cNvSpPr/>
          <p:nvPr/>
        </p:nvSpPr>
        <p:spPr>
          <a:xfrm>
            <a:off x="7295800" y="3333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8" name="Google Shape;3238;p226"/>
          <p:cNvSpPr/>
          <p:nvPr/>
        </p:nvSpPr>
        <p:spPr>
          <a:xfrm>
            <a:off x="160500" y="392290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9" name="Google Shape;3239;p226"/>
          <p:cNvSpPr/>
          <p:nvPr/>
        </p:nvSpPr>
        <p:spPr>
          <a:xfrm>
            <a:off x="8518200" y="1810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0" name="Google Shape;3240;p226"/>
          <p:cNvSpPr/>
          <p:nvPr/>
        </p:nvSpPr>
        <p:spPr>
          <a:xfrm>
            <a:off x="767550" y="540000"/>
            <a:ext cx="3534900" cy="35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1" name="Google Shape;3241;p226"/>
          <p:cNvSpPr/>
          <p:nvPr/>
        </p:nvSpPr>
        <p:spPr>
          <a:xfrm>
            <a:off x="884850" y="684000"/>
            <a:ext cx="3534900" cy="3534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2" name="Google Shape;3242;p226"/>
          <p:cNvSpPr txBox="1"/>
          <p:nvPr>
            <p:ph type="title"/>
          </p:nvPr>
        </p:nvSpPr>
        <p:spPr>
          <a:xfrm>
            <a:off x="2646000" y="1328625"/>
            <a:ext cx="4490700" cy="209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243" name="Shape 3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4" name="Google Shape;3244;p227"/>
          <p:cNvSpPr/>
          <p:nvPr/>
        </p:nvSpPr>
        <p:spPr>
          <a:xfrm flipH="1">
            <a:off x="2874300" y="736750"/>
            <a:ext cx="3517500" cy="3576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5" name="Google Shape;3245;p227"/>
          <p:cNvSpPr/>
          <p:nvPr/>
        </p:nvSpPr>
        <p:spPr>
          <a:xfrm flipH="1">
            <a:off x="2752253" y="830270"/>
            <a:ext cx="3517500" cy="3576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6" name="Google Shape;3246;p227"/>
          <p:cNvSpPr txBox="1"/>
          <p:nvPr>
            <p:ph hasCustomPrompt="1" type="title"/>
          </p:nvPr>
        </p:nvSpPr>
        <p:spPr>
          <a:xfrm>
            <a:off x="3919763" y="1909161"/>
            <a:ext cx="1304400" cy="4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cxnSp>
        <p:nvCxnSpPr>
          <p:cNvPr id="3247" name="Google Shape;3247;p227"/>
          <p:cNvCxnSpPr/>
          <p:nvPr/>
        </p:nvCxnSpPr>
        <p:spPr>
          <a:xfrm rot="10800000">
            <a:off x="125" y="2571750"/>
            <a:ext cx="245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248" name="Google Shape;3248;p227"/>
          <p:cNvCxnSpPr/>
          <p:nvPr/>
        </p:nvCxnSpPr>
        <p:spPr>
          <a:xfrm rot="10800000">
            <a:off x="6691800" y="2571750"/>
            <a:ext cx="245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249" name="Google Shape;3249;p227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0" name="Google Shape;3250;p227"/>
          <p:cNvSpPr/>
          <p:nvPr/>
        </p:nvSpPr>
        <p:spPr>
          <a:xfrm>
            <a:off x="3989850" y="446647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1" name="Google Shape;3251;p227"/>
          <p:cNvSpPr/>
          <p:nvPr/>
        </p:nvSpPr>
        <p:spPr>
          <a:xfrm>
            <a:off x="-541950" y="-463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2" name="Google Shape;3252;p227"/>
          <p:cNvSpPr/>
          <p:nvPr/>
        </p:nvSpPr>
        <p:spPr>
          <a:xfrm>
            <a:off x="6890850" y="426165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3" name="Google Shape;3253;p227"/>
          <p:cNvSpPr/>
          <p:nvPr/>
        </p:nvSpPr>
        <p:spPr>
          <a:xfrm>
            <a:off x="3200200" y="42616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4" name="Google Shape;3254;p227"/>
          <p:cNvSpPr/>
          <p:nvPr/>
        </p:nvSpPr>
        <p:spPr>
          <a:xfrm>
            <a:off x="7295800" y="3333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5" name="Google Shape;3255;p227"/>
          <p:cNvSpPr/>
          <p:nvPr/>
        </p:nvSpPr>
        <p:spPr>
          <a:xfrm>
            <a:off x="160500" y="392290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6" name="Google Shape;3256;p227"/>
          <p:cNvSpPr/>
          <p:nvPr/>
        </p:nvSpPr>
        <p:spPr>
          <a:xfrm>
            <a:off x="8518200" y="1810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7" name="Google Shape;3257;p227"/>
          <p:cNvSpPr/>
          <p:nvPr/>
        </p:nvSpPr>
        <p:spPr>
          <a:xfrm>
            <a:off x="6020175" y="9210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8" name="Google Shape;3258;p227"/>
          <p:cNvSpPr txBox="1"/>
          <p:nvPr>
            <p:ph idx="2" type="ctrTitle"/>
          </p:nvPr>
        </p:nvSpPr>
        <p:spPr>
          <a:xfrm>
            <a:off x="3314725" y="2355946"/>
            <a:ext cx="2514600" cy="70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259" name="Google Shape;3259;p227"/>
          <p:cNvSpPr txBox="1"/>
          <p:nvPr>
            <p:ph idx="1" type="subTitle"/>
          </p:nvPr>
        </p:nvSpPr>
        <p:spPr>
          <a:xfrm>
            <a:off x="3314663" y="2849325"/>
            <a:ext cx="25146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3260" name="Shape 3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1" name="Google Shape;3261;p228"/>
          <p:cNvGrpSpPr/>
          <p:nvPr/>
        </p:nvGrpSpPr>
        <p:grpSpPr>
          <a:xfrm>
            <a:off x="7609464" y="-843476"/>
            <a:ext cx="2274674" cy="2281692"/>
            <a:chOff x="7609464" y="-843476"/>
            <a:chExt cx="2274674" cy="2281692"/>
          </a:xfrm>
        </p:grpSpPr>
        <p:sp>
          <p:nvSpPr>
            <p:cNvPr id="3262" name="Google Shape;3262;p228"/>
            <p:cNvSpPr/>
            <p:nvPr/>
          </p:nvSpPr>
          <p:spPr>
            <a:xfrm rot="5400000">
              <a:off x="7609464" y="-766784"/>
              <a:ext cx="2205000" cy="22050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228"/>
            <p:cNvSpPr/>
            <p:nvPr/>
          </p:nvSpPr>
          <p:spPr>
            <a:xfrm rot="5400000">
              <a:off x="7679138" y="-843476"/>
              <a:ext cx="2205000" cy="220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4" name="Google Shape;3264;p228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65" name="Google Shape;3265;p228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66" name="Google Shape;3266;p228"/>
          <p:cNvSpPr/>
          <p:nvPr/>
        </p:nvSpPr>
        <p:spPr>
          <a:xfrm>
            <a:off x="296325" y="47034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7" name="Google Shape;3267;p228"/>
          <p:cNvSpPr/>
          <p:nvPr/>
        </p:nvSpPr>
        <p:spPr>
          <a:xfrm>
            <a:off x="8246550" y="26871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8" name="Google Shape;3268;p228"/>
          <p:cNvSpPr/>
          <p:nvPr/>
        </p:nvSpPr>
        <p:spPr>
          <a:xfrm>
            <a:off x="1242125" y="21390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9" name="Google Shape;3269;p228"/>
          <p:cNvSpPr/>
          <p:nvPr/>
        </p:nvSpPr>
        <p:spPr>
          <a:xfrm>
            <a:off x="8472450" y="41389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0" name="Google Shape;3270;p228"/>
          <p:cNvSpPr/>
          <p:nvPr/>
        </p:nvSpPr>
        <p:spPr>
          <a:xfrm>
            <a:off x="7060775" y="1017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1" name="Google Shape;3271;p228"/>
          <p:cNvSpPr/>
          <p:nvPr/>
        </p:nvSpPr>
        <p:spPr>
          <a:xfrm>
            <a:off x="162625" y="42427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3272" name="Shape 3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3" name="Google Shape;3273;p229"/>
          <p:cNvGrpSpPr/>
          <p:nvPr/>
        </p:nvGrpSpPr>
        <p:grpSpPr>
          <a:xfrm>
            <a:off x="5790052" y="1565359"/>
            <a:ext cx="2746365" cy="3052246"/>
            <a:chOff x="717450" y="1493475"/>
            <a:chExt cx="1854900" cy="2767975"/>
          </a:xfrm>
        </p:grpSpPr>
        <p:sp>
          <p:nvSpPr>
            <p:cNvPr id="3274" name="Google Shape;3274;p229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229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6" name="Google Shape;3276;p229"/>
          <p:cNvGrpSpPr/>
          <p:nvPr/>
        </p:nvGrpSpPr>
        <p:grpSpPr>
          <a:xfrm>
            <a:off x="2952315" y="1565359"/>
            <a:ext cx="2746365" cy="3052246"/>
            <a:chOff x="717450" y="1493475"/>
            <a:chExt cx="1854900" cy="2767975"/>
          </a:xfrm>
        </p:grpSpPr>
        <p:sp>
          <p:nvSpPr>
            <p:cNvPr id="3277" name="Google Shape;3277;p229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229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9" name="Google Shape;3279;p229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80" name="Google Shape;3280;p229"/>
          <p:cNvSpPr txBox="1"/>
          <p:nvPr>
            <p:ph idx="1" type="body"/>
          </p:nvPr>
        </p:nvSpPr>
        <p:spPr>
          <a:xfrm>
            <a:off x="3241150" y="2730425"/>
            <a:ext cx="23052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81" name="Google Shape;3281;p229"/>
          <p:cNvSpPr txBox="1"/>
          <p:nvPr>
            <p:ph idx="2" type="subTitle"/>
          </p:nvPr>
        </p:nvSpPr>
        <p:spPr>
          <a:xfrm>
            <a:off x="3241138" y="2296663"/>
            <a:ext cx="2305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282" name="Google Shape;3282;p229"/>
          <p:cNvSpPr txBox="1"/>
          <p:nvPr>
            <p:ph idx="3" type="subTitle"/>
          </p:nvPr>
        </p:nvSpPr>
        <p:spPr>
          <a:xfrm>
            <a:off x="6033035" y="2317963"/>
            <a:ext cx="2305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283" name="Google Shape;3283;p229"/>
          <p:cNvSpPr/>
          <p:nvPr/>
        </p:nvSpPr>
        <p:spPr>
          <a:xfrm rot="5400000">
            <a:off x="-1705536" y="4208415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4" name="Google Shape;3284;p229"/>
          <p:cNvSpPr/>
          <p:nvPr/>
        </p:nvSpPr>
        <p:spPr>
          <a:xfrm rot="5400000">
            <a:off x="-1781475" y="4309182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5" name="Google Shape;3285;p229"/>
          <p:cNvSpPr/>
          <p:nvPr/>
        </p:nvSpPr>
        <p:spPr>
          <a:xfrm>
            <a:off x="-966625" y="1286600"/>
            <a:ext cx="1426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6" name="Google Shape;3286;p229"/>
          <p:cNvSpPr/>
          <p:nvPr/>
        </p:nvSpPr>
        <p:spPr>
          <a:xfrm>
            <a:off x="8780200" y="14477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7" name="Google Shape;3287;p229"/>
          <p:cNvSpPr/>
          <p:nvPr/>
        </p:nvSpPr>
        <p:spPr>
          <a:xfrm>
            <a:off x="8288250" y="860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8" name="Google Shape;3288;p229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9" name="Google Shape;3289;p229"/>
          <p:cNvSpPr/>
          <p:nvPr/>
        </p:nvSpPr>
        <p:spPr>
          <a:xfrm>
            <a:off x="2901450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0" name="Google Shape;3290;p229"/>
          <p:cNvSpPr/>
          <p:nvPr/>
        </p:nvSpPr>
        <p:spPr>
          <a:xfrm>
            <a:off x="7156775" y="46588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1" name="Google Shape;3291;p229"/>
          <p:cNvSpPr/>
          <p:nvPr/>
        </p:nvSpPr>
        <p:spPr>
          <a:xfrm>
            <a:off x="844175" y="1564411"/>
            <a:ext cx="354900" cy="33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2" name="Google Shape;3292;p229"/>
          <p:cNvSpPr/>
          <p:nvPr/>
        </p:nvSpPr>
        <p:spPr>
          <a:xfrm>
            <a:off x="8594200" y="47640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3" name="Google Shape;3293;p229"/>
          <p:cNvSpPr txBox="1"/>
          <p:nvPr>
            <p:ph idx="4" type="body"/>
          </p:nvPr>
        </p:nvSpPr>
        <p:spPr>
          <a:xfrm>
            <a:off x="6033035" y="2720200"/>
            <a:ext cx="23052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3294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p230"/>
          <p:cNvSpPr/>
          <p:nvPr/>
        </p:nvSpPr>
        <p:spPr>
          <a:xfrm>
            <a:off x="8802600" y="-164100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6" name="Google Shape;3296;p230"/>
          <p:cNvSpPr/>
          <p:nvPr/>
        </p:nvSpPr>
        <p:spPr>
          <a:xfrm>
            <a:off x="945075" y="4231350"/>
            <a:ext cx="744300" cy="7443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7" name="Google Shape;3297;p230"/>
          <p:cNvSpPr/>
          <p:nvPr/>
        </p:nvSpPr>
        <p:spPr>
          <a:xfrm>
            <a:off x="-836400" y="5400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8" name="Google Shape;3298;p230"/>
          <p:cNvSpPr/>
          <p:nvPr/>
        </p:nvSpPr>
        <p:spPr>
          <a:xfrm>
            <a:off x="5041500" y="485885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9" name="Google Shape;3299;p230"/>
          <p:cNvSpPr/>
          <p:nvPr/>
        </p:nvSpPr>
        <p:spPr>
          <a:xfrm>
            <a:off x="198000" y="398440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0" name="Google Shape;3300;p230"/>
          <p:cNvSpPr/>
          <p:nvPr/>
        </p:nvSpPr>
        <p:spPr>
          <a:xfrm>
            <a:off x="7295800" y="3333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1" name="Google Shape;3301;p230"/>
          <p:cNvSpPr/>
          <p:nvPr/>
        </p:nvSpPr>
        <p:spPr>
          <a:xfrm>
            <a:off x="505050" y="35087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2" name="Google Shape;3302;p230"/>
          <p:cNvSpPr/>
          <p:nvPr/>
        </p:nvSpPr>
        <p:spPr>
          <a:xfrm>
            <a:off x="8518200" y="22250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3" name="Google Shape;3303;p230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04" name="Google Shape;3304;p230"/>
          <p:cNvSpPr/>
          <p:nvPr/>
        </p:nvSpPr>
        <p:spPr>
          <a:xfrm>
            <a:off x="7552975" y="464507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3305" name="Shape 3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p231"/>
          <p:cNvSpPr/>
          <p:nvPr/>
        </p:nvSpPr>
        <p:spPr>
          <a:xfrm>
            <a:off x="4487325" y="38250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7" name="Google Shape;3307;p231"/>
          <p:cNvSpPr/>
          <p:nvPr/>
        </p:nvSpPr>
        <p:spPr>
          <a:xfrm>
            <a:off x="4826700" y="1117325"/>
            <a:ext cx="3251700" cy="3251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8" name="Google Shape;3308;p231"/>
          <p:cNvSpPr txBox="1"/>
          <p:nvPr>
            <p:ph type="title"/>
          </p:nvPr>
        </p:nvSpPr>
        <p:spPr>
          <a:xfrm>
            <a:off x="720000" y="1827000"/>
            <a:ext cx="2921100" cy="5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09" name="Google Shape;3309;p231"/>
          <p:cNvSpPr txBox="1"/>
          <p:nvPr>
            <p:ph idx="1" type="body"/>
          </p:nvPr>
        </p:nvSpPr>
        <p:spPr>
          <a:xfrm>
            <a:off x="720000" y="2510375"/>
            <a:ext cx="2921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10" name="Google Shape;3310;p231"/>
          <p:cNvSpPr/>
          <p:nvPr/>
        </p:nvSpPr>
        <p:spPr>
          <a:xfrm>
            <a:off x="4917594" y="1227101"/>
            <a:ext cx="3251700" cy="325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1" name="Google Shape;3311;p231"/>
          <p:cNvSpPr/>
          <p:nvPr/>
        </p:nvSpPr>
        <p:spPr>
          <a:xfrm>
            <a:off x="8472450" y="1695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2" name="Google Shape;3312;p231"/>
          <p:cNvSpPr/>
          <p:nvPr/>
        </p:nvSpPr>
        <p:spPr>
          <a:xfrm>
            <a:off x="1242125" y="21390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3" name="Google Shape;3313;p231"/>
          <p:cNvSpPr/>
          <p:nvPr/>
        </p:nvSpPr>
        <p:spPr>
          <a:xfrm>
            <a:off x="1357700" y="45035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4" name="Google Shape;3314;p231"/>
          <p:cNvSpPr/>
          <p:nvPr/>
        </p:nvSpPr>
        <p:spPr>
          <a:xfrm>
            <a:off x="1422050" y="59365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5" name="Google Shape;3315;p231"/>
          <p:cNvSpPr/>
          <p:nvPr/>
        </p:nvSpPr>
        <p:spPr>
          <a:xfrm>
            <a:off x="8487600" y="45554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6" name="Google Shape;3316;p231"/>
          <p:cNvCxnSpPr/>
          <p:nvPr/>
        </p:nvCxnSpPr>
        <p:spPr>
          <a:xfrm>
            <a:off x="825950" y="-937975"/>
            <a:ext cx="0" cy="2631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17" name="Google Shape;3317;p231"/>
          <p:cNvCxnSpPr/>
          <p:nvPr/>
        </p:nvCxnSpPr>
        <p:spPr>
          <a:xfrm>
            <a:off x="825950" y="3392700"/>
            <a:ext cx="0" cy="2631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3318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p232"/>
          <p:cNvSpPr/>
          <p:nvPr/>
        </p:nvSpPr>
        <p:spPr>
          <a:xfrm>
            <a:off x="2834850" y="834600"/>
            <a:ext cx="3474300" cy="347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0" name="Google Shape;3320;p232"/>
          <p:cNvSpPr txBox="1"/>
          <p:nvPr>
            <p:ph type="title"/>
          </p:nvPr>
        </p:nvSpPr>
        <p:spPr>
          <a:xfrm>
            <a:off x="720000" y="526350"/>
            <a:ext cx="7710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21" name="Google Shape;3321;p232"/>
          <p:cNvSpPr/>
          <p:nvPr/>
        </p:nvSpPr>
        <p:spPr>
          <a:xfrm>
            <a:off x="586850" y="2441525"/>
            <a:ext cx="1331700" cy="11514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2" name="Google Shape;3322;p232"/>
          <p:cNvSpPr/>
          <p:nvPr/>
        </p:nvSpPr>
        <p:spPr>
          <a:xfrm>
            <a:off x="3171900" y="43187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3" name="Google Shape;3323;p232"/>
          <p:cNvSpPr/>
          <p:nvPr/>
        </p:nvSpPr>
        <p:spPr>
          <a:xfrm>
            <a:off x="1161050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4" name="Google Shape;3324;p232"/>
          <p:cNvSpPr/>
          <p:nvPr/>
        </p:nvSpPr>
        <p:spPr>
          <a:xfrm>
            <a:off x="7676800" y="12582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5" name="Google Shape;3325;p232"/>
          <p:cNvSpPr/>
          <p:nvPr/>
        </p:nvSpPr>
        <p:spPr>
          <a:xfrm>
            <a:off x="1787025" y="43187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6" name="Google Shape;3326;p232"/>
          <p:cNvSpPr/>
          <p:nvPr/>
        </p:nvSpPr>
        <p:spPr>
          <a:xfrm>
            <a:off x="7829900" y="-129200"/>
            <a:ext cx="937800" cy="1092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7" name="Google Shape;3327;p232"/>
          <p:cNvSpPr/>
          <p:nvPr/>
        </p:nvSpPr>
        <p:spPr>
          <a:xfrm>
            <a:off x="-541950" y="-463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8" name="Google Shape;3328;p232"/>
          <p:cNvSpPr/>
          <p:nvPr/>
        </p:nvSpPr>
        <p:spPr>
          <a:xfrm>
            <a:off x="8767700" y="354792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9" name="Google Shape;3329;p232"/>
          <p:cNvSpPr/>
          <p:nvPr/>
        </p:nvSpPr>
        <p:spPr>
          <a:xfrm>
            <a:off x="7003975" y="39234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0" name="Google Shape;3330;p232"/>
          <p:cNvSpPr/>
          <p:nvPr/>
        </p:nvSpPr>
        <p:spPr>
          <a:xfrm rot="2701696">
            <a:off x="7400066" y="2802384"/>
            <a:ext cx="429992" cy="42978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3331" name="Shape 3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2" name="Google Shape;3332;p233"/>
          <p:cNvGrpSpPr/>
          <p:nvPr/>
        </p:nvGrpSpPr>
        <p:grpSpPr>
          <a:xfrm>
            <a:off x="4296104" y="901839"/>
            <a:ext cx="3871176" cy="3644869"/>
            <a:chOff x="717450" y="1493475"/>
            <a:chExt cx="1854900" cy="2767975"/>
          </a:xfrm>
        </p:grpSpPr>
        <p:sp>
          <p:nvSpPr>
            <p:cNvPr id="3333" name="Google Shape;3333;p233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233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5" name="Google Shape;3335;p233"/>
          <p:cNvSpPr txBox="1"/>
          <p:nvPr>
            <p:ph type="title"/>
          </p:nvPr>
        </p:nvSpPr>
        <p:spPr>
          <a:xfrm>
            <a:off x="720000" y="1630138"/>
            <a:ext cx="3282600" cy="8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36" name="Google Shape;3336;p233"/>
          <p:cNvSpPr txBox="1"/>
          <p:nvPr>
            <p:ph idx="1" type="subTitle"/>
          </p:nvPr>
        </p:nvSpPr>
        <p:spPr>
          <a:xfrm>
            <a:off x="720000" y="2946514"/>
            <a:ext cx="32826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37" name="Google Shape;3337;p233"/>
          <p:cNvSpPr txBox="1"/>
          <p:nvPr>
            <p:ph idx="2" type="body"/>
          </p:nvPr>
        </p:nvSpPr>
        <p:spPr>
          <a:xfrm>
            <a:off x="4665025" y="1443963"/>
            <a:ext cx="3295500" cy="28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38" name="Google Shape;3338;p233"/>
          <p:cNvSpPr txBox="1"/>
          <p:nvPr>
            <p:ph hasCustomPrompt="1" idx="3" type="title"/>
          </p:nvPr>
        </p:nvSpPr>
        <p:spPr>
          <a:xfrm>
            <a:off x="720000" y="2510609"/>
            <a:ext cx="3295500" cy="4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3339" name="Google Shape;3339;p233"/>
          <p:cNvGrpSpPr/>
          <p:nvPr/>
        </p:nvGrpSpPr>
        <p:grpSpPr>
          <a:xfrm flipH="1">
            <a:off x="-1261636" y="-1263801"/>
            <a:ext cx="2274674" cy="2281692"/>
            <a:chOff x="7609464" y="-843476"/>
            <a:chExt cx="2274674" cy="2281692"/>
          </a:xfrm>
        </p:grpSpPr>
        <p:sp>
          <p:nvSpPr>
            <p:cNvPr id="3340" name="Google Shape;3340;p233"/>
            <p:cNvSpPr/>
            <p:nvPr/>
          </p:nvSpPr>
          <p:spPr>
            <a:xfrm rot="5400000">
              <a:off x="7609464" y="-766784"/>
              <a:ext cx="2205000" cy="22050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233"/>
            <p:cNvSpPr/>
            <p:nvPr/>
          </p:nvSpPr>
          <p:spPr>
            <a:xfrm rot="5400000">
              <a:off x="7679138" y="-843476"/>
              <a:ext cx="2205000" cy="220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2" name="Google Shape;3342;p233"/>
          <p:cNvSpPr/>
          <p:nvPr/>
        </p:nvSpPr>
        <p:spPr>
          <a:xfrm>
            <a:off x="-388475" y="42700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3" name="Google Shape;3343;p233"/>
          <p:cNvSpPr/>
          <p:nvPr/>
        </p:nvSpPr>
        <p:spPr>
          <a:xfrm>
            <a:off x="8246550" y="4450038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4" name="Google Shape;3344;p233"/>
          <p:cNvSpPr/>
          <p:nvPr/>
        </p:nvSpPr>
        <p:spPr>
          <a:xfrm>
            <a:off x="8584500" y="166765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5" name="Google Shape;3345;p233"/>
          <p:cNvSpPr/>
          <p:nvPr/>
        </p:nvSpPr>
        <p:spPr>
          <a:xfrm>
            <a:off x="3314475" y="462305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6" name="Google Shape;3346;p233"/>
          <p:cNvSpPr/>
          <p:nvPr/>
        </p:nvSpPr>
        <p:spPr>
          <a:xfrm>
            <a:off x="8584500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7" name="Google Shape;3347;p233"/>
          <p:cNvSpPr/>
          <p:nvPr/>
        </p:nvSpPr>
        <p:spPr>
          <a:xfrm>
            <a:off x="162625" y="299402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8" name="Google Shape;3348;p233"/>
          <p:cNvCxnSpPr/>
          <p:nvPr/>
        </p:nvCxnSpPr>
        <p:spPr>
          <a:xfrm>
            <a:off x="821550" y="-129200"/>
            <a:ext cx="0" cy="164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49" name="Google Shape;3349;p233"/>
          <p:cNvCxnSpPr/>
          <p:nvPr/>
        </p:nvCxnSpPr>
        <p:spPr>
          <a:xfrm>
            <a:off x="821550" y="3512625"/>
            <a:ext cx="0" cy="202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3350" name="Shape 3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1" name="Google Shape;3351;p234"/>
          <p:cNvSpPr txBox="1"/>
          <p:nvPr>
            <p:ph idx="1" type="body"/>
          </p:nvPr>
        </p:nvSpPr>
        <p:spPr>
          <a:xfrm>
            <a:off x="713225" y="546950"/>
            <a:ext cx="3858900" cy="40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104391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nton"/>
              <a:buNone/>
              <a:defRPr sz="4800">
                <a:latin typeface="Anton"/>
                <a:ea typeface="Anton"/>
                <a:cs typeface="Anton"/>
                <a:sym typeface="Anton"/>
              </a:defRPr>
            </a:lvl1pPr>
          </a:lstStyle>
          <a:p/>
        </p:txBody>
      </p:sp>
      <p:grpSp>
        <p:nvGrpSpPr>
          <p:cNvPr id="3352" name="Google Shape;3352;p234"/>
          <p:cNvGrpSpPr/>
          <p:nvPr/>
        </p:nvGrpSpPr>
        <p:grpSpPr>
          <a:xfrm>
            <a:off x="7256525" y="3587640"/>
            <a:ext cx="2980539" cy="3005367"/>
            <a:chOff x="7256525" y="3587640"/>
            <a:chExt cx="2980539" cy="3005367"/>
          </a:xfrm>
        </p:grpSpPr>
        <p:sp>
          <p:nvSpPr>
            <p:cNvPr id="3353" name="Google Shape;3353;p234"/>
            <p:cNvSpPr/>
            <p:nvPr/>
          </p:nvSpPr>
          <p:spPr>
            <a:xfrm flipH="1" rot="-5400000">
              <a:off x="7256525" y="3587640"/>
              <a:ext cx="2904600" cy="29046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234"/>
            <p:cNvSpPr/>
            <p:nvPr/>
          </p:nvSpPr>
          <p:spPr>
            <a:xfrm flipH="1" rot="-5400000">
              <a:off x="7332464" y="3688407"/>
              <a:ext cx="2904600" cy="2904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5" name="Google Shape;3355;p234"/>
          <p:cNvSpPr/>
          <p:nvPr/>
        </p:nvSpPr>
        <p:spPr>
          <a:xfrm>
            <a:off x="-458800" y="4528775"/>
            <a:ext cx="189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6" name="Google Shape;3356;p234"/>
          <p:cNvSpPr/>
          <p:nvPr/>
        </p:nvSpPr>
        <p:spPr>
          <a:xfrm>
            <a:off x="-703300" y="-4182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7" name="Google Shape;3357;p234"/>
          <p:cNvSpPr/>
          <p:nvPr/>
        </p:nvSpPr>
        <p:spPr>
          <a:xfrm>
            <a:off x="2285475" y="1416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8" name="Google Shape;3358;p234"/>
          <p:cNvSpPr/>
          <p:nvPr/>
        </p:nvSpPr>
        <p:spPr>
          <a:xfrm>
            <a:off x="8413725" y="2819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9" name="Google Shape;3359;p234"/>
          <p:cNvSpPr/>
          <p:nvPr/>
        </p:nvSpPr>
        <p:spPr>
          <a:xfrm>
            <a:off x="1439000" y="28192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0" name="Google Shape;3360;p234"/>
          <p:cNvSpPr/>
          <p:nvPr/>
        </p:nvSpPr>
        <p:spPr>
          <a:xfrm>
            <a:off x="2840650" y="452877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3361" name="Shape 3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2" name="Google Shape;3362;p235"/>
          <p:cNvSpPr/>
          <p:nvPr/>
        </p:nvSpPr>
        <p:spPr>
          <a:xfrm>
            <a:off x="2174525" y="1490250"/>
            <a:ext cx="1331700" cy="11514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3" name="Google Shape;3363;p235"/>
          <p:cNvSpPr/>
          <p:nvPr/>
        </p:nvSpPr>
        <p:spPr>
          <a:xfrm>
            <a:off x="-586325" y="992100"/>
            <a:ext cx="3186900" cy="3186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4" name="Google Shape;3364;p235"/>
          <p:cNvSpPr/>
          <p:nvPr/>
        </p:nvSpPr>
        <p:spPr>
          <a:xfrm>
            <a:off x="-475757" y="1075427"/>
            <a:ext cx="3186900" cy="318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5" name="Google Shape;3365;p235"/>
          <p:cNvSpPr txBox="1"/>
          <p:nvPr>
            <p:ph hasCustomPrompt="1" type="title"/>
          </p:nvPr>
        </p:nvSpPr>
        <p:spPr>
          <a:xfrm>
            <a:off x="3225400" y="1894200"/>
            <a:ext cx="5198700" cy="13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3366" name="Google Shape;3366;p235"/>
          <p:cNvSpPr txBox="1"/>
          <p:nvPr>
            <p:ph idx="1" type="body"/>
          </p:nvPr>
        </p:nvSpPr>
        <p:spPr>
          <a:xfrm>
            <a:off x="3225300" y="3097650"/>
            <a:ext cx="51987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367" name="Google Shape;3367;p235"/>
          <p:cNvCxnSpPr/>
          <p:nvPr/>
        </p:nvCxnSpPr>
        <p:spPr>
          <a:xfrm>
            <a:off x="8298800" y="-129200"/>
            <a:ext cx="0" cy="21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68" name="Google Shape;3368;p235"/>
          <p:cNvCxnSpPr/>
          <p:nvPr/>
        </p:nvCxnSpPr>
        <p:spPr>
          <a:xfrm>
            <a:off x="8298800" y="3695600"/>
            <a:ext cx="0" cy="202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369" name="Google Shape;3369;p235"/>
          <p:cNvSpPr/>
          <p:nvPr/>
        </p:nvSpPr>
        <p:spPr>
          <a:xfrm>
            <a:off x="296325" y="47034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0" name="Google Shape;3370;p235"/>
          <p:cNvSpPr/>
          <p:nvPr/>
        </p:nvSpPr>
        <p:spPr>
          <a:xfrm>
            <a:off x="3171900" y="43187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1" name="Google Shape;3371;p235"/>
          <p:cNvSpPr/>
          <p:nvPr/>
        </p:nvSpPr>
        <p:spPr>
          <a:xfrm>
            <a:off x="1161050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2" name="Google Shape;3372;p235"/>
          <p:cNvSpPr/>
          <p:nvPr/>
        </p:nvSpPr>
        <p:spPr>
          <a:xfrm>
            <a:off x="7676800" y="12582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3" name="Google Shape;3373;p235"/>
          <p:cNvSpPr/>
          <p:nvPr/>
        </p:nvSpPr>
        <p:spPr>
          <a:xfrm>
            <a:off x="2049450" y="40868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4" name="Google Shape;3374;p235"/>
          <p:cNvSpPr/>
          <p:nvPr/>
        </p:nvSpPr>
        <p:spPr>
          <a:xfrm>
            <a:off x="7829900" y="-129200"/>
            <a:ext cx="937800" cy="1092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5" name="Google Shape;3375;p235"/>
          <p:cNvSpPr/>
          <p:nvPr/>
        </p:nvSpPr>
        <p:spPr>
          <a:xfrm>
            <a:off x="-541950" y="-463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03" name="Google Shape;203;p25"/>
          <p:cNvSpPr txBox="1"/>
          <p:nvPr>
            <p:ph hasCustomPrompt="1" idx="2" type="title"/>
          </p:nvPr>
        </p:nvSpPr>
        <p:spPr>
          <a:xfrm>
            <a:off x="4716588" y="3283313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4" name="Google Shape;204;p25"/>
          <p:cNvSpPr txBox="1"/>
          <p:nvPr>
            <p:ph idx="1" type="subTitle"/>
          </p:nvPr>
        </p:nvSpPr>
        <p:spPr>
          <a:xfrm>
            <a:off x="5700000" y="2773350"/>
            <a:ext cx="26478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5" name="Google Shape;205;p25"/>
          <p:cNvSpPr txBox="1"/>
          <p:nvPr>
            <p:ph idx="3" type="subTitle"/>
          </p:nvPr>
        </p:nvSpPr>
        <p:spPr>
          <a:xfrm>
            <a:off x="5700000" y="3167594"/>
            <a:ext cx="26478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5"/>
          <p:cNvSpPr txBox="1"/>
          <p:nvPr>
            <p:ph hasCustomPrompt="1" idx="4" type="title"/>
          </p:nvPr>
        </p:nvSpPr>
        <p:spPr>
          <a:xfrm>
            <a:off x="3468613" y="3283313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7" name="Google Shape;207;p25"/>
          <p:cNvSpPr txBox="1"/>
          <p:nvPr>
            <p:ph idx="5" type="subTitle"/>
          </p:nvPr>
        </p:nvSpPr>
        <p:spPr>
          <a:xfrm>
            <a:off x="796200" y="2773350"/>
            <a:ext cx="26478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25"/>
          <p:cNvSpPr txBox="1"/>
          <p:nvPr>
            <p:ph idx="6" type="subTitle"/>
          </p:nvPr>
        </p:nvSpPr>
        <p:spPr>
          <a:xfrm>
            <a:off x="796200" y="3167595"/>
            <a:ext cx="26478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5"/>
          <p:cNvSpPr/>
          <p:nvPr/>
        </p:nvSpPr>
        <p:spPr>
          <a:xfrm>
            <a:off x="5964675" y="-10131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-458800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217550" y="394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1157075" y="-12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7969800" y="38842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611000" y="33588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6833050" y="442287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25"/>
          <p:cNvCxnSpPr/>
          <p:nvPr/>
        </p:nvCxnSpPr>
        <p:spPr>
          <a:xfrm>
            <a:off x="4567650" y="1312125"/>
            <a:ext cx="0" cy="3903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5"/>
          <p:cNvCxnSpPr/>
          <p:nvPr/>
        </p:nvCxnSpPr>
        <p:spPr>
          <a:xfrm>
            <a:off x="4567650" y="-489900"/>
            <a:ext cx="0" cy="102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3376" name="Shape 33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1">
    <p:spTree>
      <p:nvGrpSpPr>
        <p:cNvPr id="3377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8" name="Google Shape;3378;p237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379" name="Google Shape;3379;p237"/>
          <p:cNvSpPr txBox="1"/>
          <p:nvPr>
            <p:ph hasCustomPrompt="1" idx="2" type="title"/>
          </p:nvPr>
        </p:nvSpPr>
        <p:spPr>
          <a:xfrm>
            <a:off x="4716588" y="3283313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80" name="Google Shape;3380;p237"/>
          <p:cNvSpPr txBox="1"/>
          <p:nvPr>
            <p:ph idx="1" type="subTitle"/>
          </p:nvPr>
        </p:nvSpPr>
        <p:spPr>
          <a:xfrm>
            <a:off x="5700000" y="2773350"/>
            <a:ext cx="26478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81" name="Google Shape;3381;p237"/>
          <p:cNvSpPr txBox="1"/>
          <p:nvPr>
            <p:ph idx="3" type="subTitle"/>
          </p:nvPr>
        </p:nvSpPr>
        <p:spPr>
          <a:xfrm>
            <a:off x="5700000" y="3167594"/>
            <a:ext cx="26478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82" name="Google Shape;3382;p237"/>
          <p:cNvSpPr txBox="1"/>
          <p:nvPr>
            <p:ph hasCustomPrompt="1" idx="4" type="title"/>
          </p:nvPr>
        </p:nvSpPr>
        <p:spPr>
          <a:xfrm>
            <a:off x="3468613" y="3283313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83" name="Google Shape;3383;p237"/>
          <p:cNvSpPr txBox="1"/>
          <p:nvPr>
            <p:ph idx="5" type="subTitle"/>
          </p:nvPr>
        </p:nvSpPr>
        <p:spPr>
          <a:xfrm>
            <a:off x="796200" y="2773350"/>
            <a:ext cx="26478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84" name="Google Shape;3384;p237"/>
          <p:cNvSpPr txBox="1"/>
          <p:nvPr>
            <p:ph idx="6" type="subTitle"/>
          </p:nvPr>
        </p:nvSpPr>
        <p:spPr>
          <a:xfrm>
            <a:off x="796200" y="3167595"/>
            <a:ext cx="26478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85" name="Google Shape;3385;p237"/>
          <p:cNvSpPr/>
          <p:nvPr/>
        </p:nvSpPr>
        <p:spPr>
          <a:xfrm>
            <a:off x="5964675" y="-10131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6" name="Google Shape;3386;p237"/>
          <p:cNvSpPr/>
          <p:nvPr/>
        </p:nvSpPr>
        <p:spPr>
          <a:xfrm>
            <a:off x="-458800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7" name="Google Shape;3387;p237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8" name="Google Shape;3388;p237"/>
          <p:cNvSpPr/>
          <p:nvPr/>
        </p:nvSpPr>
        <p:spPr>
          <a:xfrm>
            <a:off x="217550" y="394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9" name="Google Shape;3389;p237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0" name="Google Shape;3390;p237"/>
          <p:cNvSpPr/>
          <p:nvPr/>
        </p:nvSpPr>
        <p:spPr>
          <a:xfrm>
            <a:off x="1157075" y="-12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1" name="Google Shape;3391;p237"/>
          <p:cNvSpPr/>
          <p:nvPr/>
        </p:nvSpPr>
        <p:spPr>
          <a:xfrm>
            <a:off x="7969800" y="38842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2" name="Google Shape;3392;p237"/>
          <p:cNvSpPr/>
          <p:nvPr/>
        </p:nvSpPr>
        <p:spPr>
          <a:xfrm>
            <a:off x="611000" y="33588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3" name="Google Shape;3393;p237"/>
          <p:cNvSpPr/>
          <p:nvPr/>
        </p:nvSpPr>
        <p:spPr>
          <a:xfrm>
            <a:off x="6833050" y="442287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94" name="Google Shape;3394;p237"/>
          <p:cNvCxnSpPr/>
          <p:nvPr/>
        </p:nvCxnSpPr>
        <p:spPr>
          <a:xfrm>
            <a:off x="4567650" y="1312125"/>
            <a:ext cx="0" cy="3903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95" name="Google Shape;3395;p237"/>
          <p:cNvCxnSpPr/>
          <p:nvPr/>
        </p:nvCxnSpPr>
        <p:spPr>
          <a:xfrm>
            <a:off x="4567650" y="-489900"/>
            <a:ext cx="0" cy="102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21_1">
    <p:spTree>
      <p:nvGrpSpPr>
        <p:cNvPr id="3396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7" name="Google Shape;3397;p238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398" name="Google Shape;3398;p238"/>
          <p:cNvSpPr txBox="1"/>
          <p:nvPr>
            <p:ph idx="1" type="subTitle"/>
          </p:nvPr>
        </p:nvSpPr>
        <p:spPr>
          <a:xfrm>
            <a:off x="4990784" y="3078150"/>
            <a:ext cx="23418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99" name="Google Shape;3399;p238"/>
          <p:cNvSpPr txBox="1"/>
          <p:nvPr>
            <p:ph idx="2" type="subTitle"/>
          </p:nvPr>
        </p:nvSpPr>
        <p:spPr>
          <a:xfrm>
            <a:off x="4990784" y="3472395"/>
            <a:ext cx="23418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0" name="Google Shape;3400;p238"/>
          <p:cNvSpPr txBox="1"/>
          <p:nvPr>
            <p:ph idx="3" type="subTitle"/>
          </p:nvPr>
        </p:nvSpPr>
        <p:spPr>
          <a:xfrm>
            <a:off x="1811400" y="3078150"/>
            <a:ext cx="23418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01" name="Google Shape;3401;p238"/>
          <p:cNvSpPr txBox="1"/>
          <p:nvPr>
            <p:ph idx="4" type="subTitle"/>
          </p:nvPr>
        </p:nvSpPr>
        <p:spPr>
          <a:xfrm>
            <a:off x="1811400" y="3472397"/>
            <a:ext cx="23418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2" name="Google Shape;3402;p238"/>
          <p:cNvSpPr/>
          <p:nvPr/>
        </p:nvSpPr>
        <p:spPr>
          <a:xfrm flipH="1" rot="-5400000">
            <a:off x="634214" y="437290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3" name="Google Shape;3403;p238"/>
          <p:cNvSpPr/>
          <p:nvPr/>
        </p:nvSpPr>
        <p:spPr>
          <a:xfrm flipH="1" rot="-5400000">
            <a:off x="558275" y="427214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4" name="Google Shape;3404;p238"/>
          <p:cNvSpPr/>
          <p:nvPr/>
        </p:nvSpPr>
        <p:spPr>
          <a:xfrm>
            <a:off x="8764275" y="32985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5" name="Google Shape;3405;p238"/>
          <p:cNvSpPr/>
          <p:nvPr/>
        </p:nvSpPr>
        <p:spPr>
          <a:xfrm>
            <a:off x="8688925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6" name="Google Shape;3406;p238"/>
          <p:cNvSpPr/>
          <p:nvPr/>
        </p:nvSpPr>
        <p:spPr>
          <a:xfrm>
            <a:off x="-639900" y="-6617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7" name="Google Shape;3407;p238"/>
          <p:cNvSpPr/>
          <p:nvPr/>
        </p:nvSpPr>
        <p:spPr>
          <a:xfrm>
            <a:off x="8509750" y="192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8" name="Google Shape;3408;p238"/>
          <p:cNvSpPr/>
          <p:nvPr/>
        </p:nvSpPr>
        <p:spPr>
          <a:xfrm>
            <a:off x="8430775" y="46470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9" name="Google Shape;3409;p238"/>
          <p:cNvSpPr/>
          <p:nvPr/>
        </p:nvSpPr>
        <p:spPr>
          <a:xfrm>
            <a:off x="38465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0" name="Google Shape;3410;p238"/>
          <p:cNvSpPr/>
          <p:nvPr/>
        </p:nvSpPr>
        <p:spPr>
          <a:xfrm>
            <a:off x="7137475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1" name="Google Shape;3411;p238"/>
          <p:cNvSpPr/>
          <p:nvPr/>
        </p:nvSpPr>
        <p:spPr>
          <a:xfrm>
            <a:off x="6140575" y="-1739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9">
    <p:spTree>
      <p:nvGrpSpPr>
        <p:cNvPr id="3412" name="Shape 3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3" name="Google Shape;3413;p239"/>
          <p:cNvSpPr/>
          <p:nvPr/>
        </p:nvSpPr>
        <p:spPr>
          <a:xfrm>
            <a:off x="286875" y="588700"/>
            <a:ext cx="4408200" cy="36384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4" name="Google Shape;3414;p239"/>
          <p:cNvSpPr/>
          <p:nvPr/>
        </p:nvSpPr>
        <p:spPr>
          <a:xfrm>
            <a:off x="441875" y="742950"/>
            <a:ext cx="4408200" cy="3638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5" name="Google Shape;3415;p239"/>
          <p:cNvSpPr txBox="1"/>
          <p:nvPr>
            <p:ph type="ctrTitle"/>
          </p:nvPr>
        </p:nvSpPr>
        <p:spPr>
          <a:xfrm>
            <a:off x="720000" y="1314163"/>
            <a:ext cx="3852000" cy="205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16" name="Google Shape;3416;p239"/>
          <p:cNvSpPr/>
          <p:nvPr/>
        </p:nvSpPr>
        <p:spPr>
          <a:xfrm>
            <a:off x="4138075" y="44238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7" name="Google Shape;3417;p239"/>
          <p:cNvSpPr/>
          <p:nvPr/>
        </p:nvSpPr>
        <p:spPr>
          <a:xfrm>
            <a:off x="4850075" y="1588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8" name="Google Shape;3418;p239"/>
          <p:cNvSpPr/>
          <p:nvPr/>
        </p:nvSpPr>
        <p:spPr>
          <a:xfrm>
            <a:off x="7695175" y="404100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9" name="Google Shape;3419;p239"/>
          <p:cNvSpPr/>
          <p:nvPr/>
        </p:nvSpPr>
        <p:spPr>
          <a:xfrm>
            <a:off x="234575" y="463440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0" name="Google Shape;3420;p239"/>
          <p:cNvSpPr/>
          <p:nvPr/>
        </p:nvSpPr>
        <p:spPr>
          <a:xfrm>
            <a:off x="8373475" y="19425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1" name="Google Shape;3421;p239"/>
          <p:cNvSpPr txBox="1"/>
          <p:nvPr>
            <p:ph idx="2" type="title"/>
          </p:nvPr>
        </p:nvSpPr>
        <p:spPr>
          <a:xfrm>
            <a:off x="720000" y="3529675"/>
            <a:ext cx="38520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16">
    <p:spTree>
      <p:nvGrpSpPr>
        <p:cNvPr id="3422" name="Shape 3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3" name="Google Shape;3423;p240"/>
          <p:cNvSpPr/>
          <p:nvPr/>
        </p:nvSpPr>
        <p:spPr>
          <a:xfrm>
            <a:off x="4487325" y="38250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4" name="Google Shape;3424;p240"/>
          <p:cNvSpPr/>
          <p:nvPr/>
        </p:nvSpPr>
        <p:spPr>
          <a:xfrm>
            <a:off x="8472450" y="1695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5" name="Google Shape;3425;p240"/>
          <p:cNvSpPr/>
          <p:nvPr/>
        </p:nvSpPr>
        <p:spPr>
          <a:xfrm>
            <a:off x="1242125" y="21390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6" name="Google Shape;3426;p240"/>
          <p:cNvSpPr/>
          <p:nvPr/>
        </p:nvSpPr>
        <p:spPr>
          <a:xfrm>
            <a:off x="1357700" y="45035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7" name="Google Shape;3427;p240"/>
          <p:cNvSpPr/>
          <p:nvPr/>
        </p:nvSpPr>
        <p:spPr>
          <a:xfrm>
            <a:off x="1422050" y="59365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8" name="Google Shape;3428;p240"/>
          <p:cNvSpPr/>
          <p:nvPr/>
        </p:nvSpPr>
        <p:spPr>
          <a:xfrm>
            <a:off x="8487600" y="45554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9" name="Google Shape;3429;p240"/>
          <p:cNvCxnSpPr/>
          <p:nvPr/>
        </p:nvCxnSpPr>
        <p:spPr>
          <a:xfrm>
            <a:off x="825950" y="-937975"/>
            <a:ext cx="0" cy="2631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430" name="Google Shape;3430;p240"/>
          <p:cNvCxnSpPr/>
          <p:nvPr/>
        </p:nvCxnSpPr>
        <p:spPr>
          <a:xfrm>
            <a:off x="825950" y="3392700"/>
            <a:ext cx="0" cy="2631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3431" name="Google Shape;3431;p240"/>
          <p:cNvGrpSpPr/>
          <p:nvPr/>
        </p:nvGrpSpPr>
        <p:grpSpPr>
          <a:xfrm>
            <a:off x="1793120" y="749323"/>
            <a:ext cx="5405364" cy="3644869"/>
            <a:chOff x="717450" y="1493475"/>
            <a:chExt cx="1854900" cy="2767975"/>
          </a:xfrm>
        </p:grpSpPr>
        <p:sp>
          <p:nvSpPr>
            <p:cNvPr id="3432" name="Google Shape;3432;p240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240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4" name="Google Shape;3434;p240"/>
          <p:cNvSpPr txBox="1"/>
          <p:nvPr>
            <p:ph type="title"/>
          </p:nvPr>
        </p:nvSpPr>
        <p:spPr>
          <a:xfrm>
            <a:off x="2612100" y="3066200"/>
            <a:ext cx="39198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435" name="Google Shape;3435;p240"/>
          <p:cNvSpPr txBox="1"/>
          <p:nvPr>
            <p:ph idx="1" type="subTitle"/>
          </p:nvPr>
        </p:nvSpPr>
        <p:spPr>
          <a:xfrm>
            <a:off x="2612100" y="1974725"/>
            <a:ext cx="39198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3">
  <p:cSld name="CUSTOM_16_1">
    <p:spTree>
      <p:nvGrpSpPr>
        <p:cNvPr id="3436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7" name="Google Shape;3437;p241"/>
          <p:cNvSpPr/>
          <p:nvPr/>
        </p:nvSpPr>
        <p:spPr>
          <a:xfrm>
            <a:off x="-839375" y="7860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8" name="Google Shape;3438;p241"/>
          <p:cNvSpPr/>
          <p:nvPr/>
        </p:nvSpPr>
        <p:spPr>
          <a:xfrm rot="3513787">
            <a:off x="3512077" y="4093893"/>
            <a:ext cx="778819" cy="673652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9" name="Google Shape;3439;p241"/>
          <p:cNvSpPr/>
          <p:nvPr/>
        </p:nvSpPr>
        <p:spPr>
          <a:xfrm>
            <a:off x="1242125" y="21390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0" name="Google Shape;3440;p241"/>
          <p:cNvSpPr/>
          <p:nvPr/>
        </p:nvSpPr>
        <p:spPr>
          <a:xfrm>
            <a:off x="6959175" y="465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1" name="Google Shape;3441;p241"/>
          <p:cNvSpPr/>
          <p:nvPr/>
        </p:nvSpPr>
        <p:spPr>
          <a:xfrm>
            <a:off x="7157375" y="38066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2" name="Google Shape;3442;p241"/>
          <p:cNvSpPr/>
          <p:nvPr/>
        </p:nvSpPr>
        <p:spPr>
          <a:xfrm>
            <a:off x="-157700" y="3037625"/>
            <a:ext cx="495900" cy="498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3" name="Google Shape;3443;p241"/>
          <p:cNvGrpSpPr/>
          <p:nvPr/>
        </p:nvGrpSpPr>
        <p:grpSpPr>
          <a:xfrm>
            <a:off x="4429531" y="540004"/>
            <a:ext cx="3902710" cy="2631514"/>
            <a:chOff x="717450" y="1493475"/>
            <a:chExt cx="1854900" cy="2767975"/>
          </a:xfrm>
        </p:grpSpPr>
        <p:sp>
          <p:nvSpPr>
            <p:cNvPr id="3444" name="Google Shape;3444;p241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241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6" name="Google Shape;3446;p241"/>
          <p:cNvSpPr txBox="1"/>
          <p:nvPr>
            <p:ph type="title"/>
          </p:nvPr>
        </p:nvSpPr>
        <p:spPr>
          <a:xfrm>
            <a:off x="5020794" y="2212815"/>
            <a:ext cx="28302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447" name="Google Shape;3447;p241"/>
          <p:cNvSpPr txBox="1"/>
          <p:nvPr>
            <p:ph idx="1" type="subTitle"/>
          </p:nvPr>
        </p:nvSpPr>
        <p:spPr>
          <a:xfrm>
            <a:off x="5020800" y="1082450"/>
            <a:ext cx="2830200" cy="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48" name="Google Shape;3448;p241"/>
          <p:cNvSpPr/>
          <p:nvPr/>
        </p:nvSpPr>
        <p:spPr>
          <a:xfrm>
            <a:off x="6075625" y="468805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CUSTOM_17">
    <p:spTree>
      <p:nvGrpSpPr>
        <p:cNvPr id="3449" name="Shape 3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" name="Google Shape;3450;p242"/>
          <p:cNvSpPr/>
          <p:nvPr/>
        </p:nvSpPr>
        <p:spPr>
          <a:xfrm flipH="1" rot="-5400000">
            <a:off x="3119689" y="780232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1" name="Google Shape;3451;p242"/>
          <p:cNvSpPr txBox="1"/>
          <p:nvPr>
            <p:ph type="title"/>
          </p:nvPr>
        </p:nvSpPr>
        <p:spPr>
          <a:xfrm>
            <a:off x="1972650" y="3877300"/>
            <a:ext cx="51987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52" name="Google Shape;3452;p242"/>
          <p:cNvSpPr/>
          <p:nvPr/>
        </p:nvSpPr>
        <p:spPr>
          <a:xfrm flipH="1" rot="-5400000">
            <a:off x="7743489" y="378365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3" name="Google Shape;3453;p242"/>
          <p:cNvSpPr/>
          <p:nvPr/>
        </p:nvSpPr>
        <p:spPr>
          <a:xfrm flipH="1" rot="-5400000">
            <a:off x="7667550" y="368289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4" name="Google Shape;3454;p242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5" name="Google Shape;3455;p242"/>
          <p:cNvSpPr/>
          <p:nvPr/>
        </p:nvSpPr>
        <p:spPr>
          <a:xfrm>
            <a:off x="8688925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6" name="Google Shape;3456;p242"/>
          <p:cNvSpPr/>
          <p:nvPr/>
        </p:nvSpPr>
        <p:spPr>
          <a:xfrm>
            <a:off x="-639900" y="-6617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7" name="Google Shape;3457;p242"/>
          <p:cNvSpPr/>
          <p:nvPr/>
        </p:nvSpPr>
        <p:spPr>
          <a:xfrm>
            <a:off x="8509750" y="192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8" name="Google Shape;3458;p242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9" name="Google Shape;3459;p242"/>
          <p:cNvSpPr/>
          <p:nvPr/>
        </p:nvSpPr>
        <p:spPr>
          <a:xfrm>
            <a:off x="38465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0" name="Google Shape;3460;p242"/>
          <p:cNvSpPr/>
          <p:nvPr/>
        </p:nvSpPr>
        <p:spPr>
          <a:xfrm>
            <a:off x="7137475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1" name="Google Shape;3461;p242"/>
          <p:cNvSpPr txBox="1"/>
          <p:nvPr>
            <p:ph hasCustomPrompt="1" idx="2" type="title"/>
          </p:nvPr>
        </p:nvSpPr>
        <p:spPr>
          <a:xfrm>
            <a:off x="1972650" y="1554975"/>
            <a:ext cx="5198700" cy="13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3">
  <p:cSld name="CUSTOM_17_1">
    <p:spTree>
      <p:nvGrpSpPr>
        <p:cNvPr id="3462" name="Shape 3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3" name="Google Shape;3463;p243"/>
          <p:cNvSpPr txBox="1"/>
          <p:nvPr>
            <p:ph type="title"/>
          </p:nvPr>
        </p:nvSpPr>
        <p:spPr>
          <a:xfrm>
            <a:off x="713225" y="2872350"/>
            <a:ext cx="47475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64" name="Google Shape;3464;p243"/>
          <p:cNvSpPr/>
          <p:nvPr/>
        </p:nvSpPr>
        <p:spPr>
          <a:xfrm flipH="1" rot="-5400000">
            <a:off x="634214" y="437290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5" name="Google Shape;3465;p243"/>
          <p:cNvSpPr/>
          <p:nvPr/>
        </p:nvSpPr>
        <p:spPr>
          <a:xfrm flipH="1" rot="-5400000">
            <a:off x="558275" y="427214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6" name="Google Shape;3466;p243"/>
          <p:cNvSpPr/>
          <p:nvPr/>
        </p:nvSpPr>
        <p:spPr>
          <a:xfrm>
            <a:off x="8764275" y="32985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7" name="Google Shape;3467;p243"/>
          <p:cNvSpPr/>
          <p:nvPr/>
        </p:nvSpPr>
        <p:spPr>
          <a:xfrm>
            <a:off x="8688925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8" name="Google Shape;3468;p243"/>
          <p:cNvSpPr/>
          <p:nvPr/>
        </p:nvSpPr>
        <p:spPr>
          <a:xfrm>
            <a:off x="-639900" y="-6617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9" name="Google Shape;3469;p243"/>
          <p:cNvSpPr/>
          <p:nvPr/>
        </p:nvSpPr>
        <p:spPr>
          <a:xfrm>
            <a:off x="8509750" y="192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0" name="Google Shape;3470;p243"/>
          <p:cNvSpPr/>
          <p:nvPr/>
        </p:nvSpPr>
        <p:spPr>
          <a:xfrm>
            <a:off x="8430775" y="46470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1" name="Google Shape;3471;p243"/>
          <p:cNvSpPr/>
          <p:nvPr/>
        </p:nvSpPr>
        <p:spPr>
          <a:xfrm>
            <a:off x="38465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2" name="Google Shape;3472;p243"/>
          <p:cNvSpPr/>
          <p:nvPr/>
        </p:nvSpPr>
        <p:spPr>
          <a:xfrm>
            <a:off x="7137475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3" name="Google Shape;3473;p243"/>
          <p:cNvSpPr txBox="1"/>
          <p:nvPr>
            <p:ph hasCustomPrompt="1" idx="2" type="title"/>
          </p:nvPr>
        </p:nvSpPr>
        <p:spPr>
          <a:xfrm>
            <a:off x="713225" y="1554975"/>
            <a:ext cx="4747500" cy="13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3474" name="Google Shape;3474;p243"/>
          <p:cNvSpPr/>
          <p:nvPr/>
        </p:nvSpPr>
        <p:spPr>
          <a:xfrm>
            <a:off x="6140575" y="-1739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contents">
  <p:cSld name="CUSTOM_1">
    <p:bg>
      <p:bgPr>
        <a:solidFill>
          <a:schemeClr val="dk1"/>
        </a:solidFill>
      </p:bgPr>
    </p:bg>
    <p:spTree>
      <p:nvGrpSpPr>
        <p:cNvPr id="3475" name="Shape 3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6" name="Google Shape;3476;p244"/>
          <p:cNvSpPr/>
          <p:nvPr/>
        </p:nvSpPr>
        <p:spPr>
          <a:xfrm>
            <a:off x="3830701" y="3100488"/>
            <a:ext cx="741300" cy="7413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7" name="Google Shape;3477;p244"/>
          <p:cNvSpPr/>
          <p:nvPr/>
        </p:nvSpPr>
        <p:spPr>
          <a:xfrm>
            <a:off x="4083663" y="189636"/>
            <a:ext cx="4570800" cy="4508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8" name="Google Shape;3478;p244"/>
          <p:cNvSpPr/>
          <p:nvPr/>
        </p:nvSpPr>
        <p:spPr>
          <a:xfrm>
            <a:off x="4247278" y="353250"/>
            <a:ext cx="4570800" cy="4508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9" name="Google Shape;3479;p244"/>
          <p:cNvSpPr txBox="1"/>
          <p:nvPr>
            <p:ph type="title"/>
          </p:nvPr>
        </p:nvSpPr>
        <p:spPr>
          <a:xfrm>
            <a:off x="720000" y="1814675"/>
            <a:ext cx="2948100" cy="15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80" name="Google Shape;3480;p244"/>
          <p:cNvSpPr txBox="1"/>
          <p:nvPr>
            <p:ph hasCustomPrompt="1" idx="2" type="title"/>
          </p:nvPr>
        </p:nvSpPr>
        <p:spPr>
          <a:xfrm>
            <a:off x="4642900" y="965450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81" name="Google Shape;3481;p244"/>
          <p:cNvSpPr txBox="1"/>
          <p:nvPr>
            <p:ph hasCustomPrompt="1" idx="3" type="title"/>
          </p:nvPr>
        </p:nvSpPr>
        <p:spPr>
          <a:xfrm>
            <a:off x="4642900" y="1948051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82" name="Google Shape;3482;p244"/>
          <p:cNvSpPr txBox="1"/>
          <p:nvPr>
            <p:ph hasCustomPrompt="1" idx="4" type="title"/>
          </p:nvPr>
        </p:nvSpPr>
        <p:spPr>
          <a:xfrm>
            <a:off x="4642900" y="2930651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83" name="Google Shape;3483;p244"/>
          <p:cNvSpPr txBox="1"/>
          <p:nvPr>
            <p:ph hasCustomPrompt="1" idx="5" type="title"/>
          </p:nvPr>
        </p:nvSpPr>
        <p:spPr>
          <a:xfrm>
            <a:off x="4642900" y="3939075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84" name="Google Shape;3484;p244"/>
          <p:cNvSpPr txBox="1"/>
          <p:nvPr>
            <p:ph idx="1" type="subTitle"/>
          </p:nvPr>
        </p:nvSpPr>
        <p:spPr>
          <a:xfrm>
            <a:off x="5716000" y="684075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85" name="Google Shape;3485;p244"/>
          <p:cNvSpPr txBox="1"/>
          <p:nvPr>
            <p:ph idx="6" type="subTitle"/>
          </p:nvPr>
        </p:nvSpPr>
        <p:spPr>
          <a:xfrm>
            <a:off x="5716000" y="1670662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86" name="Google Shape;3486;p244"/>
          <p:cNvSpPr txBox="1"/>
          <p:nvPr>
            <p:ph idx="7" type="subTitle"/>
          </p:nvPr>
        </p:nvSpPr>
        <p:spPr>
          <a:xfrm>
            <a:off x="5716000" y="2663825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87" name="Google Shape;3487;p244"/>
          <p:cNvSpPr txBox="1"/>
          <p:nvPr>
            <p:ph idx="8" type="subTitle"/>
          </p:nvPr>
        </p:nvSpPr>
        <p:spPr>
          <a:xfrm>
            <a:off x="5716000" y="3657000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3488" name="Google Shape;3488;p244"/>
          <p:cNvCxnSpPr/>
          <p:nvPr/>
        </p:nvCxnSpPr>
        <p:spPr>
          <a:xfrm>
            <a:off x="821550" y="-129200"/>
            <a:ext cx="0" cy="164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489" name="Google Shape;3489;p244"/>
          <p:cNvCxnSpPr/>
          <p:nvPr/>
        </p:nvCxnSpPr>
        <p:spPr>
          <a:xfrm>
            <a:off x="821550" y="3512625"/>
            <a:ext cx="0" cy="202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490" name="Google Shape;3490;p244"/>
          <p:cNvSpPr/>
          <p:nvPr/>
        </p:nvSpPr>
        <p:spPr>
          <a:xfrm>
            <a:off x="3592052" y="4459663"/>
            <a:ext cx="408600" cy="4086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1" name="Google Shape;3491;p244"/>
          <p:cNvSpPr/>
          <p:nvPr/>
        </p:nvSpPr>
        <p:spPr>
          <a:xfrm>
            <a:off x="8885229" y="3887046"/>
            <a:ext cx="531600" cy="5346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2" name="Google Shape;3492;p244"/>
          <p:cNvSpPr/>
          <p:nvPr/>
        </p:nvSpPr>
        <p:spPr>
          <a:xfrm>
            <a:off x="160500" y="39902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3" name="Google Shape;3493;p244"/>
          <p:cNvSpPr/>
          <p:nvPr/>
        </p:nvSpPr>
        <p:spPr>
          <a:xfrm>
            <a:off x="3449175" y="3957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4" name="Google Shape;3494;p244"/>
          <p:cNvSpPr txBox="1"/>
          <p:nvPr>
            <p:ph idx="9" type="subTitle"/>
          </p:nvPr>
        </p:nvSpPr>
        <p:spPr>
          <a:xfrm>
            <a:off x="5716000" y="1002100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5" name="Google Shape;3495;p244"/>
          <p:cNvSpPr txBox="1"/>
          <p:nvPr>
            <p:ph idx="13" type="subTitle"/>
          </p:nvPr>
        </p:nvSpPr>
        <p:spPr>
          <a:xfrm>
            <a:off x="5716000" y="2975275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6" name="Google Shape;3496;p244"/>
          <p:cNvSpPr txBox="1"/>
          <p:nvPr>
            <p:ph idx="14" type="subTitle"/>
          </p:nvPr>
        </p:nvSpPr>
        <p:spPr>
          <a:xfrm>
            <a:off x="5716000" y="3975025"/>
            <a:ext cx="23487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7" name="Google Shape;3497;p244"/>
          <p:cNvSpPr txBox="1"/>
          <p:nvPr>
            <p:ph idx="15" type="subTitle"/>
          </p:nvPr>
        </p:nvSpPr>
        <p:spPr>
          <a:xfrm>
            <a:off x="5716000" y="1975525"/>
            <a:ext cx="23487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contents 2">
  <p:cSld name="CUSTOM_1_1">
    <p:bg>
      <p:bgPr>
        <a:solidFill>
          <a:schemeClr val="dk1"/>
        </a:solidFill>
      </p:bgPr>
    </p:bg>
    <p:spTree>
      <p:nvGrpSpPr>
        <p:cNvPr id="3498" name="Shape 3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9" name="Google Shape;3499;p245"/>
          <p:cNvSpPr txBox="1"/>
          <p:nvPr>
            <p:ph type="title"/>
          </p:nvPr>
        </p:nvSpPr>
        <p:spPr>
          <a:xfrm>
            <a:off x="720000" y="539500"/>
            <a:ext cx="77109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00" name="Google Shape;3500;p245"/>
          <p:cNvSpPr txBox="1"/>
          <p:nvPr>
            <p:ph hasCustomPrompt="1" idx="2" type="title"/>
          </p:nvPr>
        </p:nvSpPr>
        <p:spPr>
          <a:xfrm>
            <a:off x="2528138" y="1542350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01" name="Google Shape;3501;p245"/>
          <p:cNvSpPr txBox="1"/>
          <p:nvPr>
            <p:ph idx="1" type="subTitle"/>
          </p:nvPr>
        </p:nvSpPr>
        <p:spPr>
          <a:xfrm>
            <a:off x="1833188" y="2082225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02" name="Google Shape;3502;p245"/>
          <p:cNvSpPr/>
          <p:nvPr/>
        </p:nvSpPr>
        <p:spPr>
          <a:xfrm>
            <a:off x="8010476" y="-223348"/>
            <a:ext cx="1337100" cy="13371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3" name="Google Shape;3503;p245"/>
          <p:cNvSpPr/>
          <p:nvPr/>
        </p:nvSpPr>
        <p:spPr>
          <a:xfrm>
            <a:off x="-96229" y="3070329"/>
            <a:ext cx="1034400" cy="10404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4" name="Google Shape;3504;p245"/>
          <p:cNvSpPr/>
          <p:nvPr/>
        </p:nvSpPr>
        <p:spPr>
          <a:xfrm>
            <a:off x="8341550" y="31177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5" name="Google Shape;3505;p245"/>
          <p:cNvSpPr/>
          <p:nvPr/>
        </p:nvSpPr>
        <p:spPr>
          <a:xfrm>
            <a:off x="4896275" y="-223350"/>
            <a:ext cx="846000" cy="8460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6" name="Google Shape;3506;p245"/>
          <p:cNvSpPr txBox="1"/>
          <p:nvPr>
            <p:ph idx="3" type="subTitle"/>
          </p:nvPr>
        </p:nvSpPr>
        <p:spPr>
          <a:xfrm>
            <a:off x="1833188" y="2400250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7" name="Google Shape;3507;p245"/>
          <p:cNvSpPr txBox="1"/>
          <p:nvPr>
            <p:ph hasCustomPrompt="1" idx="4" type="title"/>
          </p:nvPr>
        </p:nvSpPr>
        <p:spPr>
          <a:xfrm>
            <a:off x="5657063" y="1542350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08" name="Google Shape;3508;p245"/>
          <p:cNvSpPr txBox="1"/>
          <p:nvPr>
            <p:ph idx="5" type="subTitle"/>
          </p:nvPr>
        </p:nvSpPr>
        <p:spPr>
          <a:xfrm>
            <a:off x="4962113" y="2082225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09" name="Google Shape;3509;p245"/>
          <p:cNvSpPr txBox="1"/>
          <p:nvPr>
            <p:ph idx="6" type="subTitle"/>
          </p:nvPr>
        </p:nvSpPr>
        <p:spPr>
          <a:xfrm>
            <a:off x="4962113" y="2400250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0" name="Google Shape;3510;p245"/>
          <p:cNvSpPr txBox="1"/>
          <p:nvPr>
            <p:ph hasCustomPrompt="1" idx="7" type="title"/>
          </p:nvPr>
        </p:nvSpPr>
        <p:spPr>
          <a:xfrm>
            <a:off x="2528138" y="3252675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11" name="Google Shape;3511;p245"/>
          <p:cNvSpPr txBox="1"/>
          <p:nvPr>
            <p:ph idx="8" type="subTitle"/>
          </p:nvPr>
        </p:nvSpPr>
        <p:spPr>
          <a:xfrm>
            <a:off x="1833188" y="3792550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12" name="Google Shape;3512;p245"/>
          <p:cNvSpPr txBox="1"/>
          <p:nvPr>
            <p:ph idx="9" type="subTitle"/>
          </p:nvPr>
        </p:nvSpPr>
        <p:spPr>
          <a:xfrm>
            <a:off x="1833188" y="4110575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3" name="Google Shape;3513;p245"/>
          <p:cNvSpPr txBox="1"/>
          <p:nvPr>
            <p:ph hasCustomPrompt="1" idx="13" type="title"/>
          </p:nvPr>
        </p:nvSpPr>
        <p:spPr>
          <a:xfrm>
            <a:off x="5657063" y="3252675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14" name="Google Shape;3514;p245"/>
          <p:cNvSpPr txBox="1"/>
          <p:nvPr>
            <p:ph idx="14" type="subTitle"/>
          </p:nvPr>
        </p:nvSpPr>
        <p:spPr>
          <a:xfrm>
            <a:off x="4962113" y="3792550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15" name="Google Shape;3515;p245"/>
          <p:cNvSpPr txBox="1"/>
          <p:nvPr>
            <p:ph idx="15" type="subTitle"/>
          </p:nvPr>
        </p:nvSpPr>
        <p:spPr>
          <a:xfrm>
            <a:off x="4962113" y="4110575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6" name="Google Shape;3516;p245"/>
          <p:cNvSpPr/>
          <p:nvPr/>
        </p:nvSpPr>
        <p:spPr>
          <a:xfrm>
            <a:off x="3732951" y="4791827"/>
            <a:ext cx="1337100" cy="13371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7" name="Google Shape;3517;p245"/>
          <p:cNvSpPr/>
          <p:nvPr/>
        </p:nvSpPr>
        <p:spPr>
          <a:xfrm>
            <a:off x="140825" y="20024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21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22" name="Google Shape;222;p26"/>
          <p:cNvSpPr txBox="1"/>
          <p:nvPr>
            <p:ph idx="1" type="subTitle"/>
          </p:nvPr>
        </p:nvSpPr>
        <p:spPr>
          <a:xfrm>
            <a:off x="4990784" y="3078150"/>
            <a:ext cx="23418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3" name="Google Shape;223;p26"/>
          <p:cNvSpPr txBox="1"/>
          <p:nvPr>
            <p:ph idx="2" type="subTitle"/>
          </p:nvPr>
        </p:nvSpPr>
        <p:spPr>
          <a:xfrm>
            <a:off x="4990784" y="3472395"/>
            <a:ext cx="23418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6"/>
          <p:cNvSpPr txBox="1"/>
          <p:nvPr>
            <p:ph idx="3" type="subTitle"/>
          </p:nvPr>
        </p:nvSpPr>
        <p:spPr>
          <a:xfrm>
            <a:off x="1811400" y="3078150"/>
            <a:ext cx="23418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5" name="Google Shape;225;p26"/>
          <p:cNvSpPr txBox="1"/>
          <p:nvPr>
            <p:ph idx="4" type="subTitle"/>
          </p:nvPr>
        </p:nvSpPr>
        <p:spPr>
          <a:xfrm>
            <a:off x="1811400" y="3472397"/>
            <a:ext cx="23418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6"/>
          <p:cNvSpPr/>
          <p:nvPr/>
        </p:nvSpPr>
        <p:spPr>
          <a:xfrm flipH="1" rot="-5400000">
            <a:off x="634214" y="437290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 flipH="1" rot="-5400000">
            <a:off x="558275" y="427214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8764275" y="32985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8688925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-639900" y="-6617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8509750" y="192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8430775" y="46470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/>
          <p:nvPr/>
        </p:nvSpPr>
        <p:spPr>
          <a:xfrm>
            <a:off x="38465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7137475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6140575" y="-1739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18">
    <p:spTree>
      <p:nvGrpSpPr>
        <p:cNvPr id="3518" name="Shape 3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9" name="Google Shape;3519;p246"/>
          <p:cNvSpPr txBox="1"/>
          <p:nvPr>
            <p:ph type="title"/>
          </p:nvPr>
        </p:nvSpPr>
        <p:spPr>
          <a:xfrm>
            <a:off x="5140764" y="1899188"/>
            <a:ext cx="26877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520" name="Google Shape;3520;p246"/>
          <p:cNvSpPr txBox="1"/>
          <p:nvPr>
            <p:ph idx="1" type="subTitle"/>
          </p:nvPr>
        </p:nvSpPr>
        <p:spPr>
          <a:xfrm>
            <a:off x="5141900" y="2420513"/>
            <a:ext cx="27084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1" name="Google Shape;3521;p246"/>
          <p:cNvSpPr/>
          <p:nvPr/>
        </p:nvSpPr>
        <p:spPr>
          <a:xfrm>
            <a:off x="5964675" y="-10131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2" name="Google Shape;3522;p246"/>
          <p:cNvSpPr/>
          <p:nvPr/>
        </p:nvSpPr>
        <p:spPr>
          <a:xfrm>
            <a:off x="-458800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3" name="Google Shape;3523;p246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4" name="Google Shape;3524;p246"/>
          <p:cNvSpPr/>
          <p:nvPr/>
        </p:nvSpPr>
        <p:spPr>
          <a:xfrm>
            <a:off x="217550" y="394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5" name="Google Shape;3525;p246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6" name="Google Shape;3526;p246"/>
          <p:cNvSpPr/>
          <p:nvPr/>
        </p:nvSpPr>
        <p:spPr>
          <a:xfrm>
            <a:off x="1157075" y="-12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7" name="Google Shape;3527;p246"/>
          <p:cNvSpPr/>
          <p:nvPr/>
        </p:nvSpPr>
        <p:spPr>
          <a:xfrm>
            <a:off x="7969800" y="38842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8" name="Google Shape;3528;p246"/>
          <p:cNvSpPr/>
          <p:nvPr/>
        </p:nvSpPr>
        <p:spPr>
          <a:xfrm>
            <a:off x="611000" y="33588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9" name="Google Shape;3529;p246"/>
          <p:cNvSpPr/>
          <p:nvPr/>
        </p:nvSpPr>
        <p:spPr>
          <a:xfrm>
            <a:off x="6833050" y="442287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4">
  <p:cSld name="CUSTOM_18_1">
    <p:spTree>
      <p:nvGrpSpPr>
        <p:cNvPr id="3530" name="Shape 3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1" name="Google Shape;3531;p247"/>
          <p:cNvSpPr/>
          <p:nvPr/>
        </p:nvSpPr>
        <p:spPr>
          <a:xfrm>
            <a:off x="5104877" y="932297"/>
            <a:ext cx="3207300" cy="31641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2" name="Google Shape;3532;p247"/>
          <p:cNvSpPr/>
          <p:nvPr/>
        </p:nvSpPr>
        <p:spPr>
          <a:xfrm>
            <a:off x="5219689" y="1047110"/>
            <a:ext cx="3207300" cy="3164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3" name="Google Shape;3533;p247"/>
          <p:cNvSpPr txBox="1"/>
          <p:nvPr>
            <p:ph type="title"/>
          </p:nvPr>
        </p:nvSpPr>
        <p:spPr>
          <a:xfrm>
            <a:off x="5597975" y="1746811"/>
            <a:ext cx="26877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534" name="Google Shape;3534;p247"/>
          <p:cNvSpPr txBox="1"/>
          <p:nvPr>
            <p:ph idx="1" type="subTitle"/>
          </p:nvPr>
        </p:nvSpPr>
        <p:spPr>
          <a:xfrm>
            <a:off x="5599100" y="2572913"/>
            <a:ext cx="27084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5" name="Google Shape;3535;p247"/>
          <p:cNvSpPr/>
          <p:nvPr/>
        </p:nvSpPr>
        <p:spPr>
          <a:xfrm>
            <a:off x="0" y="4422881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6" name="Google Shape;3536;p247"/>
          <p:cNvSpPr/>
          <p:nvPr/>
        </p:nvSpPr>
        <p:spPr>
          <a:xfrm>
            <a:off x="-458800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7" name="Google Shape;3537;p247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8" name="Google Shape;3538;p247"/>
          <p:cNvSpPr/>
          <p:nvPr/>
        </p:nvSpPr>
        <p:spPr>
          <a:xfrm>
            <a:off x="7093050" y="2723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9" name="Google Shape;3539;p247"/>
          <p:cNvSpPr/>
          <p:nvPr/>
        </p:nvSpPr>
        <p:spPr>
          <a:xfrm>
            <a:off x="5265950" y="1493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0" name="Google Shape;3540;p247"/>
          <p:cNvSpPr/>
          <p:nvPr/>
        </p:nvSpPr>
        <p:spPr>
          <a:xfrm>
            <a:off x="1157075" y="-12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1" name="Google Shape;3541;p247"/>
          <p:cNvSpPr/>
          <p:nvPr/>
        </p:nvSpPr>
        <p:spPr>
          <a:xfrm>
            <a:off x="7733625" y="429097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2" name="Google Shape;3542;p247"/>
          <p:cNvSpPr/>
          <p:nvPr/>
        </p:nvSpPr>
        <p:spPr>
          <a:xfrm>
            <a:off x="8300000" y="35405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3" name="Google Shape;3543;p247"/>
          <p:cNvSpPr/>
          <p:nvPr/>
        </p:nvSpPr>
        <p:spPr>
          <a:xfrm>
            <a:off x="6833050" y="442287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">
    <p:bg>
      <p:bgPr>
        <a:solidFill>
          <a:schemeClr val="dk1"/>
        </a:solidFill>
      </p:bgPr>
    </p:bg>
    <p:spTree>
      <p:nvGrpSpPr>
        <p:cNvPr id="3544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45" name="Google Shape;3545;p248"/>
          <p:cNvCxnSpPr/>
          <p:nvPr/>
        </p:nvCxnSpPr>
        <p:spPr>
          <a:xfrm rot="10800000">
            <a:off x="2314550" y="-113300"/>
            <a:ext cx="0" cy="133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546" name="Google Shape;3546;p248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47" name="Google Shape;3547;p248"/>
          <p:cNvSpPr/>
          <p:nvPr/>
        </p:nvSpPr>
        <p:spPr>
          <a:xfrm>
            <a:off x="816325" y="1377350"/>
            <a:ext cx="2802000" cy="28020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8" name="Google Shape;3548;p248"/>
          <p:cNvSpPr/>
          <p:nvPr/>
        </p:nvSpPr>
        <p:spPr>
          <a:xfrm>
            <a:off x="913541" y="1450615"/>
            <a:ext cx="2802000" cy="280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9" name="Google Shape;3549;p248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0" name="Google Shape;3550;p248"/>
          <p:cNvSpPr/>
          <p:nvPr/>
        </p:nvSpPr>
        <p:spPr>
          <a:xfrm>
            <a:off x="8688925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1" name="Google Shape;3551;p248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2" name="Google Shape;3552;p248"/>
          <p:cNvSpPr/>
          <p:nvPr/>
        </p:nvSpPr>
        <p:spPr>
          <a:xfrm>
            <a:off x="3211700" y="41793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3" name="Google Shape;3553;p248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4" name="Google Shape;3554;p248"/>
          <p:cNvSpPr/>
          <p:nvPr/>
        </p:nvSpPr>
        <p:spPr>
          <a:xfrm>
            <a:off x="181100" y="1196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5" name="Google Shape;3555;p248"/>
          <p:cNvSpPr/>
          <p:nvPr/>
        </p:nvSpPr>
        <p:spPr>
          <a:xfrm>
            <a:off x="7592550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6" name="Google Shape;3556;p248"/>
          <p:cNvCxnSpPr/>
          <p:nvPr/>
        </p:nvCxnSpPr>
        <p:spPr>
          <a:xfrm rot="10800000">
            <a:off x="2314550" y="4424875"/>
            <a:ext cx="0" cy="100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_1">
    <p:bg>
      <p:bgPr>
        <a:solidFill>
          <a:schemeClr val="dk1"/>
        </a:solidFill>
      </p:bgPr>
    </p:bg>
    <p:spTree>
      <p:nvGrpSpPr>
        <p:cNvPr id="3557" name="Shape 3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58" name="Google Shape;3558;p249"/>
          <p:cNvCxnSpPr/>
          <p:nvPr/>
        </p:nvCxnSpPr>
        <p:spPr>
          <a:xfrm rot="10800000">
            <a:off x="2314550" y="-113225"/>
            <a:ext cx="0" cy="103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559" name="Google Shape;3559;p249"/>
          <p:cNvSpPr/>
          <p:nvPr/>
        </p:nvSpPr>
        <p:spPr>
          <a:xfrm>
            <a:off x="713225" y="710011"/>
            <a:ext cx="3362400" cy="33624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0" name="Google Shape;3560;p249"/>
          <p:cNvSpPr/>
          <p:nvPr/>
        </p:nvSpPr>
        <p:spPr>
          <a:xfrm>
            <a:off x="829884" y="709998"/>
            <a:ext cx="3362400" cy="3362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1" name="Google Shape;3561;p249"/>
          <p:cNvSpPr/>
          <p:nvPr/>
        </p:nvSpPr>
        <p:spPr>
          <a:xfrm>
            <a:off x="8552400" y="9662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2" name="Google Shape;3562;p249"/>
          <p:cNvSpPr/>
          <p:nvPr/>
        </p:nvSpPr>
        <p:spPr>
          <a:xfrm>
            <a:off x="-522125" y="5690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3" name="Google Shape;3563;p249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4" name="Google Shape;3564;p249"/>
          <p:cNvSpPr/>
          <p:nvPr/>
        </p:nvSpPr>
        <p:spPr>
          <a:xfrm>
            <a:off x="3211700" y="41793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5" name="Google Shape;3565;p249"/>
          <p:cNvSpPr/>
          <p:nvPr/>
        </p:nvSpPr>
        <p:spPr>
          <a:xfrm>
            <a:off x="6627050" y="46085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6" name="Google Shape;3566;p249"/>
          <p:cNvSpPr/>
          <p:nvPr/>
        </p:nvSpPr>
        <p:spPr>
          <a:xfrm>
            <a:off x="8552400" y="30141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7" name="Google Shape;3567;p249"/>
          <p:cNvSpPr/>
          <p:nvPr/>
        </p:nvSpPr>
        <p:spPr>
          <a:xfrm>
            <a:off x="3315050" y="5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8" name="Google Shape;3568;p249"/>
          <p:cNvSpPr/>
          <p:nvPr/>
        </p:nvSpPr>
        <p:spPr>
          <a:xfrm>
            <a:off x="-654825" y="35047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9" name="Google Shape;3569;p249"/>
          <p:cNvSpPr txBox="1"/>
          <p:nvPr>
            <p:ph type="title"/>
          </p:nvPr>
        </p:nvSpPr>
        <p:spPr>
          <a:xfrm>
            <a:off x="1627025" y="1727700"/>
            <a:ext cx="6796800" cy="16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cxnSp>
        <p:nvCxnSpPr>
          <p:cNvPr id="3570" name="Google Shape;3570;p249"/>
          <p:cNvCxnSpPr/>
          <p:nvPr/>
        </p:nvCxnSpPr>
        <p:spPr>
          <a:xfrm rot="10800000">
            <a:off x="2314550" y="4225025"/>
            <a:ext cx="0" cy="103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571" name="Google Shape;3571;p249"/>
          <p:cNvSpPr/>
          <p:nvPr/>
        </p:nvSpPr>
        <p:spPr>
          <a:xfrm>
            <a:off x="6812600" y="-251000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1">
    <p:bg>
      <p:bgPr>
        <a:solidFill>
          <a:schemeClr val="dk1"/>
        </a:solidFill>
      </p:bgPr>
    </p:bg>
    <p:spTree>
      <p:nvGrpSpPr>
        <p:cNvPr id="3572" name="Shape 3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" name="Google Shape;3573;p250"/>
          <p:cNvSpPr/>
          <p:nvPr/>
        </p:nvSpPr>
        <p:spPr>
          <a:xfrm flipH="1" rot="-5400000">
            <a:off x="7743489" y="378365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4" name="Google Shape;3574;p250"/>
          <p:cNvSpPr/>
          <p:nvPr/>
        </p:nvSpPr>
        <p:spPr>
          <a:xfrm flipH="1" rot="-5400000">
            <a:off x="7667550" y="368289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5" name="Google Shape;3575;p250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76" name="Google Shape;3576;p250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7" name="Google Shape;3577;p250"/>
          <p:cNvSpPr/>
          <p:nvPr/>
        </p:nvSpPr>
        <p:spPr>
          <a:xfrm>
            <a:off x="8688925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8" name="Google Shape;3578;p250"/>
          <p:cNvSpPr/>
          <p:nvPr/>
        </p:nvSpPr>
        <p:spPr>
          <a:xfrm>
            <a:off x="-639900" y="-6617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9" name="Google Shape;3579;p250"/>
          <p:cNvSpPr/>
          <p:nvPr/>
        </p:nvSpPr>
        <p:spPr>
          <a:xfrm>
            <a:off x="8509750" y="192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0" name="Google Shape;3580;p250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1" name="Google Shape;3581;p250"/>
          <p:cNvSpPr/>
          <p:nvPr/>
        </p:nvSpPr>
        <p:spPr>
          <a:xfrm>
            <a:off x="38465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2" name="Google Shape;3582;p250"/>
          <p:cNvSpPr/>
          <p:nvPr/>
        </p:nvSpPr>
        <p:spPr>
          <a:xfrm>
            <a:off x="7137475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4_1">
    <p:bg>
      <p:bgPr>
        <a:solidFill>
          <a:schemeClr val="dk1"/>
        </a:solidFill>
      </p:bgPr>
    </p:bg>
    <p:spTree>
      <p:nvGrpSpPr>
        <p:cNvPr id="3583" name="Shape 3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" name="Google Shape;3584;p251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85" name="Google Shape;3585;p251"/>
          <p:cNvSpPr/>
          <p:nvPr/>
        </p:nvSpPr>
        <p:spPr>
          <a:xfrm>
            <a:off x="9854320" y="4497901"/>
            <a:ext cx="59" cy="3224"/>
          </a:xfrm>
          <a:custGeom>
            <a:rect b="b" l="l" r="r" t="t"/>
            <a:pathLst>
              <a:path extrusionOk="0" h="103" w="1">
                <a:moveTo>
                  <a:pt x="0" y="102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6" name="Google Shape;3586;p251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7" name="Google Shape;3587;p251"/>
          <p:cNvSpPr/>
          <p:nvPr/>
        </p:nvSpPr>
        <p:spPr>
          <a:xfrm>
            <a:off x="8688925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8" name="Google Shape;3588;p251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9" name="Google Shape;3589;p251"/>
          <p:cNvSpPr/>
          <p:nvPr/>
        </p:nvSpPr>
        <p:spPr>
          <a:xfrm>
            <a:off x="2873025" y="43460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0" name="Google Shape;3590;p251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1" name="Google Shape;3591;p251"/>
          <p:cNvSpPr/>
          <p:nvPr/>
        </p:nvSpPr>
        <p:spPr>
          <a:xfrm>
            <a:off x="7234850" y="110088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2" name="Google Shape;3592;p251"/>
          <p:cNvSpPr/>
          <p:nvPr/>
        </p:nvSpPr>
        <p:spPr>
          <a:xfrm>
            <a:off x="5299775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8_1">
    <p:bg>
      <p:bgPr>
        <a:solidFill>
          <a:schemeClr val="dk1"/>
        </a:solidFill>
      </p:bgPr>
    </p:bg>
    <p:spTree>
      <p:nvGrpSpPr>
        <p:cNvPr id="3593" name="Shape 3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" name="Google Shape;3594;p252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95" name="Google Shape;3595;p252"/>
          <p:cNvSpPr/>
          <p:nvPr/>
        </p:nvSpPr>
        <p:spPr>
          <a:xfrm>
            <a:off x="8634825" y="1381381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6" name="Google Shape;3596;p252"/>
          <p:cNvSpPr/>
          <p:nvPr/>
        </p:nvSpPr>
        <p:spPr>
          <a:xfrm>
            <a:off x="-458800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7" name="Google Shape;3597;p252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8" name="Google Shape;3598;p252"/>
          <p:cNvSpPr/>
          <p:nvPr/>
        </p:nvSpPr>
        <p:spPr>
          <a:xfrm>
            <a:off x="217550" y="394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9" name="Google Shape;3599;p252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0" name="Google Shape;3600;p252"/>
          <p:cNvSpPr/>
          <p:nvPr/>
        </p:nvSpPr>
        <p:spPr>
          <a:xfrm>
            <a:off x="1157075" y="-12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1" name="Google Shape;3601;p252"/>
          <p:cNvSpPr/>
          <p:nvPr/>
        </p:nvSpPr>
        <p:spPr>
          <a:xfrm>
            <a:off x="8634825" y="263857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2" name="Google Shape;3602;p252"/>
          <p:cNvSpPr/>
          <p:nvPr/>
        </p:nvSpPr>
        <p:spPr>
          <a:xfrm>
            <a:off x="611000" y="33588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3" name="Google Shape;3603;p252"/>
          <p:cNvSpPr/>
          <p:nvPr/>
        </p:nvSpPr>
        <p:spPr>
          <a:xfrm>
            <a:off x="6833050" y="442287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4_1">
    <p:bg>
      <p:bgPr>
        <a:solidFill>
          <a:schemeClr val="dk1"/>
        </a:solidFill>
      </p:bgPr>
    </p:bg>
    <p:spTree>
      <p:nvGrpSpPr>
        <p:cNvPr id="3604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253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06" name="Google Shape;3606;p253"/>
          <p:cNvSpPr/>
          <p:nvPr/>
        </p:nvSpPr>
        <p:spPr>
          <a:xfrm>
            <a:off x="8424000" y="39263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7" name="Google Shape;3607;p253"/>
          <p:cNvSpPr/>
          <p:nvPr/>
        </p:nvSpPr>
        <p:spPr>
          <a:xfrm>
            <a:off x="-947800" y="15460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8" name="Google Shape;3608;p253"/>
          <p:cNvSpPr/>
          <p:nvPr/>
        </p:nvSpPr>
        <p:spPr>
          <a:xfrm>
            <a:off x="8539625" y="9790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9" name="Google Shape;3609;p253"/>
          <p:cNvSpPr/>
          <p:nvPr/>
        </p:nvSpPr>
        <p:spPr>
          <a:xfrm>
            <a:off x="8502125" y="4875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0" name="Google Shape;3610;p253"/>
          <p:cNvSpPr/>
          <p:nvPr/>
        </p:nvSpPr>
        <p:spPr>
          <a:xfrm>
            <a:off x="290100" y="1246663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1" name="Google Shape;3611;p253"/>
          <p:cNvSpPr/>
          <p:nvPr/>
        </p:nvSpPr>
        <p:spPr>
          <a:xfrm>
            <a:off x="3030100" y="47136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2" name="Google Shape;3612;p253"/>
          <p:cNvSpPr/>
          <p:nvPr/>
        </p:nvSpPr>
        <p:spPr>
          <a:xfrm>
            <a:off x="7653475" y="445485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3" name="Google Shape;3613;p253"/>
          <p:cNvSpPr/>
          <p:nvPr/>
        </p:nvSpPr>
        <p:spPr>
          <a:xfrm>
            <a:off x="2366250" y="432225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1_1">
    <p:bg>
      <p:bgPr>
        <a:solidFill>
          <a:schemeClr val="dk1"/>
        </a:solidFill>
      </p:bgPr>
    </p:bg>
    <p:spTree>
      <p:nvGrpSpPr>
        <p:cNvPr id="3614" name="Shape 3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5" name="Google Shape;3615;p254"/>
          <p:cNvGrpSpPr/>
          <p:nvPr/>
        </p:nvGrpSpPr>
        <p:grpSpPr>
          <a:xfrm>
            <a:off x="5662375" y="1886604"/>
            <a:ext cx="1854900" cy="1998511"/>
            <a:chOff x="6288400" y="1878279"/>
            <a:chExt cx="1854900" cy="1998511"/>
          </a:xfrm>
        </p:grpSpPr>
        <p:sp>
          <p:nvSpPr>
            <p:cNvPr id="3616" name="Google Shape;3616;p254"/>
            <p:cNvSpPr/>
            <p:nvPr/>
          </p:nvSpPr>
          <p:spPr>
            <a:xfrm>
              <a:off x="6288400" y="1878279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254"/>
            <p:cNvSpPr/>
            <p:nvPr/>
          </p:nvSpPr>
          <p:spPr>
            <a:xfrm>
              <a:off x="6364600" y="1982590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8" name="Google Shape;3618;p254"/>
          <p:cNvGrpSpPr/>
          <p:nvPr/>
        </p:nvGrpSpPr>
        <p:grpSpPr>
          <a:xfrm>
            <a:off x="3644538" y="1886604"/>
            <a:ext cx="1854900" cy="1998511"/>
            <a:chOff x="4270563" y="1878279"/>
            <a:chExt cx="1854900" cy="1998511"/>
          </a:xfrm>
        </p:grpSpPr>
        <p:sp>
          <p:nvSpPr>
            <p:cNvPr id="3619" name="Google Shape;3619;p254"/>
            <p:cNvSpPr/>
            <p:nvPr/>
          </p:nvSpPr>
          <p:spPr>
            <a:xfrm>
              <a:off x="4270563" y="1878279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254"/>
            <p:cNvSpPr/>
            <p:nvPr/>
          </p:nvSpPr>
          <p:spPr>
            <a:xfrm>
              <a:off x="4346763" y="1982590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1" name="Google Shape;3621;p254"/>
          <p:cNvGrpSpPr/>
          <p:nvPr/>
        </p:nvGrpSpPr>
        <p:grpSpPr>
          <a:xfrm>
            <a:off x="1626725" y="1886604"/>
            <a:ext cx="1854900" cy="1998511"/>
            <a:chOff x="2252750" y="1878279"/>
            <a:chExt cx="1854900" cy="1998511"/>
          </a:xfrm>
        </p:grpSpPr>
        <p:sp>
          <p:nvSpPr>
            <p:cNvPr id="3622" name="Google Shape;3622;p254"/>
            <p:cNvSpPr/>
            <p:nvPr/>
          </p:nvSpPr>
          <p:spPr>
            <a:xfrm>
              <a:off x="2252750" y="1878279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254"/>
            <p:cNvSpPr/>
            <p:nvPr/>
          </p:nvSpPr>
          <p:spPr>
            <a:xfrm>
              <a:off x="2328950" y="1982590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4" name="Google Shape;3624;p254"/>
          <p:cNvSpPr/>
          <p:nvPr/>
        </p:nvSpPr>
        <p:spPr>
          <a:xfrm>
            <a:off x="6283050" y="64912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5" name="Google Shape;3625;p254"/>
          <p:cNvSpPr txBox="1"/>
          <p:nvPr>
            <p:ph idx="1" type="subTitle"/>
          </p:nvPr>
        </p:nvSpPr>
        <p:spPr>
          <a:xfrm>
            <a:off x="5983225" y="2437488"/>
            <a:ext cx="12132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626" name="Google Shape;3626;p254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27" name="Google Shape;3627;p254"/>
          <p:cNvSpPr txBox="1"/>
          <p:nvPr>
            <p:ph idx="2" type="subTitle"/>
          </p:nvPr>
        </p:nvSpPr>
        <p:spPr>
          <a:xfrm>
            <a:off x="1746275" y="2687213"/>
            <a:ext cx="1615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28" name="Google Shape;3628;p254"/>
          <p:cNvSpPr txBox="1"/>
          <p:nvPr>
            <p:ph idx="3" type="subTitle"/>
          </p:nvPr>
        </p:nvSpPr>
        <p:spPr>
          <a:xfrm>
            <a:off x="5781925" y="2687213"/>
            <a:ext cx="1615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29" name="Google Shape;3629;p254"/>
          <p:cNvSpPr txBox="1"/>
          <p:nvPr>
            <p:ph idx="4" type="subTitle"/>
          </p:nvPr>
        </p:nvSpPr>
        <p:spPr>
          <a:xfrm>
            <a:off x="1947575" y="2437488"/>
            <a:ext cx="12132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630" name="Google Shape;3630;p254"/>
          <p:cNvSpPr txBox="1"/>
          <p:nvPr>
            <p:ph idx="5" type="subTitle"/>
          </p:nvPr>
        </p:nvSpPr>
        <p:spPr>
          <a:xfrm>
            <a:off x="3965388" y="2437488"/>
            <a:ext cx="12132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631" name="Google Shape;3631;p254"/>
          <p:cNvSpPr txBox="1"/>
          <p:nvPr>
            <p:ph idx="6" type="subTitle"/>
          </p:nvPr>
        </p:nvSpPr>
        <p:spPr>
          <a:xfrm>
            <a:off x="3764088" y="2687213"/>
            <a:ext cx="1615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32" name="Google Shape;3632;p254"/>
          <p:cNvSpPr/>
          <p:nvPr/>
        </p:nvSpPr>
        <p:spPr>
          <a:xfrm>
            <a:off x="6777250" y="46085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3" name="Google Shape;3633;p254"/>
          <p:cNvSpPr/>
          <p:nvPr/>
        </p:nvSpPr>
        <p:spPr>
          <a:xfrm>
            <a:off x="440250" y="410730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4" name="Google Shape;3634;p254"/>
          <p:cNvSpPr/>
          <p:nvPr/>
        </p:nvSpPr>
        <p:spPr>
          <a:xfrm>
            <a:off x="1404300" y="45588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5" name="Google Shape;3635;p254"/>
          <p:cNvSpPr/>
          <p:nvPr/>
        </p:nvSpPr>
        <p:spPr>
          <a:xfrm>
            <a:off x="7267500" y="1079013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6" name="Google Shape;3636;p254"/>
          <p:cNvSpPr/>
          <p:nvPr/>
        </p:nvSpPr>
        <p:spPr>
          <a:xfrm>
            <a:off x="150150" y="150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7" name="Google Shape;3637;p254"/>
          <p:cNvSpPr/>
          <p:nvPr/>
        </p:nvSpPr>
        <p:spPr>
          <a:xfrm>
            <a:off x="8538525" y="34468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1_1_1">
    <p:bg>
      <p:bgPr>
        <a:solidFill>
          <a:schemeClr val="dk1"/>
        </a:solidFill>
      </p:bgPr>
    </p:bg>
    <p:spTree>
      <p:nvGrpSpPr>
        <p:cNvPr id="3638" name="Shape 3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9" name="Google Shape;3639;p255"/>
          <p:cNvSpPr/>
          <p:nvPr/>
        </p:nvSpPr>
        <p:spPr>
          <a:xfrm>
            <a:off x="6283050" y="64912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0" name="Google Shape;3640;p255"/>
          <p:cNvSpPr txBox="1"/>
          <p:nvPr>
            <p:ph idx="1" type="subTitle"/>
          </p:nvPr>
        </p:nvSpPr>
        <p:spPr>
          <a:xfrm>
            <a:off x="1281025" y="3393125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641" name="Google Shape;3641;p255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42" name="Google Shape;3642;p255"/>
          <p:cNvSpPr txBox="1"/>
          <p:nvPr>
            <p:ph idx="2" type="subTitle"/>
          </p:nvPr>
        </p:nvSpPr>
        <p:spPr>
          <a:xfrm>
            <a:off x="1273337" y="1929400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43" name="Google Shape;3643;p255"/>
          <p:cNvSpPr txBox="1"/>
          <p:nvPr>
            <p:ph idx="3" type="subTitle"/>
          </p:nvPr>
        </p:nvSpPr>
        <p:spPr>
          <a:xfrm>
            <a:off x="1281049" y="3719050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44" name="Google Shape;3644;p255"/>
          <p:cNvSpPr txBox="1"/>
          <p:nvPr>
            <p:ph idx="4" type="subTitle"/>
          </p:nvPr>
        </p:nvSpPr>
        <p:spPr>
          <a:xfrm>
            <a:off x="1288838" y="1603475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645" name="Google Shape;3645;p255"/>
          <p:cNvSpPr txBox="1"/>
          <p:nvPr>
            <p:ph idx="5" type="subTitle"/>
          </p:nvPr>
        </p:nvSpPr>
        <p:spPr>
          <a:xfrm>
            <a:off x="5683636" y="2589900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646" name="Google Shape;3646;p255"/>
          <p:cNvSpPr txBox="1"/>
          <p:nvPr>
            <p:ph idx="6" type="subTitle"/>
          </p:nvPr>
        </p:nvSpPr>
        <p:spPr>
          <a:xfrm>
            <a:off x="5668057" y="2915825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47" name="Google Shape;3647;p255"/>
          <p:cNvSpPr/>
          <p:nvPr/>
        </p:nvSpPr>
        <p:spPr>
          <a:xfrm>
            <a:off x="6777250" y="46085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8" name="Google Shape;3648;p255"/>
          <p:cNvSpPr/>
          <p:nvPr/>
        </p:nvSpPr>
        <p:spPr>
          <a:xfrm>
            <a:off x="365850" y="439362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9" name="Google Shape;3649;p255"/>
          <p:cNvSpPr/>
          <p:nvPr/>
        </p:nvSpPr>
        <p:spPr>
          <a:xfrm>
            <a:off x="209525" y="17405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0" name="Google Shape;3650;p255"/>
          <p:cNvSpPr/>
          <p:nvPr/>
        </p:nvSpPr>
        <p:spPr>
          <a:xfrm>
            <a:off x="2566025" y="4393613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1" name="Google Shape;3651;p255"/>
          <p:cNvSpPr/>
          <p:nvPr/>
        </p:nvSpPr>
        <p:spPr>
          <a:xfrm>
            <a:off x="150150" y="150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2" name="Google Shape;3652;p255"/>
          <p:cNvSpPr/>
          <p:nvPr/>
        </p:nvSpPr>
        <p:spPr>
          <a:xfrm>
            <a:off x="8538525" y="34468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3" name="Google Shape;3653;p255"/>
          <p:cNvSpPr txBox="1"/>
          <p:nvPr>
            <p:ph hasCustomPrompt="1" idx="7" type="title"/>
          </p:nvPr>
        </p:nvSpPr>
        <p:spPr>
          <a:xfrm>
            <a:off x="3613188" y="1558175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54" name="Google Shape;3654;p255"/>
          <p:cNvSpPr txBox="1"/>
          <p:nvPr>
            <p:ph hasCustomPrompt="1" idx="8" type="title"/>
          </p:nvPr>
        </p:nvSpPr>
        <p:spPr>
          <a:xfrm>
            <a:off x="3613188" y="3347825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55" name="Google Shape;3655;p255"/>
          <p:cNvSpPr txBox="1"/>
          <p:nvPr>
            <p:ph hasCustomPrompt="1" idx="9" type="title"/>
          </p:nvPr>
        </p:nvSpPr>
        <p:spPr>
          <a:xfrm>
            <a:off x="4571988" y="2528250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56" name="Google Shape;3656;p255"/>
          <p:cNvSpPr/>
          <p:nvPr/>
        </p:nvSpPr>
        <p:spPr>
          <a:xfrm flipH="1" rot="-5400000">
            <a:off x="7600996" y="-480157"/>
            <a:ext cx="2112600" cy="21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7" name="Google Shape;3657;p255"/>
          <p:cNvSpPr/>
          <p:nvPr/>
        </p:nvSpPr>
        <p:spPr>
          <a:xfrm flipH="1" rot="-5400000">
            <a:off x="7545763" y="-553448"/>
            <a:ext cx="2112600" cy="2112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9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/>
          <p:nvPr/>
        </p:nvSpPr>
        <p:spPr>
          <a:xfrm>
            <a:off x="286875" y="588700"/>
            <a:ext cx="4408200" cy="36384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/>
          <p:nvPr/>
        </p:nvSpPr>
        <p:spPr>
          <a:xfrm>
            <a:off x="441875" y="742950"/>
            <a:ext cx="4408200" cy="3638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 txBox="1"/>
          <p:nvPr>
            <p:ph type="ctrTitle"/>
          </p:nvPr>
        </p:nvSpPr>
        <p:spPr>
          <a:xfrm>
            <a:off x="720000" y="1314163"/>
            <a:ext cx="3852000" cy="205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0" name="Google Shape;240;p27"/>
          <p:cNvSpPr/>
          <p:nvPr/>
        </p:nvSpPr>
        <p:spPr>
          <a:xfrm>
            <a:off x="4138075" y="44238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4850075" y="1588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"/>
          <p:cNvSpPr/>
          <p:nvPr/>
        </p:nvSpPr>
        <p:spPr>
          <a:xfrm>
            <a:off x="7695175" y="404100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234575" y="463440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8373475" y="19425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7"/>
          <p:cNvSpPr txBox="1"/>
          <p:nvPr>
            <p:ph idx="2" type="title"/>
          </p:nvPr>
        </p:nvSpPr>
        <p:spPr>
          <a:xfrm>
            <a:off x="720000" y="3529675"/>
            <a:ext cx="38520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 1">
  <p:cSld name="CUSTOM_11_1_1_1">
    <p:bg>
      <p:bgPr>
        <a:solidFill>
          <a:schemeClr val="dk1"/>
        </a:solidFill>
      </p:bgPr>
    </p:bg>
    <p:spTree>
      <p:nvGrpSpPr>
        <p:cNvPr id="3658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56"/>
          <p:cNvSpPr/>
          <p:nvPr/>
        </p:nvSpPr>
        <p:spPr>
          <a:xfrm>
            <a:off x="8616025" y="34316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0" name="Google Shape;3660;p256"/>
          <p:cNvSpPr/>
          <p:nvPr/>
        </p:nvSpPr>
        <p:spPr>
          <a:xfrm>
            <a:off x="7487025" y="45306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1" name="Google Shape;3661;p256"/>
          <p:cNvSpPr/>
          <p:nvPr/>
        </p:nvSpPr>
        <p:spPr>
          <a:xfrm>
            <a:off x="6519600" y="2020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2" name="Google Shape;3662;p256"/>
          <p:cNvSpPr/>
          <p:nvPr/>
        </p:nvSpPr>
        <p:spPr>
          <a:xfrm>
            <a:off x="8118850" y="-129200"/>
            <a:ext cx="937800" cy="1092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3" name="Google Shape;3663;p256"/>
          <p:cNvSpPr/>
          <p:nvPr/>
        </p:nvSpPr>
        <p:spPr>
          <a:xfrm>
            <a:off x="-522700" y="-6755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4" name="Google Shape;3664;p256"/>
          <p:cNvSpPr/>
          <p:nvPr/>
        </p:nvSpPr>
        <p:spPr>
          <a:xfrm>
            <a:off x="7057125" y="5057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5" name="Google Shape;3665;p256"/>
          <p:cNvSpPr/>
          <p:nvPr/>
        </p:nvSpPr>
        <p:spPr>
          <a:xfrm>
            <a:off x="117125" y="22930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6" name="Google Shape;3666;p256"/>
          <p:cNvSpPr/>
          <p:nvPr/>
        </p:nvSpPr>
        <p:spPr>
          <a:xfrm>
            <a:off x="-418825" y="44045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7" name="Google Shape;3667;p256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68" name="Google Shape;3668;p256"/>
          <p:cNvSpPr txBox="1"/>
          <p:nvPr>
            <p:ph idx="1" type="subTitle"/>
          </p:nvPr>
        </p:nvSpPr>
        <p:spPr>
          <a:xfrm>
            <a:off x="968537" y="3262900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69" name="Google Shape;3669;p256"/>
          <p:cNvSpPr txBox="1"/>
          <p:nvPr>
            <p:ph idx="2" type="subTitle"/>
          </p:nvPr>
        </p:nvSpPr>
        <p:spPr>
          <a:xfrm>
            <a:off x="984038" y="2936975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670" name="Google Shape;3670;p256"/>
          <p:cNvSpPr txBox="1"/>
          <p:nvPr>
            <p:ph hasCustomPrompt="1" idx="3" type="title"/>
          </p:nvPr>
        </p:nvSpPr>
        <p:spPr>
          <a:xfrm>
            <a:off x="984122" y="1882025"/>
            <a:ext cx="21870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71" name="Google Shape;3671;p256"/>
          <p:cNvSpPr txBox="1"/>
          <p:nvPr>
            <p:ph idx="4" type="subTitle"/>
          </p:nvPr>
        </p:nvSpPr>
        <p:spPr>
          <a:xfrm>
            <a:off x="3470712" y="3262900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72" name="Google Shape;3672;p256"/>
          <p:cNvSpPr txBox="1"/>
          <p:nvPr>
            <p:ph idx="5" type="subTitle"/>
          </p:nvPr>
        </p:nvSpPr>
        <p:spPr>
          <a:xfrm>
            <a:off x="3486213" y="2936975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673" name="Google Shape;3673;p256"/>
          <p:cNvSpPr txBox="1"/>
          <p:nvPr>
            <p:ph hasCustomPrompt="1" idx="6" type="title"/>
          </p:nvPr>
        </p:nvSpPr>
        <p:spPr>
          <a:xfrm>
            <a:off x="3486297" y="1882025"/>
            <a:ext cx="21870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74" name="Google Shape;3674;p256"/>
          <p:cNvSpPr txBox="1"/>
          <p:nvPr>
            <p:ph idx="7" type="subTitle"/>
          </p:nvPr>
        </p:nvSpPr>
        <p:spPr>
          <a:xfrm>
            <a:off x="5988412" y="3262900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75" name="Google Shape;3675;p256"/>
          <p:cNvSpPr txBox="1"/>
          <p:nvPr>
            <p:ph idx="8" type="subTitle"/>
          </p:nvPr>
        </p:nvSpPr>
        <p:spPr>
          <a:xfrm>
            <a:off x="6003913" y="2936975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676" name="Google Shape;3676;p256"/>
          <p:cNvSpPr txBox="1"/>
          <p:nvPr>
            <p:ph hasCustomPrompt="1" idx="9" type="title"/>
          </p:nvPr>
        </p:nvSpPr>
        <p:spPr>
          <a:xfrm>
            <a:off x="6003997" y="1882025"/>
            <a:ext cx="21870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bg>
      <p:bgPr>
        <a:solidFill>
          <a:schemeClr val="dk1"/>
        </a:solidFill>
      </p:bgPr>
    </p:bg>
    <p:spTree>
      <p:nvGrpSpPr>
        <p:cNvPr id="3677" name="Shape 3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8" name="Google Shape;3678;p257"/>
          <p:cNvSpPr/>
          <p:nvPr/>
        </p:nvSpPr>
        <p:spPr>
          <a:xfrm>
            <a:off x="4575425" y="1493475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9" name="Google Shape;3679;p257"/>
          <p:cNvSpPr/>
          <p:nvPr/>
        </p:nvSpPr>
        <p:spPr>
          <a:xfrm>
            <a:off x="4651625" y="1637950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0" name="Google Shape;3680;p257"/>
          <p:cNvSpPr txBox="1"/>
          <p:nvPr>
            <p:ph idx="1" type="subTitle"/>
          </p:nvPr>
        </p:nvSpPr>
        <p:spPr>
          <a:xfrm>
            <a:off x="4865650" y="2661538"/>
            <a:ext cx="13356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681" name="Google Shape;3681;p257"/>
          <p:cNvSpPr/>
          <p:nvPr/>
        </p:nvSpPr>
        <p:spPr>
          <a:xfrm>
            <a:off x="2639388" y="1493475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2" name="Google Shape;3682;p257"/>
          <p:cNvSpPr/>
          <p:nvPr/>
        </p:nvSpPr>
        <p:spPr>
          <a:xfrm>
            <a:off x="6511450" y="1493475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3" name="Google Shape;3683;p257"/>
          <p:cNvSpPr/>
          <p:nvPr/>
        </p:nvSpPr>
        <p:spPr>
          <a:xfrm>
            <a:off x="717450" y="1493475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4" name="Google Shape;3684;p257"/>
          <p:cNvSpPr/>
          <p:nvPr/>
        </p:nvSpPr>
        <p:spPr>
          <a:xfrm>
            <a:off x="2715588" y="1637950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5" name="Google Shape;3685;p257"/>
          <p:cNvSpPr/>
          <p:nvPr/>
        </p:nvSpPr>
        <p:spPr>
          <a:xfrm>
            <a:off x="6587650" y="1637950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6" name="Google Shape;3686;p257"/>
          <p:cNvSpPr/>
          <p:nvPr/>
        </p:nvSpPr>
        <p:spPr>
          <a:xfrm>
            <a:off x="793650" y="1637950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7" name="Google Shape;3687;p257"/>
          <p:cNvSpPr txBox="1"/>
          <p:nvPr>
            <p:ph idx="2" type="subTitle"/>
          </p:nvPr>
        </p:nvSpPr>
        <p:spPr>
          <a:xfrm>
            <a:off x="993500" y="2661538"/>
            <a:ext cx="13356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688" name="Google Shape;3688;p257"/>
          <p:cNvSpPr txBox="1"/>
          <p:nvPr>
            <p:ph idx="3" type="subTitle"/>
          </p:nvPr>
        </p:nvSpPr>
        <p:spPr>
          <a:xfrm>
            <a:off x="2929575" y="2661538"/>
            <a:ext cx="13356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689" name="Google Shape;3689;p257"/>
          <p:cNvSpPr txBox="1"/>
          <p:nvPr>
            <p:ph idx="4" type="subTitle"/>
          </p:nvPr>
        </p:nvSpPr>
        <p:spPr>
          <a:xfrm>
            <a:off x="6801725" y="2661538"/>
            <a:ext cx="13356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690" name="Google Shape;3690;p257"/>
          <p:cNvSpPr/>
          <p:nvPr/>
        </p:nvSpPr>
        <p:spPr>
          <a:xfrm>
            <a:off x="5159975" y="1269825"/>
            <a:ext cx="762000" cy="7620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1" name="Google Shape;3691;p257"/>
          <p:cNvSpPr/>
          <p:nvPr/>
        </p:nvSpPr>
        <p:spPr>
          <a:xfrm>
            <a:off x="5421425" y="-601275"/>
            <a:ext cx="2391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92" name="Google Shape;3692;p257"/>
          <p:cNvCxnSpPr/>
          <p:nvPr/>
        </p:nvCxnSpPr>
        <p:spPr>
          <a:xfrm>
            <a:off x="8298800" y="-129200"/>
            <a:ext cx="0" cy="146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693" name="Google Shape;3693;p257"/>
          <p:cNvCxnSpPr/>
          <p:nvPr/>
        </p:nvCxnSpPr>
        <p:spPr>
          <a:xfrm>
            <a:off x="8298675" y="4349825"/>
            <a:ext cx="0" cy="136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694" name="Google Shape;3694;p257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95" name="Google Shape;3695;p257"/>
          <p:cNvSpPr txBox="1"/>
          <p:nvPr>
            <p:ph idx="5" type="subTitle"/>
          </p:nvPr>
        </p:nvSpPr>
        <p:spPr>
          <a:xfrm>
            <a:off x="904112" y="2914538"/>
            <a:ext cx="1540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96" name="Google Shape;3696;p257"/>
          <p:cNvSpPr txBox="1"/>
          <p:nvPr>
            <p:ph idx="6" type="subTitle"/>
          </p:nvPr>
        </p:nvSpPr>
        <p:spPr>
          <a:xfrm>
            <a:off x="4763050" y="2914538"/>
            <a:ext cx="1540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97" name="Google Shape;3697;p257"/>
          <p:cNvSpPr txBox="1"/>
          <p:nvPr>
            <p:ph idx="7" type="subTitle"/>
          </p:nvPr>
        </p:nvSpPr>
        <p:spPr>
          <a:xfrm>
            <a:off x="6699100" y="2914538"/>
            <a:ext cx="1540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98" name="Google Shape;3698;p257"/>
          <p:cNvSpPr txBox="1"/>
          <p:nvPr>
            <p:ph idx="8" type="subTitle"/>
          </p:nvPr>
        </p:nvSpPr>
        <p:spPr>
          <a:xfrm>
            <a:off x="2796775" y="2914538"/>
            <a:ext cx="1540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99" name="Google Shape;3699;p257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0" name="Google Shape;3700;p257"/>
          <p:cNvSpPr/>
          <p:nvPr/>
        </p:nvSpPr>
        <p:spPr>
          <a:xfrm>
            <a:off x="256100" y="1269825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1" name="Google Shape;3701;p257"/>
          <p:cNvSpPr/>
          <p:nvPr/>
        </p:nvSpPr>
        <p:spPr>
          <a:xfrm>
            <a:off x="144300" y="40792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2" name="Google Shape;3702;p257"/>
          <p:cNvSpPr/>
          <p:nvPr/>
        </p:nvSpPr>
        <p:spPr>
          <a:xfrm>
            <a:off x="8593525" y="14614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3" name="Google Shape;3703;p257"/>
          <p:cNvSpPr/>
          <p:nvPr/>
        </p:nvSpPr>
        <p:spPr>
          <a:xfrm>
            <a:off x="8593525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4" name="Google Shape;3704;p257"/>
          <p:cNvSpPr/>
          <p:nvPr/>
        </p:nvSpPr>
        <p:spPr>
          <a:xfrm>
            <a:off x="5780600" y="-26777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3_1">
    <p:bg>
      <p:bgPr>
        <a:solidFill>
          <a:schemeClr val="dk1"/>
        </a:solidFill>
      </p:bgPr>
    </p:bg>
    <p:spTree>
      <p:nvGrpSpPr>
        <p:cNvPr id="3705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" name="Google Shape;3706;p258"/>
          <p:cNvSpPr/>
          <p:nvPr/>
        </p:nvSpPr>
        <p:spPr>
          <a:xfrm flipH="1">
            <a:off x="4827428" y="3155800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7" name="Google Shape;3707;p258"/>
          <p:cNvSpPr/>
          <p:nvPr/>
        </p:nvSpPr>
        <p:spPr>
          <a:xfrm flipH="1">
            <a:off x="4760450" y="3196570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8" name="Google Shape;3708;p258"/>
          <p:cNvSpPr/>
          <p:nvPr/>
        </p:nvSpPr>
        <p:spPr>
          <a:xfrm>
            <a:off x="907675" y="3155800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9" name="Google Shape;3709;p258"/>
          <p:cNvSpPr/>
          <p:nvPr/>
        </p:nvSpPr>
        <p:spPr>
          <a:xfrm>
            <a:off x="974653" y="3196570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0" name="Google Shape;3710;p258"/>
          <p:cNvSpPr/>
          <p:nvPr/>
        </p:nvSpPr>
        <p:spPr>
          <a:xfrm flipH="1">
            <a:off x="4827428" y="1402125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1" name="Google Shape;3711;p258"/>
          <p:cNvSpPr/>
          <p:nvPr/>
        </p:nvSpPr>
        <p:spPr>
          <a:xfrm flipH="1">
            <a:off x="4760450" y="1442895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2" name="Google Shape;3712;p258"/>
          <p:cNvSpPr/>
          <p:nvPr/>
        </p:nvSpPr>
        <p:spPr>
          <a:xfrm>
            <a:off x="907675" y="1402125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3" name="Google Shape;3713;p258"/>
          <p:cNvSpPr/>
          <p:nvPr/>
        </p:nvSpPr>
        <p:spPr>
          <a:xfrm>
            <a:off x="974653" y="1442895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4" name="Google Shape;3714;p258"/>
          <p:cNvSpPr txBox="1"/>
          <p:nvPr>
            <p:ph idx="1" type="subTitle"/>
          </p:nvPr>
        </p:nvSpPr>
        <p:spPr>
          <a:xfrm>
            <a:off x="1067264" y="1688250"/>
            <a:ext cx="24054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715" name="Google Shape;3715;p258"/>
          <p:cNvSpPr/>
          <p:nvPr/>
        </p:nvSpPr>
        <p:spPr>
          <a:xfrm>
            <a:off x="6763725" y="-317850"/>
            <a:ext cx="762000" cy="7620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6" name="Google Shape;3716;p258"/>
          <p:cNvSpPr/>
          <p:nvPr/>
        </p:nvSpPr>
        <p:spPr>
          <a:xfrm>
            <a:off x="239700" y="-601275"/>
            <a:ext cx="2391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Ç</a:t>
            </a:r>
            <a:endParaRPr>
              <a:solidFill>
                <a:schemeClr val="hlink"/>
              </a:solidFill>
            </a:endParaRPr>
          </a:p>
        </p:txBody>
      </p:sp>
      <p:cxnSp>
        <p:nvCxnSpPr>
          <p:cNvPr id="3717" name="Google Shape;3717;p258"/>
          <p:cNvCxnSpPr/>
          <p:nvPr/>
        </p:nvCxnSpPr>
        <p:spPr>
          <a:xfrm>
            <a:off x="8298800" y="-129200"/>
            <a:ext cx="0" cy="146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718" name="Google Shape;3718;p258"/>
          <p:cNvCxnSpPr/>
          <p:nvPr/>
        </p:nvCxnSpPr>
        <p:spPr>
          <a:xfrm>
            <a:off x="8298675" y="4349825"/>
            <a:ext cx="0" cy="136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719" name="Google Shape;3719;p258"/>
          <p:cNvSpPr txBox="1"/>
          <p:nvPr>
            <p:ph type="title"/>
          </p:nvPr>
        </p:nvSpPr>
        <p:spPr>
          <a:xfrm>
            <a:off x="720000" y="5339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20" name="Google Shape;3720;p258"/>
          <p:cNvSpPr txBox="1"/>
          <p:nvPr>
            <p:ph idx="2" type="subTitle"/>
          </p:nvPr>
        </p:nvSpPr>
        <p:spPr>
          <a:xfrm>
            <a:off x="1067340" y="1941250"/>
            <a:ext cx="24054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21" name="Google Shape;3721;p258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2" name="Google Shape;3722;p258"/>
          <p:cNvSpPr/>
          <p:nvPr/>
        </p:nvSpPr>
        <p:spPr>
          <a:xfrm>
            <a:off x="256100" y="1269825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3" name="Google Shape;3723;p258"/>
          <p:cNvSpPr/>
          <p:nvPr/>
        </p:nvSpPr>
        <p:spPr>
          <a:xfrm>
            <a:off x="8593525" y="10868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4" name="Google Shape;3724;p258"/>
          <p:cNvSpPr/>
          <p:nvPr/>
        </p:nvSpPr>
        <p:spPr>
          <a:xfrm>
            <a:off x="648650" y="459255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5" name="Google Shape;3725;p258"/>
          <p:cNvSpPr/>
          <p:nvPr/>
        </p:nvSpPr>
        <p:spPr>
          <a:xfrm>
            <a:off x="8593525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6" name="Google Shape;3726;p258"/>
          <p:cNvSpPr/>
          <p:nvPr/>
        </p:nvSpPr>
        <p:spPr>
          <a:xfrm>
            <a:off x="5780600" y="-26777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7" name="Google Shape;3727;p258"/>
          <p:cNvSpPr/>
          <p:nvPr/>
        </p:nvSpPr>
        <p:spPr>
          <a:xfrm>
            <a:off x="8424000" y="539996"/>
            <a:ext cx="429900" cy="4098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8" name="Google Shape;3728;p258"/>
          <p:cNvSpPr txBox="1"/>
          <p:nvPr>
            <p:ph idx="3" type="subTitle"/>
          </p:nvPr>
        </p:nvSpPr>
        <p:spPr>
          <a:xfrm>
            <a:off x="1067264" y="3446000"/>
            <a:ext cx="24054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729" name="Google Shape;3729;p258"/>
          <p:cNvSpPr txBox="1"/>
          <p:nvPr>
            <p:ph idx="4" type="subTitle"/>
          </p:nvPr>
        </p:nvSpPr>
        <p:spPr>
          <a:xfrm>
            <a:off x="1067340" y="3699000"/>
            <a:ext cx="24054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0" name="Google Shape;3730;p258"/>
          <p:cNvSpPr txBox="1"/>
          <p:nvPr>
            <p:ph idx="5" type="subTitle"/>
          </p:nvPr>
        </p:nvSpPr>
        <p:spPr>
          <a:xfrm>
            <a:off x="5671264" y="1688250"/>
            <a:ext cx="24054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731" name="Google Shape;3731;p258"/>
          <p:cNvSpPr txBox="1"/>
          <p:nvPr>
            <p:ph idx="6" type="subTitle"/>
          </p:nvPr>
        </p:nvSpPr>
        <p:spPr>
          <a:xfrm>
            <a:off x="5671340" y="1941250"/>
            <a:ext cx="24054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2" name="Google Shape;3732;p258"/>
          <p:cNvSpPr txBox="1"/>
          <p:nvPr>
            <p:ph idx="7" type="subTitle"/>
          </p:nvPr>
        </p:nvSpPr>
        <p:spPr>
          <a:xfrm>
            <a:off x="5671264" y="3446000"/>
            <a:ext cx="24054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733" name="Google Shape;3733;p258"/>
          <p:cNvSpPr txBox="1"/>
          <p:nvPr>
            <p:ph idx="8" type="subTitle"/>
          </p:nvPr>
        </p:nvSpPr>
        <p:spPr>
          <a:xfrm>
            <a:off x="5671340" y="3699000"/>
            <a:ext cx="24054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2_1">
    <p:bg>
      <p:bgPr>
        <a:solidFill>
          <a:schemeClr val="dk1"/>
        </a:solidFill>
      </p:bgPr>
    </p:bg>
    <p:spTree>
      <p:nvGrpSpPr>
        <p:cNvPr id="3734" name="Shape 3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5" name="Google Shape;3735;p259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36" name="Google Shape;3736;p259"/>
          <p:cNvSpPr txBox="1"/>
          <p:nvPr>
            <p:ph idx="1" type="subTitle"/>
          </p:nvPr>
        </p:nvSpPr>
        <p:spPr>
          <a:xfrm>
            <a:off x="4884926" y="2920575"/>
            <a:ext cx="1335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737" name="Google Shape;3737;p259"/>
          <p:cNvSpPr txBox="1"/>
          <p:nvPr>
            <p:ph idx="2" type="subTitle"/>
          </p:nvPr>
        </p:nvSpPr>
        <p:spPr>
          <a:xfrm>
            <a:off x="992575" y="2920575"/>
            <a:ext cx="1335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738" name="Google Shape;3738;p259"/>
          <p:cNvSpPr txBox="1"/>
          <p:nvPr>
            <p:ph idx="3" type="subTitle"/>
          </p:nvPr>
        </p:nvSpPr>
        <p:spPr>
          <a:xfrm>
            <a:off x="2953169" y="2920575"/>
            <a:ext cx="1335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739" name="Google Shape;3739;p259"/>
          <p:cNvSpPr txBox="1"/>
          <p:nvPr>
            <p:ph hasCustomPrompt="1" idx="4" type="title"/>
          </p:nvPr>
        </p:nvSpPr>
        <p:spPr>
          <a:xfrm>
            <a:off x="1180975" y="2542275"/>
            <a:ext cx="9588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3740" name="Google Shape;3740;p259"/>
          <p:cNvSpPr txBox="1"/>
          <p:nvPr>
            <p:ph hasCustomPrompt="1" idx="5" type="title"/>
          </p:nvPr>
        </p:nvSpPr>
        <p:spPr>
          <a:xfrm>
            <a:off x="3141569" y="2542275"/>
            <a:ext cx="9588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3741" name="Google Shape;3741;p259"/>
          <p:cNvSpPr txBox="1"/>
          <p:nvPr>
            <p:ph hasCustomPrompt="1" idx="6" type="title"/>
          </p:nvPr>
        </p:nvSpPr>
        <p:spPr>
          <a:xfrm>
            <a:off x="5073326" y="2542275"/>
            <a:ext cx="9588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3742" name="Google Shape;3742;p259"/>
          <p:cNvSpPr/>
          <p:nvPr/>
        </p:nvSpPr>
        <p:spPr>
          <a:xfrm>
            <a:off x="8634825" y="4156656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3" name="Google Shape;3743;p259"/>
          <p:cNvSpPr/>
          <p:nvPr/>
        </p:nvSpPr>
        <p:spPr>
          <a:xfrm>
            <a:off x="288350" y="4353675"/>
            <a:ext cx="213300" cy="10938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4" name="Google Shape;3744;p259"/>
          <p:cNvSpPr/>
          <p:nvPr/>
        </p:nvSpPr>
        <p:spPr>
          <a:xfrm>
            <a:off x="8088050" y="-5477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5" name="Google Shape;3745;p259"/>
          <p:cNvSpPr/>
          <p:nvPr/>
        </p:nvSpPr>
        <p:spPr>
          <a:xfrm>
            <a:off x="217550" y="68000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6" name="Google Shape;3746;p259"/>
          <p:cNvSpPr/>
          <p:nvPr/>
        </p:nvSpPr>
        <p:spPr>
          <a:xfrm>
            <a:off x="8424000" y="13287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7" name="Google Shape;3747;p259"/>
          <p:cNvSpPr/>
          <p:nvPr/>
        </p:nvSpPr>
        <p:spPr>
          <a:xfrm>
            <a:off x="427525" y="1530613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8" name="Google Shape;3748;p259"/>
          <p:cNvSpPr/>
          <p:nvPr/>
        </p:nvSpPr>
        <p:spPr>
          <a:xfrm>
            <a:off x="7994100" y="46856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9" name="Google Shape;3749;p259"/>
          <p:cNvSpPr/>
          <p:nvPr/>
        </p:nvSpPr>
        <p:spPr>
          <a:xfrm>
            <a:off x="1015525" y="93088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0" name="Google Shape;3750;p259"/>
          <p:cNvSpPr/>
          <p:nvPr/>
        </p:nvSpPr>
        <p:spPr>
          <a:xfrm>
            <a:off x="217550" y="2238767"/>
            <a:ext cx="354900" cy="356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1" name="Google Shape;3751;p259"/>
          <p:cNvSpPr txBox="1"/>
          <p:nvPr>
            <p:ph idx="7" type="subTitle"/>
          </p:nvPr>
        </p:nvSpPr>
        <p:spPr>
          <a:xfrm>
            <a:off x="6816700" y="2920575"/>
            <a:ext cx="1335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752" name="Google Shape;3752;p259"/>
          <p:cNvSpPr txBox="1"/>
          <p:nvPr>
            <p:ph hasCustomPrompt="1" idx="8" type="title"/>
          </p:nvPr>
        </p:nvSpPr>
        <p:spPr>
          <a:xfrm>
            <a:off x="7005100" y="2542275"/>
            <a:ext cx="9588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cxnSp>
        <p:nvCxnSpPr>
          <p:cNvPr id="3753" name="Google Shape;3753;p259"/>
          <p:cNvCxnSpPr>
            <a:stCxn id="3739" idx="1"/>
          </p:cNvCxnSpPr>
          <p:nvPr/>
        </p:nvCxnSpPr>
        <p:spPr>
          <a:xfrm rot="10800000">
            <a:off x="-22925" y="2705325"/>
            <a:ext cx="120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754" name="Google Shape;3754;p259"/>
          <p:cNvCxnSpPr/>
          <p:nvPr/>
        </p:nvCxnSpPr>
        <p:spPr>
          <a:xfrm rot="10800000">
            <a:off x="7963900" y="3162525"/>
            <a:ext cx="120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755" name="Google Shape;3755;p259"/>
          <p:cNvSpPr txBox="1"/>
          <p:nvPr>
            <p:ph idx="9" type="subTitle"/>
          </p:nvPr>
        </p:nvSpPr>
        <p:spPr>
          <a:xfrm>
            <a:off x="851275" y="326710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6" name="Google Shape;3756;p259"/>
          <p:cNvSpPr txBox="1"/>
          <p:nvPr>
            <p:ph idx="13" type="subTitle"/>
          </p:nvPr>
        </p:nvSpPr>
        <p:spPr>
          <a:xfrm>
            <a:off x="4743626" y="326710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7" name="Google Shape;3757;p259"/>
          <p:cNvSpPr txBox="1"/>
          <p:nvPr>
            <p:ph idx="14" type="subTitle"/>
          </p:nvPr>
        </p:nvSpPr>
        <p:spPr>
          <a:xfrm>
            <a:off x="6675396" y="326710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8" name="Google Shape;3758;p259"/>
          <p:cNvSpPr txBox="1"/>
          <p:nvPr>
            <p:ph idx="15" type="subTitle"/>
          </p:nvPr>
        </p:nvSpPr>
        <p:spPr>
          <a:xfrm>
            <a:off x="2811869" y="326710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2_1_1">
    <p:bg>
      <p:bgPr>
        <a:solidFill>
          <a:schemeClr val="dk1"/>
        </a:solidFill>
      </p:bgPr>
    </p:bg>
    <p:spTree>
      <p:nvGrpSpPr>
        <p:cNvPr id="3759" name="Shape 3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0" name="Google Shape;3760;p260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61" name="Google Shape;3761;p260"/>
          <p:cNvSpPr txBox="1"/>
          <p:nvPr>
            <p:ph idx="1" type="subTitle"/>
          </p:nvPr>
        </p:nvSpPr>
        <p:spPr>
          <a:xfrm>
            <a:off x="1262525" y="1562025"/>
            <a:ext cx="16182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762" name="Google Shape;3762;p260"/>
          <p:cNvSpPr txBox="1"/>
          <p:nvPr>
            <p:ph hasCustomPrompt="1" idx="2" type="title"/>
          </p:nvPr>
        </p:nvSpPr>
        <p:spPr>
          <a:xfrm>
            <a:off x="3086100" y="2473650"/>
            <a:ext cx="11613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3763" name="Google Shape;3763;p260"/>
          <p:cNvSpPr/>
          <p:nvPr/>
        </p:nvSpPr>
        <p:spPr>
          <a:xfrm>
            <a:off x="8634825" y="4156656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4" name="Google Shape;3764;p260"/>
          <p:cNvSpPr/>
          <p:nvPr/>
        </p:nvSpPr>
        <p:spPr>
          <a:xfrm>
            <a:off x="7834500" y="-148650"/>
            <a:ext cx="213300" cy="10938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5" name="Google Shape;3765;p260"/>
          <p:cNvSpPr/>
          <p:nvPr/>
        </p:nvSpPr>
        <p:spPr>
          <a:xfrm>
            <a:off x="-627725" y="42857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6" name="Google Shape;3766;p260"/>
          <p:cNvSpPr/>
          <p:nvPr/>
        </p:nvSpPr>
        <p:spPr>
          <a:xfrm>
            <a:off x="147075" y="2103275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7" name="Google Shape;3767;p260"/>
          <p:cNvSpPr/>
          <p:nvPr/>
        </p:nvSpPr>
        <p:spPr>
          <a:xfrm>
            <a:off x="8424000" y="13287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8" name="Google Shape;3768;p260"/>
          <p:cNvSpPr/>
          <p:nvPr/>
        </p:nvSpPr>
        <p:spPr>
          <a:xfrm>
            <a:off x="427525" y="1530613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9" name="Google Shape;3769;p260"/>
          <p:cNvSpPr/>
          <p:nvPr/>
        </p:nvSpPr>
        <p:spPr>
          <a:xfrm>
            <a:off x="427525" y="26846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0" name="Google Shape;3770;p260"/>
          <p:cNvSpPr/>
          <p:nvPr/>
        </p:nvSpPr>
        <p:spPr>
          <a:xfrm>
            <a:off x="8533500" y="212888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1" name="Google Shape;3771;p260"/>
          <p:cNvSpPr/>
          <p:nvPr/>
        </p:nvSpPr>
        <p:spPr>
          <a:xfrm>
            <a:off x="8088050" y="3859317"/>
            <a:ext cx="354900" cy="356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2" name="Google Shape;3772;p260"/>
          <p:cNvSpPr txBox="1"/>
          <p:nvPr>
            <p:ph idx="3" type="subTitle"/>
          </p:nvPr>
        </p:nvSpPr>
        <p:spPr>
          <a:xfrm>
            <a:off x="1262525" y="190855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73" name="Google Shape;3773;p260"/>
          <p:cNvSpPr/>
          <p:nvPr/>
        </p:nvSpPr>
        <p:spPr>
          <a:xfrm>
            <a:off x="0" y="-360025"/>
            <a:ext cx="213300" cy="10938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4" name="Google Shape;3774;p260"/>
          <p:cNvSpPr txBox="1"/>
          <p:nvPr>
            <p:ph idx="4" type="subTitle"/>
          </p:nvPr>
        </p:nvSpPr>
        <p:spPr>
          <a:xfrm>
            <a:off x="6423100" y="1562025"/>
            <a:ext cx="16182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775" name="Google Shape;3775;p260"/>
          <p:cNvSpPr txBox="1"/>
          <p:nvPr>
            <p:ph hasCustomPrompt="1" idx="5" type="title"/>
          </p:nvPr>
        </p:nvSpPr>
        <p:spPr>
          <a:xfrm>
            <a:off x="5067125" y="2473650"/>
            <a:ext cx="11613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3776" name="Google Shape;3776;p260"/>
          <p:cNvSpPr txBox="1"/>
          <p:nvPr>
            <p:ph idx="6" type="subTitle"/>
          </p:nvPr>
        </p:nvSpPr>
        <p:spPr>
          <a:xfrm>
            <a:off x="6423100" y="190855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77" name="Google Shape;3777;p260"/>
          <p:cNvSpPr txBox="1"/>
          <p:nvPr>
            <p:ph idx="7" type="subTitle"/>
          </p:nvPr>
        </p:nvSpPr>
        <p:spPr>
          <a:xfrm>
            <a:off x="1262525" y="3294650"/>
            <a:ext cx="16182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778" name="Google Shape;3778;p260"/>
          <p:cNvSpPr txBox="1"/>
          <p:nvPr>
            <p:ph hasCustomPrompt="1" idx="8" type="title"/>
          </p:nvPr>
        </p:nvSpPr>
        <p:spPr>
          <a:xfrm>
            <a:off x="3086100" y="4206275"/>
            <a:ext cx="11613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3779" name="Google Shape;3779;p260"/>
          <p:cNvSpPr txBox="1"/>
          <p:nvPr>
            <p:ph idx="9" type="subTitle"/>
          </p:nvPr>
        </p:nvSpPr>
        <p:spPr>
          <a:xfrm>
            <a:off x="1262525" y="3641175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80" name="Google Shape;3780;p260"/>
          <p:cNvSpPr txBox="1"/>
          <p:nvPr>
            <p:ph idx="13" type="subTitle"/>
          </p:nvPr>
        </p:nvSpPr>
        <p:spPr>
          <a:xfrm>
            <a:off x="6423100" y="3294650"/>
            <a:ext cx="16182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781" name="Google Shape;3781;p260"/>
          <p:cNvSpPr txBox="1"/>
          <p:nvPr>
            <p:ph hasCustomPrompt="1" idx="14" type="title"/>
          </p:nvPr>
        </p:nvSpPr>
        <p:spPr>
          <a:xfrm>
            <a:off x="5067125" y="4206275"/>
            <a:ext cx="11613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3782" name="Google Shape;3782;p260"/>
          <p:cNvSpPr txBox="1"/>
          <p:nvPr>
            <p:ph idx="15" type="subTitle"/>
          </p:nvPr>
        </p:nvSpPr>
        <p:spPr>
          <a:xfrm>
            <a:off x="6423100" y="3641175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83" name="Google Shape;3783;p260"/>
          <p:cNvSpPr/>
          <p:nvPr/>
        </p:nvSpPr>
        <p:spPr>
          <a:xfrm>
            <a:off x="5140050" y="-2963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bg>
      <p:bgPr>
        <a:solidFill>
          <a:schemeClr val="dk1"/>
        </a:solidFill>
      </p:bgPr>
    </p:bg>
    <p:spTree>
      <p:nvGrpSpPr>
        <p:cNvPr id="3784" name="Shape 3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5" name="Google Shape;3785;p261"/>
          <p:cNvGrpSpPr/>
          <p:nvPr/>
        </p:nvGrpSpPr>
        <p:grpSpPr>
          <a:xfrm>
            <a:off x="1467976" y="2950549"/>
            <a:ext cx="6019105" cy="1787536"/>
            <a:chOff x="717471" y="1493492"/>
            <a:chExt cx="5339399" cy="2767940"/>
          </a:xfrm>
        </p:grpSpPr>
        <p:sp>
          <p:nvSpPr>
            <p:cNvPr id="3786" name="Google Shape;3786;p261"/>
            <p:cNvSpPr/>
            <p:nvPr/>
          </p:nvSpPr>
          <p:spPr>
            <a:xfrm>
              <a:off x="717471" y="1493492"/>
              <a:ext cx="52632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261"/>
            <p:cNvSpPr/>
            <p:nvPr/>
          </p:nvSpPr>
          <p:spPr>
            <a:xfrm>
              <a:off x="793670" y="1637933"/>
              <a:ext cx="52632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8" name="Google Shape;3788;p261"/>
          <p:cNvGrpSpPr/>
          <p:nvPr/>
        </p:nvGrpSpPr>
        <p:grpSpPr>
          <a:xfrm>
            <a:off x="1467976" y="1097952"/>
            <a:ext cx="6019105" cy="1787536"/>
            <a:chOff x="717471" y="1493492"/>
            <a:chExt cx="5339399" cy="2767940"/>
          </a:xfrm>
        </p:grpSpPr>
        <p:sp>
          <p:nvSpPr>
            <p:cNvPr id="3789" name="Google Shape;3789;p261"/>
            <p:cNvSpPr/>
            <p:nvPr/>
          </p:nvSpPr>
          <p:spPr>
            <a:xfrm>
              <a:off x="717471" y="1493492"/>
              <a:ext cx="52632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261"/>
            <p:cNvSpPr/>
            <p:nvPr/>
          </p:nvSpPr>
          <p:spPr>
            <a:xfrm>
              <a:off x="793670" y="1637933"/>
              <a:ext cx="52632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1" name="Google Shape;3791;p261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92" name="Google Shape;3792;p261"/>
          <p:cNvSpPr txBox="1"/>
          <p:nvPr>
            <p:ph idx="1" type="subTitle"/>
          </p:nvPr>
        </p:nvSpPr>
        <p:spPr>
          <a:xfrm>
            <a:off x="5840283" y="1503563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793" name="Google Shape;3793;p261"/>
          <p:cNvSpPr txBox="1"/>
          <p:nvPr>
            <p:ph idx="2" type="subTitle"/>
          </p:nvPr>
        </p:nvSpPr>
        <p:spPr>
          <a:xfrm>
            <a:off x="1746608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94" name="Google Shape;3794;p261"/>
          <p:cNvSpPr txBox="1"/>
          <p:nvPr>
            <p:ph idx="3" type="subTitle"/>
          </p:nvPr>
        </p:nvSpPr>
        <p:spPr>
          <a:xfrm>
            <a:off x="5618692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95" name="Google Shape;3795;p261"/>
          <p:cNvSpPr txBox="1"/>
          <p:nvPr>
            <p:ph idx="4" type="subTitle"/>
          </p:nvPr>
        </p:nvSpPr>
        <p:spPr>
          <a:xfrm>
            <a:off x="1968133" y="1503563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796" name="Google Shape;3796;p261"/>
          <p:cNvSpPr txBox="1"/>
          <p:nvPr>
            <p:ph idx="5" type="subTitle"/>
          </p:nvPr>
        </p:nvSpPr>
        <p:spPr>
          <a:xfrm>
            <a:off x="3911254" y="1503563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797" name="Google Shape;3797;p261"/>
          <p:cNvSpPr txBox="1"/>
          <p:nvPr>
            <p:ph idx="6" type="subTitle"/>
          </p:nvPr>
        </p:nvSpPr>
        <p:spPr>
          <a:xfrm>
            <a:off x="3689704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98" name="Google Shape;3798;p261"/>
          <p:cNvSpPr txBox="1"/>
          <p:nvPr>
            <p:ph idx="7" type="subTitle"/>
          </p:nvPr>
        </p:nvSpPr>
        <p:spPr>
          <a:xfrm>
            <a:off x="5840283" y="3350138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799" name="Google Shape;3799;p261"/>
          <p:cNvSpPr txBox="1"/>
          <p:nvPr>
            <p:ph idx="8" type="subTitle"/>
          </p:nvPr>
        </p:nvSpPr>
        <p:spPr>
          <a:xfrm>
            <a:off x="1746608" y="3618225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00" name="Google Shape;3800;p261"/>
          <p:cNvSpPr txBox="1"/>
          <p:nvPr>
            <p:ph idx="9" type="subTitle"/>
          </p:nvPr>
        </p:nvSpPr>
        <p:spPr>
          <a:xfrm>
            <a:off x="5618692" y="3618225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01" name="Google Shape;3801;p261"/>
          <p:cNvSpPr txBox="1"/>
          <p:nvPr>
            <p:ph idx="13" type="subTitle"/>
          </p:nvPr>
        </p:nvSpPr>
        <p:spPr>
          <a:xfrm>
            <a:off x="1968133" y="3350138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802" name="Google Shape;3802;p261"/>
          <p:cNvSpPr txBox="1"/>
          <p:nvPr>
            <p:ph idx="14" type="subTitle"/>
          </p:nvPr>
        </p:nvSpPr>
        <p:spPr>
          <a:xfrm>
            <a:off x="3911254" y="3350138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803" name="Google Shape;3803;p261"/>
          <p:cNvSpPr txBox="1"/>
          <p:nvPr>
            <p:ph idx="15" type="subTitle"/>
          </p:nvPr>
        </p:nvSpPr>
        <p:spPr>
          <a:xfrm>
            <a:off x="3689708" y="3618225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04" name="Google Shape;3804;p261"/>
          <p:cNvSpPr/>
          <p:nvPr/>
        </p:nvSpPr>
        <p:spPr>
          <a:xfrm>
            <a:off x="8616025" y="34316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5" name="Google Shape;3805;p261"/>
          <p:cNvSpPr/>
          <p:nvPr/>
        </p:nvSpPr>
        <p:spPr>
          <a:xfrm>
            <a:off x="7487025" y="45306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6" name="Google Shape;3806;p261"/>
          <p:cNvSpPr/>
          <p:nvPr/>
        </p:nvSpPr>
        <p:spPr>
          <a:xfrm>
            <a:off x="168950" y="116962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7" name="Google Shape;3807;p261"/>
          <p:cNvSpPr/>
          <p:nvPr/>
        </p:nvSpPr>
        <p:spPr>
          <a:xfrm>
            <a:off x="8004275" y="199455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8" name="Google Shape;3808;p261"/>
          <p:cNvSpPr/>
          <p:nvPr/>
        </p:nvSpPr>
        <p:spPr>
          <a:xfrm>
            <a:off x="8118850" y="-129200"/>
            <a:ext cx="937800" cy="1092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9" name="Google Shape;3809;p261"/>
          <p:cNvSpPr/>
          <p:nvPr/>
        </p:nvSpPr>
        <p:spPr>
          <a:xfrm>
            <a:off x="-522700" y="-6755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0" name="Google Shape;3810;p261"/>
          <p:cNvSpPr/>
          <p:nvPr/>
        </p:nvSpPr>
        <p:spPr>
          <a:xfrm>
            <a:off x="340200" y="317577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1" name="Google Shape;3811;p261"/>
          <p:cNvSpPr/>
          <p:nvPr/>
        </p:nvSpPr>
        <p:spPr>
          <a:xfrm>
            <a:off x="744900" y="269370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2" name="Google Shape;3812;p261"/>
          <p:cNvSpPr/>
          <p:nvPr/>
        </p:nvSpPr>
        <p:spPr>
          <a:xfrm>
            <a:off x="-418825" y="44045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6_1">
    <p:bg>
      <p:bgPr>
        <a:solidFill>
          <a:schemeClr val="dk1"/>
        </a:solidFill>
      </p:bgPr>
    </p:bg>
    <p:spTree>
      <p:nvGrpSpPr>
        <p:cNvPr id="3813" name="Shape 3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4" name="Google Shape;3814;p262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15" name="Google Shape;3815;p262"/>
          <p:cNvSpPr txBox="1"/>
          <p:nvPr>
            <p:ph idx="1" type="subTitle"/>
          </p:nvPr>
        </p:nvSpPr>
        <p:spPr>
          <a:xfrm>
            <a:off x="1412008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16" name="Google Shape;3816;p262"/>
          <p:cNvSpPr txBox="1"/>
          <p:nvPr>
            <p:ph idx="2" type="subTitle"/>
          </p:nvPr>
        </p:nvSpPr>
        <p:spPr>
          <a:xfrm>
            <a:off x="1412000" y="1427375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817" name="Google Shape;3817;p262"/>
          <p:cNvSpPr/>
          <p:nvPr/>
        </p:nvSpPr>
        <p:spPr>
          <a:xfrm>
            <a:off x="8616025" y="34316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8" name="Google Shape;3818;p262"/>
          <p:cNvSpPr/>
          <p:nvPr/>
        </p:nvSpPr>
        <p:spPr>
          <a:xfrm>
            <a:off x="7487025" y="45306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9" name="Google Shape;3819;p262"/>
          <p:cNvSpPr/>
          <p:nvPr/>
        </p:nvSpPr>
        <p:spPr>
          <a:xfrm>
            <a:off x="6519600" y="2020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0" name="Google Shape;3820;p262"/>
          <p:cNvSpPr/>
          <p:nvPr/>
        </p:nvSpPr>
        <p:spPr>
          <a:xfrm>
            <a:off x="8004275" y="199455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1" name="Google Shape;3821;p262"/>
          <p:cNvSpPr/>
          <p:nvPr/>
        </p:nvSpPr>
        <p:spPr>
          <a:xfrm>
            <a:off x="8118850" y="-129200"/>
            <a:ext cx="937800" cy="1092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2" name="Google Shape;3822;p262"/>
          <p:cNvSpPr/>
          <p:nvPr/>
        </p:nvSpPr>
        <p:spPr>
          <a:xfrm>
            <a:off x="-522700" y="-6755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3" name="Google Shape;3823;p262"/>
          <p:cNvSpPr/>
          <p:nvPr/>
        </p:nvSpPr>
        <p:spPr>
          <a:xfrm>
            <a:off x="7057125" y="5057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4" name="Google Shape;3824;p262"/>
          <p:cNvSpPr/>
          <p:nvPr/>
        </p:nvSpPr>
        <p:spPr>
          <a:xfrm>
            <a:off x="117125" y="22930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5" name="Google Shape;3825;p262"/>
          <p:cNvSpPr/>
          <p:nvPr/>
        </p:nvSpPr>
        <p:spPr>
          <a:xfrm>
            <a:off x="-418825" y="44045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6" name="Google Shape;3826;p262"/>
          <p:cNvSpPr txBox="1"/>
          <p:nvPr>
            <p:ph idx="3" type="subTitle"/>
          </p:nvPr>
        </p:nvSpPr>
        <p:spPr>
          <a:xfrm>
            <a:off x="4032046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27" name="Google Shape;3827;p262"/>
          <p:cNvSpPr txBox="1"/>
          <p:nvPr>
            <p:ph idx="4" type="subTitle"/>
          </p:nvPr>
        </p:nvSpPr>
        <p:spPr>
          <a:xfrm>
            <a:off x="4032038" y="1427375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828" name="Google Shape;3828;p262"/>
          <p:cNvSpPr txBox="1"/>
          <p:nvPr>
            <p:ph idx="5" type="subTitle"/>
          </p:nvPr>
        </p:nvSpPr>
        <p:spPr>
          <a:xfrm>
            <a:off x="6652083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29" name="Google Shape;3829;p262"/>
          <p:cNvSpPr txBox="1"/>
          <p:nvPr>
            <p:ph idx="6" type="subTitle"/>
          </p:nvPr>
        </p:nvSpPr>
        <p:spPr>
          <a:xfrm>
            <a:off x="6652075" y="1427375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830" name="Google Shape;3830;p262"/>
          <p:cNvSpPr txBox="1"/>
          <p:nvPr>
            <p:ph hasCustomPrompt="1" idx="7" type="title"/>
          </p:nvPr>
        </p:nvSpPr>
        <p:spPr>
          <a:xfrm>
            <a:off x="720000" y="1503575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3831" name="Google Shape;3831;p262"/>
          <p:cNvSpPr txBox="1"/>
          <p:nvPr>
            <p:ph hasCustomPrompt="1" idx="8" type="title"/>
          </p:nvPr>
        </p:nvSpPr>
        <p:spPr>
          <a:xfrm>
            <a:off x="3339988" y="1503575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3832" name="Google Shape;3832;p262"/>
          <p:cNvSpPr txBox="1"/>
          <p:nvPr>
            <p:ph hasCustomPrompt="1" idx="9" type="title"/>
          </p:nvPr>
        </p:nvSpPr>
        <p:spPr>
          <a:xfrm>
            <a:off x="5924750" y="1503575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3833" name="Google Shape;3833;p262"/>
          <p:cNvSpPr txBox="1"/>
          <p:nvPr>
            <p:ph idx="13" type="subTitle"/>
          </p:nvPr>
        </p:nvSpPr>
        <p:spPr>
          <a:xfrm>
            <a:off x="1412008" y="3780263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34" name="Google Shape;3834;p262"/>
          <p:cNvSpPr txBox="1"/>
          <p:nvPr>
            <p:ph idx="14" type="subTitle"/>
          </p:nvPr>
        </p:nvSpPr>
        <p:spPr>
          <a:xfrm>
            <a:off x="1412000" y="3435988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835" name="Google Shape;3835;p262"/>
          <p:cNvSpPr txBox="1"/>
          <p:nvPr>
            <p:ph idx="15" type="subTitle"/>
          </p:nvPr>
        </p:nvSpPr>
        <p:spPr>
          <a:xfrm>
            <a:off x="4032046" y="3780263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36" name="Google Shape;3836;p262"/>
          <p:cNvSpPr txBox="1"/>
          <p:nvPr>
            <p:ph idx="16" type="subTitle"/>
          </p:nvPr>
        </p:nvSpPr>
        <p:spPr>
          <a:xfrm>
            <a:off x="4032038" y="3435988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837" name="Google Shape;3837;p262"/>
          <p:cNvSpPr txBox="1"/>
          <p:nvPr>
            <p:ph idx="17" type="subTitle"/>
          </p:nvPr>
        </p:nvSpPr>
        <p:spPr>
          <a:xfrm>
            <a:off x="6652083" y="3780263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38" name="Google Shape;3838;p262"/>
          <p:cNvSpPr txBox="1"/>
          <p:nvPr>
            <p:ph idx="18" type="subTitle"/>
          </p:nvPr>
        </p:nvSpPr>
        <p:spPr>
          <a:xfrm>
            <a:off x="6652075" y="3435988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839" name="Google Shape;3839;p262"/>
          <p:cNvSpPr txBox="1"/>
          <p:nvPr>
            <p:ph hasCustomPrompt="1" idx="19" type="title"/>
          </p:nvPr>
        </p:nvSpPr>
        <p:spPr>
          <a:xfrm>
            <a:off x="720000" y="3512188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3840" name="Google Shape;3840;p262"/>
          <p:cNvSpPr txBox="1"/>
          <p:nvPr>
            <p:ph hasCustomPrompt="1" idx="20" type="title"/>
          </p:nvPr>
        </p:nvSpPr>
        <p:spPr>
          <a:xfrm>
            <a:off x="3339988" y="3512188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3841" name="Google Shape;3841;p262"/>
          <p:cNvSpPr txBox="1"/>
          <p:nvPr>
            <p:ph hasCustomPrompt="1" idx="21" type="title"/>
          </p:nvPr>
        </p:nvSpPr>
        <p:spPr>
          <a:xfrm>
            <a:off x="5924750" y="3512188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USTOM_20">
    <p:spTree>
      <p:nvGrpSpPr>
        <p:cNvPr id="3842" name="Shape 3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3" name="Google Shape;3843;p263"/>
          <p:cNvSpPr txBox="1"/>
          <p:nvPr>
            <p:ph type="title"/>
          </p:nvPr>
        </p:nvSpPr>
        <p:spPr>
          <a:xfrm>
            <a:off x="5383050" y="540000"/>
            <a:ext cx="30411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3">
  <p:cSld name="CUSTOM_20_1">
    <p:spTree>
      <p:nvGrpSpPr>
        <p:cNvPr id="3844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Google Shape;3845;p264"/>
          <p:cNvSpPr txBox="1"/>
          <p:nvPr>
            <p:ph type="title"/>
          </p:nvPr>
        </p:nvSpPr>
        <p:spPr>
          <a:xfrm>
            <a:off x="713225" y="540000"/>
            <a:ext cx="30411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bg>
      <p:bgPr>
        <a:solidFill>
          <a:schemeClr val="dk1"/>
        </a:solidFill>
      </p:bgPr>
    </p:bg>
    <p:spTree>
      <p:nvGrpSpPr>
        <p:cNvPr id="3846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p265"/>
          <p:cNvSpPr/>
          <p:nvPr/>
        </p:nvSpPr>
        <p:spPr>
          <a:xfrm>
            <a:off x="4798225" y="6875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8" name="Google Shape;3848;p265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9" name="Google Shape;3849;p265"/>
          <p:cNvSpPr/>
          <p:nvPr/>
        </p:nvSpPr>
        <p:spPr>
          <a:xfrm>
            <a:off x="1732875" y="-164100"/>
            <a:ext cx="3246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0" name="Google Shape;3850;p265"/>
          <p:cNvSpPr/>
          <p:nvPr/>
        </p:nvSpPr>
        <p:spPr>
          <a:xfrm>
            <a:off x="3989850" y="446647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1" name="Google Shape;3851;p265"/>
          <p:cNvSpPr/>
          <p:nvPr/>
        </p:nvSpPr>
        <p:spPr>
          <a:xfrm>
            <a:off x="-541950" y="-463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2" name="Google Shape;3852;p265"/>
          <p:cNvSpPr/>
          <p:nvPr/>
        </p:nvSpPr>
        <p:spPr>
          <a:xfrm>
            <a:off x="6890850" y="426165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3" name="Google Shape;3853;p265"/>
          <p:cNvSpPr/>
          <p:nvPr/>
        </p:nvSpPr>
        <p:spPr>
          <a:xfrm>
            <a:off x="4394550" y="398440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4" name="Google Shape;3854;p265"/>
          <p:cNvSpPr/>
          <p:nvPr/>
        </p:nvSpPr>
        <p:spPr>
          <a:xfrm>
            <a:off x="7979675" y="3333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5" name="Google Shape;3855;p265"/>
          <p:cNvSpPr/>
          <p:nvPr/>
        </p:nvSpPr>
        <p:spPr>
          <a:xfrm>
            <a:off x="160500" y="392290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6" name="Google Shape;3856;p265"/>
          <p:cNvSpPr/>
          <p:nvPr/>
        </p:nvSpPr>
        <p:spPr>
          <a:xfrm>
            <a:off x="8518200" y="1810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7" name="Google Shape;3857;p265"/>
          <p:cNvGrpSpPr/>
          <p:nvPr/>
        </p:nvGrpSpPr>
        <p:grpSpPr>
          <a:xfrm>
            <a:off x="2264058" y="264870"/>
            <a:ext cx="4580280" cy="4613765"/>
            <a:chOff x="2398900" y="208300"/>
            <a:chExt cx="4310852" cy="4342367"/>
          </a:xfrm>
        </p:grpSpPr>
        <p:sp>
          <p:nvSpPr>
            <p:cNvPr id="3858" name="Google Shape;3858;p265"/>
            <p:cNvSpPr/>
            <p:nvPr/>
          </p:nvSpPr>
          <p:spPr>
            <a:xfrm>
              <a:off x="2398900" y="208300"/>
              <a:ext cx="4172400" cy="41724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265"/>
            <p:cNvSpPr/>
            <p:nvPr/>
          </p:nvSpPr>
          <p:spPr>
            <a:xfrm>
              <a:off x="2537352" y="378267"/>
              <a:ext cx="4172400" cy="4172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0" name="Google Shape;3860;p265"/>
          <p:cNvSpPr txBox="1"/>
          <p:nvPr>
            <p:ph type="title"/>
          </p:nvPr>
        </p:nvSpPr>
        <p:spPr>
          <a:xfrm>
            <a:off x="2625750" y="982825"/>
            <a:ext cx="3892500" cy="10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61" name="Google Shape;3861;p265"/>
          <p:cNvSpPr txBox="1"/>
          <p:nvPr/>
        </p:nvSpPr>
        <p:spPr>
          <a:xfrm>
            <a:off x="3365775" y="3639900"/>
            <a:ext cx="25155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100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including icons by </a:t>
            </a:r>
            <a:r>
              <a:rPr b="1" lang="en" sz="1100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100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2" name="Google Shape;3862;p265"/>
          <p:cNvSpPr txBox="1"/>
          <p:nvPr>
            <p:ph idx="1" type="subTitle"/>
          </p:nvPr>
        </p:nvSpPr>
        <p:spPr>
          <a:xfrm>
            <a:off x="2625625" y="1783925"/>
            <a:ext cx="3892500" cy="1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63" name="Google Shape;3863;p265"/>
          <p:cNvSpPr/>
          <p:nvPr/>
        </p:nvSpPr>
        <p:spPr>
          <a:xfrm>
            <a:off x="6518125" y="8105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4" name="Google Shape;3864;p265"/>
          <p:cNvSpPr/>
          <p:nvPr/>
        </p:nvSpPr>
        <p:spPr>
          <a:xfrm>
            <a:off x="823100" y="14302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16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/>
          <p:nvPr/>
        </p:nvSpPr>
        <p:spPr>
          <a:xfrm>
            <a:off x="4487325" y="38250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8472450" y="1695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1242125" y="21390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1357700" y="45035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1422050" y="59365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8487600" y="45554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" name="Google Shape;253;p28"/>
          <p:cNvCxnSpPr/>
          <p:nvPr/>
        </p:nvCxnSpPr>
        <p:spPr>
          <a:xfrm>
            <a:off x="825950" y="-937975"/>
            <a:ext cx="0" cy="2631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8"/>
          <p:cNvCxnSpPr/>
          <p:nvPr/>
        </p:nvCxnSpPr>
        <p:spPr>
          <a:xfrm>
            <a:off x="825950" y="3392700"/>
            <a:ext cx="0" cy="2631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255" name="Google Shape;255;p28"/>
          <p:cNvGrpSpPr/>
          <p:nvPr/>
        </p:nvGrpSpPr>
        <p:grpSpPr>
          <a:xfrm>
            <a:off x="1793120" y="749323"/>
            <a:ext cx="5405364" cy="3644869"/>
            <a:chOff x="717450" y="1493475"/>
            <a:chExt cx="1854900" cy="2767975"/>
          </a:xfrm>
        </p:grpSpPr>
        <p:sp>
          <p:nvSpPr>
            <p:cNvPr id="256" name="Google Shape;256;p28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28"/>
          <p:cNvSpPr txBox="1"/>
          <p:nvPr>
            <p:ph type="title"/>
          </p:nvPr>
        </p:nvSpPr>
        <p:spPr>
          <a:xfrm>
            <a:off x="2612100" y="3066200"/>
            <a:ext cx="39198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59" name="Google Shape;259;p28"/>
          <p:cNvSpPr txBox="1"/>
          <p:nvPr>
            <p:ph idx="1" type="subTitle"/>
          </p:nvPr>
        </p:nvSpPr>
        <p:spPr>
          <a:xfrm>
            <a:off x="2612100" y="1974725"/>
            <a:ext cx="39198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9_1">
    <p:bg>
      <p:bgPr>
        <a:solidFill>
          <a:schemeClr val="dk1"/>
        </a:solidFill>
      </p:bgPr>
    </p:bg>
    <p:spTree>
      <p:nvGrpSpPr>
        <p:cNvPr id="3865" name="Shape 3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6" name="Google Shape;3866;p266"/>
          <p:cNvSpPr/>
          <p:nvPr/>
        </p:nvSpPr>
        <p:spPr>
          <a:xfrm flipH="1">
            <a:off x="1253850" y="736750"/>
            <a:ext cx="3517500" cy="3576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7" name="Google Shape;3867;p266"/>
          <p:cNvSpPr/>
          <p:nvPr/>
        </p:nvSpPr>
        <p:spPr>
          <a:xfrm flipH="1">
            <a:off x="1131803" y="830270"/>
            <a:ext cx="3517500" cy="3576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8" name="Google Shape;3868;p266"/>
          <p:cNvSpPr txBox="1"/>
          <p:nvPr>
            <p:ph hasCustomPrompt="1" type="title"/>
          </p:nvPr>
        </p:nvSpPr>
        <p:spPr>
          <a:xfrm>
            <a:off x="1945050" y="1909150"/>
            <a:ext cx="2514600" cy="4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3869" name="Google Shape;3869;p266"/>
          <p:cNvSpPr txBox="1"/>
          <p:nvPr>
            <p:ph idx="1" type="subTitle"/>
          </p:nvPr>
        </p:nvSpPr>
        <p:spPr>
          <a:xfrm>
            <a:off x="1945050" y="2455800"/>
            <a:ext cx="2514600" cy="3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70" name="Google Shape;3870;p266"/>
          <p:cNvSpPr txBox="1"/>
          <p:nvPr>
            <p:ph idx="2" type="subTitle"/>
          </p:nvPr>
        </p:nvSpPr>
        <p:spPr>
          <a:xfrm>
            <a:off x="1945050" y="2839488"/>
            <a:ext cx="25146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1" name="Google Shape;3871;p266"/>
          <p:cNvCxnSpPr/>
          <p:nvPr/>
        </p:nvCxnSpPr>
        <p:spPr>
          <a:xfrm rot="10800000">
            <a:off x="2890550" y="-5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872" name="Google Shape;3872;p266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3" name="Google Shape;3873;p266"/>
          <p:cNvSpPr/>
          <p:nvPr/>
        </p:nvSpPr>
        <p:spPr>
          <a:xfrm>
            <a:off x="3989850" y="446647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4" name="Google Shape;3874;p266"/>
          <p:cNvSpPr/>
          <p:nvPr/>
        </p:nvSpPr>
        <p:spPr>
          <a:xfrm>
            <a:off x="8059000" y="38295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5" name="Google Shape;3875;p266"/>
          <p:cNvSpPr/>
          <p:nvPr/>
        </p:nvSpPr>
        <p:spPr>
          <a:xfrm>
            <a:off x="433475" y="21377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6" name="Google Shape;3876;p266"/>
          <p:cNvSpPr/>
          <p:nvPr/>
        </p:nvSpPr>
        <p:spPr>
          <a:xfrm>
            <a:off x="3200200" y="42616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7" name="Google Shape;3877;p266"/>
          <p:cNvSpPr/>
          <p:nvPr/>
        </p:nvSpPr>
        <p:spPr>
          <a:xfrm>
            <a:off x="1030450" y="405322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8" name="Google Shape;3878;p266"/>
          <p:cNvSpPr/>
          <p:nvPr/>
        </p:nvSpPr>
        <p:spPr>
          <a:xfrm>
            <a:off x="8584275" y="10960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9" name="Google Shape;3879;p266"/>
          <p:cNvSpPr/>
          <p:nvPr/>
        </p:nvSpPr>
        <p:spPr>
          <a:xfrm>
            <a:off x="8518200" y="1810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0" name="Google Shape;3880;p266"/>
          <p:cNvSpPr/>
          <p:nvPr/>
        </p:nvSpPr>
        <p:spPr>
          <a:xfrm>
            <a:off x="283325" y="19091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81" name="Google Shape;3881;p266"/>
          <p:cNvCxnSpPr/>
          <p:nvPr/>
        </p:nvCxnSpPr>
        <p:spPr>
          <a:xfrm rot="10800000">
            <a:off x="2890550" y="467950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bg>
      <p:bgPr>
        <a:solidFill>
          <a:schemeClr val="dk1"/>
        </a:solidFill>
      </p:bgPr>
    </p:bg>
    <p:spTree>
      <p:nvGrpSpPr>
        <p:cNvPr id="3882" name="Shape 3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3" name="Google Shape;3883;p267"/>
          <p:cNvSpPr/>
          <p:nvPr/>
        </p:nvSpPr>
        <p:spPr>
          <a:xfrm flipH="1" rot="-5400000">
            <a:off x="7821650" y="392909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4" name="Google Shape;3884;p267"/>
          <p:cNvSpPr/>
          <p:nvPr/>
        </p:nvSpPr>
        <p:spPr>
          <a:xfrm flipH="1" rot="-5400000">
            <a:off x="7897589" y="402985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5" name="Google Shape;3885;p267"/>
          <p:cNvSpPr txBox="1"/>
          <p:nvPr>
            <p:ph type="title"/>
          </p:nvPr>
        </p:nvSpPr>
        <p:spPr>
          <a:xfrm>
            <a:off x="1134800" y="2136900"/>
            <a:ext cx="26247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86" name="Google Shape;3886;p267"/>
          <p:cNvSpPr txBox="1"/>
          <p:nvPr>
            <p:ph idx="1" type="subTitle"/>
          </p:nvPr>
        </p:nvSpPr>
        <p:spPr>
          <a:xfrm>
            <a:off x="1134800" y="2776863"/>
            <a:ext cx="26247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887" name="Google Shape;3887;p267"/>
          <p:cNvSpPr/>
          <p:nvPr/>
        </p:nvSpPr>
        <p:spPr>
          <a:xfrm>
            <a:off x="-29615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8" name="Google Shape;3888;p267"/>
          <p:cNvSpPr/>
          <p:nvPr/>
        </p:nvSpPr>
        <p:spPr>
          <a:xfrm>
            <a:off x="6498000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9" name="Google Shape;3889;p267"/>
          <p:cNvSpPr/>
          <p:nvPr/>
        </p:nvSpPr>
        <p:spPr>
          <a:xfrm>
            <a:off x="-765125" y="9853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0" name="Google Shape;3890;p267"/>
          <p:cNvSpPr/>
          <p:nvPr/>
        </p:nvSpPr>
        <p:spPr>
          <a:xfrm>
            <a:off x="7777725" y="386538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1" name="Google Shape;3891;p267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2" name="Google Shape;3892;p267"/>
          <p:cNvSpPr/>
          <p:nvPr/>
        </p:nvSpPr>
        <p:spPr>
          <a:xfrm>
            <a:off x="2901450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3" name="Google Shape;3893;p267"/>
          <p:cNvSpPr/>
          <p:nvPr/>
        </p:nvSpPr>
        <p:spPr>
          <a:xfrm>
            <a:off x="3833700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5">
  <p:cSld name="CUSTOM_10_1">
    <p:bg>
      <p:bgPr>
        <a:solidFill>
          <a:schemeClr val="dk1"/>
        </a:solidFill>
      </p:bgPr>
    </p:bg>
    <p:spTree>
      <p:nvGrpSpPr>
        <p:cNvPr id="3894" name="Shape 3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5" name="Google Shape;3895;p268"/>
          <p:cNvSpPr/>
          <p:nvPr/>
        </p:nvSpPr>
        <p:spPr>
          <a:xfrm flipH="1" rot="-5400000">
            <a:off x="-1612475" y="-170641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6" name="Google Shape;3896;p268"/>
          <p:cNvSpPr/>
          <p:nvPr/>
        </p:nvSpPr>
        <p:spPr>
          <a:xfrm flipH="1" rot="-5400000">
            <a:off x="-1536536" y="-1605643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7" name="Google Shape;3897;p268"/>
          <p:cNvSpPr txBox="1"/>
          <p:nvPr>
            <p:ph type="title"/>
          </p:nvPr>
        </p:nvSpPr>
        <p:spPr>
          <a:xfrm>
            <a:off x="1134800" y="1984500"/>
            <a:ext cx="30012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98" name="Google Shape;3898;p268"/>
          <p:cNvSpPr txBox="1"/>
          <p:nvPr>
            <p:ph idx="1" type="subTitle"/>
          </p:nvPr>
        </p:nvSpPr>
        <p:spPr>
          <a:xfrm>
            <a:off x="1134800" y="2776875"/>
            <a:ext cx="30012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899" name="Google Shape;3899;p268"/>
          <p:cNvSpPr/>
          <p:nvPr/>
        </p:nvSpPr>
        <p:spPr>
          <a:xfrm>
            <a:off x="0" y="44084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0" name="Google Shape;3900;p268"/>
          <p:cNvSpPr/>
          <p:nvPr/>
        </p:nvSpPr>
        <p:spPr>
          <a:xfrm>
            <a:off x="6498000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1" name="Google Shape;3901;p268"/>
          <p:cNvSpPr/>
          <p:nvPr/>
        </p:nvSpPr>
        <p:spPr>
          <a:xfrm>
            <a:off x="8132625" y="-4945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2" name="Google Shape;3902;p268"/>
          <p:cNvSpPr/>
          <p:nvPr/>
        </p:nvSpPr>
        <p:spPr>
          <a:xfrm>
            <a:off x="2686700" y="8261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3" name="Google Shape;3903;p268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4" name="Google Shape;3904;p268"/>
          <p:cNvSpPr/>
          <p:nvPr/>
        </p:nvSpPr>
        <p:spPr>
          <a:xfrm>
            <a:off x="8563225" y="41786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5" name="Google Shape;3905;p268"/>
          <p:cNvSpPr/>
          <p:nvPr/>
        </p:nvSpPr>
        <p:spPr>
          <a:xfrm>
            <a:off x="3833700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6" name="Google Shape;3906;p268"/>
          <p:cNvSpPr/>
          <p:nvPr/>
        </p:nvSpPr>
        <p:spPr>
          <a:xfrm>
            <a:off x="7379750" y="437159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6">
  <p:cSld name="CUSTOM_10_1_1">
    <p:bg>
      <p:bgPr>
        <a:solidFill>
          <a:schemeClr val="dk1"/>
        </a:solidFill>
      </p:bgPr>
    </p:bg>
    <p:spTree>
      <p:nvGrpSpPr>
        <p:cNvPr id="3907" name="Shape 3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8" name="Google Shape;3908;p269"/>
          <p:cNvSpPr/>
          <p:nvPr/>
        </p:nvSpPr>
        <p:spPr>
          <a:xfrm flipH="1" rot="-5400000">
            <a:off x="7879400" y="410999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9" name="Google Shape;3909;p269"/>
          <p:cNvSpPr/>
          <p:nvPr/>
        </p:nvSpPr>
        <p:spPr>
          <a:xfrm flipH="1" rot="-5400000">
            <a:off x="7965764" y="407395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0" name="Google Shape;3910;p269"/>
          <p:cNvSpPr txBox="1"/>
          <p:nvPr>
            <p:ph type="title"/>
          </p:nvPr>
        </p:nvSpPr>
        <p:spPr>
          <a:xfrm>
            <a:off x="4572000" y="1762175"/>
            <a:ext cx="38589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11" name="Google Shape;3911;p269"/>
          <p:cNvSpPr txBox="1"/>
          <p:nvPr>
            <p:ph idx="1" type="subTitle"/>
          </p:nvPr>
        </p:nvSpPr>
        <p:spPr>
          <a:xfrm>
            <a:off x="4572000" y="2554518"/>
            <a:ext cx="38589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912" name="Google Shape;3912;p269"/>
          <p:cNvSpPr/>
          <p:nvPr/>
        </p:nvSpPr>
        <p:spPr>
          <a:xfrm>
            <a:off x="0" y="44084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3" name="Google Shape;3913;p269"/>
          <p:cNvSpPr/>
          <p:nvPr/>
        </p:nvSpPr>
        <p:spPr>
          <a:xfrm>
            <a:off x="8067550" y="13562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4" name="Google Shape;3914;p269"/>
          <p:cNvSpPr/>
          <p:nvPr/>
        </p:nvSpPr>
        <p:spPr>
          <a:xfrm>
            <a:off x="2742525" y="41742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5" name="Google Shape;3915;p269"/>
          <p:cNvSpPr/>
          <p:nvPr/>
        </p:nvSpPr>
        <p:spPr>
          <a:xfrm>
            <a:off x="1968025" y="1356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6" name="Google Shape;3916;p269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7" name="Google Shape;3917;p269"/>
          <p:cNvSpPr/>
          <p:nvPr/>
        </p:nvSpPr>
        <p:spPr>
          <a:xfrm>
            <a:off x="108150" y="4552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8" name="Google Shape;3918;p269"/>
          <p:cNvSpPr/>
          <p:nvPr/>
        </p:nvSpPr>
        <p:spPr>
          <a:xfrm>
            <a:off x="6229300" y="460857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9" name="Google Shape;3919;p269"/>
          <p:cNvSpPr/>
          <p:nvPr/>
        </p:nvSpPr>
        <p:spPr>
          <a:xfrm>
            <a:off x="3434050" y="-494581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">
    <p:bg>
      <p:bgPr>
        <a:solidFill>
          <a:schemeClr val="dk1"/>
        </a:solidFill>
      </p:bgPr>
    </p:bg>
    <p:spTree>
      <p:nvGrpSpPr>
        <p:cNvPr id="3920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1" name="Google Shape;3921;p270"/>
          <p:cNvGrpSpPr/>
          <p:nvPr/>
        </p:nvGrpSpPr>
        <p:grpSpPr>
          <a:xfrm>
            <a:off x="661667" y="749439"/>
            <a:ext cx="3871176" cy="3644869"/>
            <a:chOff x="717450" y="1493475"/>
            <a:chExt cx="1854900" cy="2767975"/>
          </a:xfrm>
        </p:grpSpPr>
        <p:sp>
          <p:nvSpPr>
            <p:cNvPr id="3922" name="Google Shape;3922;p270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270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4" name="Google Shape;3924;p270"/>
          <p:cNvSpPr txBox="1"/>
          <p:nvPr>
            <p:ph type="title"/>
          </p:nvPr>
        </p:nvSpPr>
        <p:spPr>
          <a:xfrm>
            <a:off x="5227975" y="1721975"/>
            <a:ext cx="3245100" cy="6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25" name="Google Shape;3925;p270"/>
          <p:cNvSpPr txBox="1"/>
          <p:nvPr>
            <p:ph idx="1" type="subTitle"/>
          </p:nvPr>
        </p:nvSpPr>
        <p:spPr>
          <a:xfrm>
            <a:off x="5227975" y="2903725"/>
            <a:ext cx="32451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26" name="Google Shape;3926;p270"/>
          <p:cNvSpPr txBox="1"/>
          <p:nvPr>
            <p:ph idx="2" type="body"/>
          </p:nvPr>
        </p:nvSpPr>
        <p:spPr>
          <a:xfrm>
            <a:off x="1366275" y="1644150"/>
            <a:ext cx="25695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27" name="Google Shape;3927;p270"/>
          <p:cNvSpPr txBox="1"/>
          <p:nvPr>
            <p:ph hasCustomPrompt="1" idx="3" type="title"/>
          </p:nvPr>
        </p:nvSpPr>
        <p:spPr>
          <a:xfrm>
            <a:off x="5227975" y="2502003"/>
            <a:ext cx="3258000" cy="3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28" name="Google Shape;3928;p270"/>
          <p:cNvSpPr/>
          <p:nvPr/>
        </p:nvSpPr>
        <p:spPr>
          <a:xfrm>
            <a:off x="-217800" y="44476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9" name="Google Shape;3929;p270"/>
          <p:cNvSpPr/>
          <p:nvPr/>
        </p:nvSpPr>
        <p:spPr>
          <a:xfrm>
            <a:off x="-504475" y="11521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0" name="Google Shape;3930;p270"/>
          <p:cNvSpPr/>
          <p:nvPr/>
        </p:nvSpPr>
        <p:spPr>
          <a:xfrm>
            <a:off x="8623875" y="34215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1" name="Google Shape;3931;p270"/>
          <p:cNvSpPr/>
          <p:nvPr/>
        </p:nvSpPr>
        <p:spPr>
          <a:xfrm>
            <a:off x="8384575" y="6409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2" name="Google Shape;3932;p270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3" name="Google Shape;3933;p270"/>
          <p:cNvSpPr/>
          <p:nvPr/>
        </p:nvSpPr>
        <p:spPr>
          <a:xfrm>
            <a:off x="17456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4" name="Google Shape;3934;p270"/>
          <p:cNvSpPr/>
          <p:nvPr/>
        </p:nvSpPr>
        <p:spPr>
          <a:xfrm>
            <a:off x="7224175" y="4679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_1">
    <p:bg>
      <p:bgPr>
        <a:solidFill>
          <a:schemeClr val="dk1"/>
        </a:solidFill>
      </p:bgPr>
    </p:bg>
    <p:spTree>
      <p:nvGrpSpPr>
        <p:cNvPr id="3935" name="Shape 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6" name="Google Shape;3936;p271"/>
          <p:cNvSpPr txBox="1"/>
          <p:nvPr>
            <p:ph type="title"/>
          </p:nvPr>
        </p:nvSpPr>
        <p:spPr>
          <a:xfrm>
            <a:off x="5227975" y="1721975"/>
            <a:ext cx="3245100" cy="6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37" name="Google Shape;3937;p271"/>
          <p:cNvSpPr txBox="1"/>
          <p:nvPr>
            <p:ph idx="1" type="subTitle"/>
          </p:nvPr>
        </p:nvSpPr>
        <p:spPr>
          <a:xfrm>
            <a:off x="5227975" y="2903725"/>
            <a:ext cx="32451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38" name="Google Shape;3938;p271"/>
          <p:cNvSpPr txBox="1"/>
          <p:nvPr>
            <p:ph hasCustomPrompt="1" idx="2" type="title"/>
          </p:nvPr>
        </p:nvSpPr>
        <p:spPr>
          <a:xfrm>
            <a:off x="5227975" y="2502003"/>
            <a:ext cx="3258000" cy="3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39" name="Google Shape;3939;p271"/>
          <p:cNvSpPr/>
          <p:nvPr/>
        </p:nvSpPr>
        <p:spPr>
          <a:xfrm>
            <a:off x="-217800" y="44476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0" name="Google Shape;3940;p271"/>
          <p:cNvSpPr/>
          <p:nvPr/>
        </p:nvSpPr>
        <p:spPr>
          <a:xfrm>
            <a:off x="-504475" y="11521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1" name="Google Shape;3941;p271"/>
          <p:cNvSpPr/>
          <p:nvPr/>
        </p:nvSpPr>
        <p:spPr>
          <a:xfrm>
            <a:off x="3060500" y="40251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2" name="Google Shape;3942;p271"/>
          <p:cNvSpPr/>
          <p:nvPr/>
        </p:nvSpPr>
        <p:spPr>
          <a:xfrm>
            <a:off x="8384575" y="6409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3" name="Google Shape;3943;p271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4" name="Google Shape;3944;p271"/>
          <p:cNvSpPr/>
          <p:nvPr/>
        </p:nvSpPr>
        <p:spPr>
          <a:xfrm>
            <a:off x="17456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5" name="Google Shape;3945;p271"/>
          <p:cNvSpPr/>
          <p:nvPr/>
        </p:nvSpPr>
        <p:spPr>
          <a:xfrm>
            <a:off x="5052625" y="341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6" name="Google Shape;3946;p271"/>
          <p:cNvSpPr/>
          <p:nvPr/>
        </p:nvSpPr>
        <p:spPr>
          <a:xfrm flipH="1">
            <a:off x="1177650" y="736750"/>
            <a:ext cx="3517500" cy="3576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7" name="Google Shape;3947;p271"/>
          <p:cNvSpPr/>
          <p:nvPr/>
        </p:nvSpPr>
        <p:spPr>
          <a:xfrm flipH="1">
            <a:off x="1055603" y="830270"/>
            <a:ext cx="3517500" cy="3576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8" name="Google Shape;3948;p271"/>
          <p:cNvSpPr txBox="1"/>
          <p:nvPr>
            <p:ph idx="3" type="subTitle"/>
          </p:nvPr>
        </p:nvSpPr>
        <p:spPr>
          <a:xfrm>
            <a:off x="1235650" y="1732050"/>
            <a:ext cx="3089400" cy="16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49" name="Google Shape;3949;p271"/>
          <p:cNvCxnSpPr/>
          <p:nvPr/>
        </p:nvCxnSpPr>
        <p:spPr>
          <a:xfrm rot="10800000">
            <a:off x="2890550" y="-9370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950" name="Google Shape;3950;p271"/>
          <p:cNvCxnSpPr/>
          <p:nvPr/>
        </p:nvCxnSpPr>
        <p:spPr>
          <a:xfrm rot="10800000">
            <a:off x="2890550" y="467950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951" name="Google Shape;3951;p271"/>
          <p:cNvSpPr/>
          <p:nvPr/>
        </p:nvSpPr>
        <p:spPr>
          <a:xfrm flipH="1" rot="-5400000">
            <a:off x="7847900" y="431334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2" name="Google Shape;3952;p271"/>
          <p:cNvSpPr/>
          <p:nvPr/>
        </p:nvSpPr>
        <p:spPr>
          <a:xfrm flipH="1" rot="-5400000">
            <a:off x="7923839" y="441410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_1_1">
    <p:bg>
      <p:bgPr>
        <a:solidFill>
          <a:schemeClr val="dk1"/>
        </a:solidFill>
      </p:bgPr>
    </p:bg>
    <p:spTree>
      <p:nvGrpSpPr>
        <p:cNvPr id="3953" name="Shape 3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4" name="Google Shape;3954;p272"/>
          <p:cNvSpPr txBox="1"/>
          <p:nvPr>
            <p:ph type="title"/>
          </p:nvPr>
        </p:nvSpPr>
        <p:spPr>
          <a:xfrm>
            <a:off x="713225" y="539500"/>
            <a:ext cx="77175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955" name="Google Shape;3955;p272"/>
          <p:cNvSpPr txBox="1"/>
          <p:nvPr>
            <p:ph idx="1" type="subTitle"/>
          </p:nvPr>
        </p:nvSpPr>
        <p:spPr>
          <a:xfrm>
            <a:off x="730325" y="2007625"/>
            <a:ext cx="3719100" cy="1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56" name="Google Shape;3956;p272"/>
          <p:cNvSpPr/>
          <p:nvPr/>
        </p:nvSpPr>
        <p:spPr>
          <a:xfrm>
            <a:off x="-217800" y="44476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7" name="Google Shape;3957;p272"/>
          <p:cNvSpPr/>
          <p:nvPr/>
        </p:nvSpPr>
        <p:spPr>
          <a:xfrm>
            <a:off x="-504475" y="11521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8" name="Google Shape;3958;p272"/>
          <p:cNvSpPr/>
          <p:nvPr/>
        </p:nvSpPr>
        <p:spPr>
          <a:xfrm>
            <a:off x="3060500" y="40251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9" name="Google Shape;3959;p272"/>
          <p:cNvSpPr/>
          <p:nvPr/>
        </p:nvSpPr>
        <p:spPr>
          <a:xfrm>
            <a:off x="8384575" y="6409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0" name="Google Shape;3960;p272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1" name="Google Shape;3961;p272"/>
          <p:cNvSpPr/>
          <p:nvPr/>
        </p:nvSpPr>
        <p:spPr>
          <a:xfrm>
            <a:off x="17456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2" name="Google Shape;3962;p272"/>
          <p:cNvSpPr/>
          <p:nvPr/>
        </p:nvSpPr>
        <p:spPr>
          <a:xfrm>
            <a:off x="5052625" y="341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63" name="Google Shape;3963;p272"/>
          <p:cNvCxnSpPr/>
          <p:nvPr/>
        </p:nvCxnSpPr>
        <p:spPr>
          <a:xfrm rot="10800000">
            <a:off x="2890550" y="-9370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964" name="Google Shape;3964;p272"/>
          <p:cNvCxnSpPr/>
          <p:nvPr/>
        </p:nvCxnSpPr>
        <p:spPr>
          <a:xfrm rot="10800000">
            <a:off x="2890550" y="467950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965" name="Google Shape;3965;p272"/>
          <p:cNvSpPr/>
          <p:nvPr/>
        </p:nvSpPr>
        <p:spPr>
          <a:xfrm flipH="1" rot="-5400000">
            <a:off x="7847900" y="431334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6" name="Google Shape;3966;p272"/>
          <p:cNvSpPr/>
          <p:nvPr/>
        </p:nvSpPr>
        <p:spPr>
          <a:xfrm flipH="1" rot="-5400000">
            <a:off x="7923839" y="441410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7" name="Google Shape;3967;p272"/>
          <p:cNvSpPr txBox="1"/>
          <p:nvPr>
            <p:ph idx="2" type="subTitle"/>
          </p:nvPr>
        </p:nvSpPr>
        <p:spPr>
          <a:xfrm>
            <a:off x="720000" y="1597150"/>
            <a:ext cx="77175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968" name="Google Shape;3968;p272"/>
          <p:cNvSpPr txBox="1"/>
          <p:nvPr>
            <p:ph idx="3" type="subTitle"/>
          </p:nvPr>
        </p:nvSpPr>
        <p:spPr>
          <a:xfrm>
            <a:off x="4728733" y="2007625"/>
            <a:ext cx="3719100" cy="1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69" name="Google Shape;3969;p272"/>
          <p:cNvSpPr txBox="1"/>
          <p:nvPr>
            <p:ph idx="4" type="subTitle"/>
          </p:nvPr>
        </p:nvSpPr>
        <p:spPr>
          <a:xfrm>
            <a:off x="730325" y="1057300"/>
            <a:ext cx="77175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0" name="Google Shape;3970;p272"/>
          <p:cNvSpPr txBox="1"/>
          <p:nvPr>
            <p:ph idx="5" type="subTitle"/>
          </p:nvPr>
        </p:nvSpPr>
        <p:spPr>
          <a:xfrm>
            <a:off x="730325" y="3897043"/>
            <a:ext cx="37191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71" name="Google Shape;3971;p272"/>
          <p:cNvSpPr txBox="1"/>
          <p:nvPr>
            <p:ph idx="6" type="subTitle"/>
          </p:nvPr>
        </p:nvSpPr>
        <p:spPr>
          <a:xfrm>
            <a:off x="720000" y="3486563"/>
            <a:ext cx="77175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972" name="Google Shape;3972;p272"/>
          <p:cNvSpPr txBox="1"/>
          <p:nvPr>
            <p:ph idx="7" type="subTitle"/>
          </p:nvPr>
        </p:nvSpPr>
        <p:spPr>
          <a:xfrm>
            <a:off x="4728729" y="3897043"/>
            <a:ext cx="37191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3_1_1_1">
    <p:bg>
      <p:bgPr>
        <a:solidFill>
          <a:schemeClr val="dk1"/>
        </a:solidFill>
      </p:bgPr>
    </p:bg>
    <p:spTree>
      <p:nvGrpSpPr>
        <p:cNvPr id="3973" name="Shape 3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4" name="Google Shape;3974;p273"/>
          <p:cNvSpPr txBox="1"/>
          <p:nvPr>
            <p:ph type="title"/>
          </p:nvPr>
        </p:nvSpPr>
        <p:spPr>
          <a:xfrm>
            <a:off x="713225" y="539500"/>
            <a:ext cx="77175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975" name="Google Shape;3975;p273"/>
          <p:cNvSpPr txBox="1"/>
          <p:nvPr>
            <p:ph idx="1" type="subTitle"/>
          </p:nvPr>
        </p:nvSpPr>
        <p:spPr>
          <a:xfrm>
            <a:off x="720000" y="1779025"/>
            <a:ext cx="3719100" cy="1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76" name="Google Shape;3976;p273"/>
          <p:cNvSpPr/>
          <p:nvPr/>
        </p:nvSpPr>
        <p:spPr>
          <a:xfrm>
            <a:off x="6537125" y="46920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7" name="Google Shape;3977;p273"/>
          <p:cNvSpPr/>
          <p:nvPr/>
        </p:nvSpPr>
        <p:spPr>
          <a:xfrm>
            <a:off x="7651850" y="-5813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8" name="Google Shape;3978;p273"/>
          <p:cNvSpPr/>
          <p:nvPr/>
        </p:nvSpPr>
        <p:spPr>
          <a:xfrm>
            <a:off x="-1063825" y="5395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9" name="Google Shape;3979;p273"/>
          <p:cNvSpPr/>
          <p:nvPr/>
        </p:nvSpPr>
        <p:spPr>
          <a:xfrm>
            <a:off x="8384575" y="6409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0" name="Google Shape;3980;p273"/>
          <p:cNvSpPr/>
          <p:nvPr/>
        </p:nvSpPr>
        <p:spPr>
          <a:xfrm>
            <a:off x="193675" y="43936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1" name="Google Shape;3981;p273"/>
          <p:cNvSpPr/>
          <p:nvPr/>
        </p:nvSpPr>
        <p:spPr>
          <a:xfrm>
            <a:off x="8513700" y="46085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2" name="Google Shape;3982;p273"/>
          <p:cNvSpPr/>
          <p:nvPr/>
        </p:nvSpPr>
        <p:spPr>
          <a:xfrm>
            <a:off x="6537125" y="1096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3" name="Google Shape;3983;p273"/>
          <p:cNvSpPr/>
          <p:nvPr/>
        </p:nvSpPr>
        <p:spPr>
          <a:xfrm flipH="1" rot="-5400000">
            <a:off x="8513700" y="61764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4" name="Google Shape;3984;p273"/>
          <p:cNvSpPr/>
          <p:nvPr/>
        </p:nvSpPr>
        <p:spPr>
          <a:xfrm flipH="1" rot="-5400000">
            <a:off x="8589639" y="71840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5" name="Google Shape;3985;p273"/>
          <p:cNvSpPr txBox="1"/>
          <p:nvPr>
            <p:ph idx="2" type="subTitle"/>
          </p:nvPr>
        </p:nvSpPr>
        <p:spPr>
          <a:xfrm>
            <a:off x="720000" y="1368550"/>
            <a:ext cx="77175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986" name="Google Shape;3986;p273"/>
          <p:cNvSpPr txBox="1"/>
          <p:nvPr>
            <p:ph idx="3" type="subTitle"/>
          </p:nvPr>
        </p:nvSpPr>
        <p:spPr>
          <a:xfrm>
            <a:off x="4718408" y="1779025"/>
            <a:ext cx="3719100" cy="1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87" name="Google Shape;3987;p273"/>
          <p:cNvSpPr txBox="1"/>
          <p:nvPr>
            <p:ph idx="4" type="subTitle"/>
          </p:nvPr>
        </p:nvSpPr>
        <p:spPr>
          <a:xfrm>
            <a:off x="720000" y="3668450"/>
            <a:ext cx="3719100" cy="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88" name="Google Shape;3988;p273"/>
          <p:cNvSpPr txBox="1"/>
          <p:nvPr>
            <p:ph idx="5" type="subTitle"/>
          </p:nvPr>
        </p:nvSpPr>
        <p:spPr>
          <a:xfrm>
            <a:off x="713225" y="3257963"/>
            <a:ext cx="77175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989" name="Google Shape;3989;p273"/>
          <p:cNvSpPr txBox="1"/>
          <p:nvPr>
            <p:ph idx="6" type="subTitle"/>
          </p:nvPr>
        </p:nvSpPr>
        <p:spPr>
          <a:xfrm>
            <a:off x="4718401" y="3668450"/>
            <a:ext cx="3719100" cy="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5">
    <p:bg>
      <p:bgPr>
        <a:solidFill>
          <a:schemeClr val="dk1"/>
        </a:solidFill>
      </p:bgPr>
    </p:bg>
    <p:spTree>
      <p:nvGrpSpPr>
        <p:cNvPr id="3990" name="Shape 39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5_1">
    <p:bg>
      <p:bgPr>
        <a:solidFill>
          <a:schemeClr val="dk1"/>
        </a:solidFill>
      </p:bgPr>
    </p:bg>
    <p:spTree>
      <p:nvGrpSpPr>
        <p:cNvPr id="3991" name="Shape 3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2" name="Google Shape;3992;p275"/>
          <p:cNvSpPr/>
          <p:nvPr/>
        </p:nvSpPr>
        <p:spPr>
          <a:xfrm flipH="1" rot="10800000">
            <a:off x="7481136" y="-1089282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3" name="Google Shape;3993;p275"/>
          <p:cNvSpPr/>
          <p:nvPr/>
        </p:nvSpPr>
        <p:spPr>
          <a:xfrm flipH="1" rot="10800000">
            <a:off x="7581903" y="-1165221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4" name="Google Shape;3994;p275"/>
          <p:cNvSpPr/>
          <p:nvPr/>
        </p:nvSpPr>
        <p:spPr>
          <a:xfrm>
            <a:off x="423525" y="392909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5" name="Google Shape;3995;p275"/>
          <p:cNvSpPr/>
          <p:nvPr/>
        </p:nvSpPr>
        <p:spPr>
          <a:xfrm>
            <a:off x="8688750" y="3709800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6" name="Google Shape;3996;p275"/>
          <p:cNvSpPr/>
          <p:nvPr/>
        </p:nvSpPr>
        <p:spPr>
          <a:xfrm>
            <a:off x="-765125" y="9853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7" name="Google Shape;3997;p275"/>
          <p:cNvSpPr/>
          <p:nvPr/>
        </p:nvSpPr>
        <p:spPr>
          <a:xfrm>
            <a:off x="6846400" y="2095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8" name="Google Shape;3998;p275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9" name="Google Shape;3999;p275"/>
          <p:cNvSpPr/>
          <p:nvPr/>
        </p:nvSpPr>
        <p:spPr>
          <a:xfrm>
            <a:off x="8436525" y="30470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0" name="Google Shape;4000;p275"/>
          <p:cNvSpPr/>
          <p:nvPr/>
        </p:nvSpPr>
        <p:spPr>
          <a:xfrm>
            <a:off x="3833700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3">
  <p:cSld name="CUSTOM_16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/>
          <p:nvPr/>
        </p:nvSpPr>
        <p:spPr>
          <a:xfrm>
            <a:off x="-839375" y="7860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9"/>
          <p:cNvSpPr/>
          <p:nvPr/>
        </p:nvSpPr>
        <p:spPr>
          <a:xfrm rot="3513787">
            <a:off x="3512077" y="4093893"/>
            <a:ext cx="778819" cy="673652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"/>
          <p:cNvSpPr/>
          <p:nvPr/>
        </p:nvSpPr>
        <p:spPr>
          <a:xfrm>
            <a:off x="1242125" y="21390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9"/>
          <p:cNvSpPr/>
          <p:nvPr/>
        </p:nvSpPr>
        <p:spPr>
          <a:xfrm>
            <a:off x="6959175" y="465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9"/>
          <p:cNvSpPr/>
          <p:nvPr/>
        </p:nvSpPr>
        <p:spPr>
          <a:xfrm>
            <a:off x="7157375" y="38066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9"/>
          <p:cNvSpPr/>
          <p:nvPr/>
        </p:nvSpPr>
        <p:spPr>
          <a:xfrm>
            <a:off x="-157700" y="3037625"/>
            <a:ext cx="495900" cy="498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29"/>
          <p:cNvGrpSpPr/>
          <p:nvPr/>
        </p:nvGrpSpPr>
        <p:grpSpPr>
          <a:xfrm>
            <a:off x="4429531" y="540004"/>
            <a:ext cx="3902710" cy="2631514"/>
            <a:chOff x="717450" y="1493475"/>
            <a:chExt cx="1854900" cy="2767975"/>
          </a:xfrm>
        </p:grpSpPr>
        <p:sp>
          <p:nvSpPr>
            <p:cNvPr id="268" name="Google Shape;268;p29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9"/>
          <p:cNvSpPr txBox="1"/>
          <p:nvPr>
            <p:ph type="title"/>
          </p:nvPr>
        </p:nvSpPr>
        <p:spPr>
          <a:xfrm>
            <a:off x="5020794" y="2212815"/>
            <a:ext cx="28302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71" name="Google Shape;271;p29"/>
          <p:cNvSpPr txBox="1"/>
          <p:nvPr>
            <p:ph idx="1" type="subTitle"/>
          </p:nvPr>
        </p:nvSpPr>
        <p:spPr>
          <a:xfrm>
            <a:off x="5020800" y="1082450"/>
            <a:ext cx="2830200" cy="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9"/>
          <p:cNvSpPr/>
          <p:nvPr/>
        </p:nvSpPr>
        <p:spPr>
          <a:xfrm>
            <a:off x="6075625" y="468805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5_2">
    <p:bg>
      <p:bgPr>
        <a:solidFill>
          <a:schemeClr val="dk1"/>
        </a:solidFill>
      </p:bgPr>
    </p:bg>
    <p:spTree>
      <p:nvGrpSpPr>
        <p:cNvPr id="4001" name="Shape 4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2" name="Google Shape;4002;p276"/>
          <p:cNvSpPr/>
          <p:nvPr/>
        </p:nvSpPr>
        <p:spPr>
          <a:xfrm>
            <a:off x="-29615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3" name="Google Shape;4003;p276"/>
          <p:cNvSpPr/>
          <p:nvPr/>
        </p:nvSpPr>
        <p:spPr>
          <a:xfrm>
            <a:off x="8488850" y="-270100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4" name="Google Shape;4004;p276"/>
          <p:cNvSpPr/>
          <p:nvPr/>
        </p:nvSpPr>
        <p:spPr>
          <a:xfrm>
            <a:off x="7640125" y="386538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5" name="Google Shape;4005;p276"/>
          <p:cNvSpPr/>
          <p:nvPr/>
        </p:nvSpPr>
        <p:spPr>
          <a:xfrm>
            <a:off x="211750" y="69345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6" name="Google Shape;4006;p276"/>
          <p:cNvSpPr/>
          <p:nvPr/>
        </p:nvSpPr>
        <p:spPr>
          <a:xfrm>
            <a:off x="8413850" y="112335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7" name="Google Shape;4007;p276"/>
          <p:cNvSpPr/>
          <p:nvPr/>
        </p:nvSpPr>
        <p:spPr>
          <a:xfrm>
            <a:off x="923275" y="1101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8" name="Google Shape;4008;p276"/>
          <p:cNvSpPr/>
          <p:nvPr/>
        </p:nvSpPr>
        <p:spPr>
          <a:xfrm>
            <a:off x="8488850" y="4265394"/>
            <a:ext cx="354900" cy="33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9" name="Google Shape;4009;p276"/>
          <p:cNvSpPr/>
          <p:nvPr/>
        </p:nvSpPr>
        <p:spPr>
          <a:xfrm>
            <a:off x="6903600" y="44130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5_3">
    <p:bg>
      <p:bgPr>
        <a:solidFill>
          <a:schemeClr val="dk1"/>
        </a:solidFill>
      </p:bgPr>
    </p:bg>
    <p:spTree>
      <p:nvGrpSpPr>
        <p:cNvPr id="4010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1" name="Google Shape;4011;p277"/>
          <p:cNvGrpSpPr/>
          <p:nvPr/>
        </p:nvGrpSpPr>
        <p:grpSpPr>
          <a:xfrm rot="10800000">
            <a:off x="-1811039" y="1081479"/>
            <a:ext cx="3005367" cy="2980539"/>
            <a:chOff x="7481136" y="-1165221"/>
            <a:chExt cx="3005367" cy="2980539"/>
          </a:xfrm>
        </p:grpSpPr>
        <p:sp>
          <p:nvSpPr>
            <p:cNvPr id="4012" name="Google Shape;4012;p277"/>
            <p:cNvSpPr/>
            <p:nvPr/>
          </p:nvSpPr>
          <p:spPr>
            <a:xfrm flipH="1" rot="10800000">
              <a:off x="7481136" y="-1089282"/>
              <a:ext cx="2904600" cy="29046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277"/>
            <p:cNvSpPr/>
            <p:nvPr/>
          </p:nvSpPr>
          <p:spPr>
            <a:xfrm flipH="1" rot="10800000">
              <a:off x="7581903" y="-1165221"/>
              <a:ext cx="2904600" cy="2904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4" name="Google Shape;4014;p277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5" name="Google Shape;4015;p277"/>
          <p:cNvSpPr/>
          <p:nvPr/>
        </p:nvSpPr>
        <p:spPr>
          <a:xfrm>
            <a:off x="7592550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6" name="Google Shape;4016;p277"/>
          <p:cNvSpPr/>
          <p:nvPr/>
        </p:nvSpPr>
        <p:spPr>
          <a:xfrm>
            <a:off x="568000" y="4603496"/>
            <a:ext cx="369600" cy="3522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7" name="Google Shape;4017;p277"/>
          <p:cNvSpPr/>
          <p:nvPr/>
        </p:nvSpPr>
        <p:spPr>
          <a:xfrm>
            <a:off x="359900" y="56915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8" name="Google Shape;4018;p277"/>
          <p:cNvSpPr/>
          <p:nvPr/>
        </p:nvSpPr>
        <p:spPr>
          <a:xfrm>
            <a:off x="8436525" y="30470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9" name="Google Shape;4019;p277"/>
          <p:cNvSpPr/>
          <p:nvPr/>
        </p:nvSpPr>
        <p:spPr>
          <a:xfrm>
            <a:off x="8474025" y="3247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4023" name="Shape 4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" name="Google Shape;4024;p279"/>
          <p:cNvSpPr/>
          <p:nvPr/>
        </p:nvSpPr>
        <p:spPr>
          <a:xfrm>
            <a:off x="4798225" y="6875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5" name="Google Shape;4025;p279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6" name="Google Shape;4026;p279"/>
          <p:cNvSpPr/>
          <p:nvPr/>
        </p:nvSpPr>
        <p:spPr>
          <a:xfrm>
            <a:off x="7810500" y="-164100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7" name="Google Shape;4027;p279"/>
          <p:cNvSpPr/>
          <p:nvPr/>
        </p:nvSpPr>
        <p:spPr>
          <a:xfrm>
            <a:off x="3989850" y="446647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8" name="Google Shape;4028;p279"/>
          <p:cNvSpPr/>
          <p:nvPr/>
        </p:nvSpPr>
        <p:spPr>
          <a:xfrm>
            <a:off x="-541950" y="-463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9" name="Google Shape;4029;p279"/>
          <p:cNvSpPr/>
          <p:nvPr/>
        </p:nvSpPr>
        <p:spPr>
          <a:xfrm>
            <a:off x="6890850" y="426165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0" name="Google Shape;4030;p279"/>
          <p:cNvSpPr/>
          <p:nvPr/>
        </p:nvSpPr>
        <p:spPr>
          <a:xfrm>
            <a:off x="4394550" y="398440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1" name="Google Shape;4031;p279"/>
          <p:cNvSpPr/>
          <p:nvPr/>
        </p:nvSpPr>
        <p:spPr>
          <a:xfrm>
            <a:off x="7295800" y="3333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2" name="Google Shape;4032;p279"/>
          <p:cNvSpPr/>
          <p:nvPr/>
        </p:nvSpPr>
        <p:spPr>
          <a:xfrm>
            <a:off x="160500" y="392290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3" name="Google Shape;4033;p279"/>
          <p:cNvSpPr/>
          <p:nvPr/>
        </p:nvSpPr>
        <p:spPr>
          <a:xfrm>
            <a:off x="8518200" y="1810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4" name="Google Shape;4034;p279"/>
          <p:cNvSpPr/>
          <p:nvPr/>
        </p:nvSpPr>
        <p:spPr>
          <a:xfrm>
            <a:off x="767550" y="540000"/>
            <a:ext cx="3534900" cy="35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5" name="Google Shape;4035;p279"/>
          <p:cNvSpPr/>
          <p:nvPr/>
        </p:nvSpPr>
        <p:spPr>
          <a:xfrm>
            <a:off x="884850" y="684000"/>
            <a:ext cx="3534900" cy="3534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6" name="Google Shape;4036;p279"/>
          <p:cNvSpPr txBox="1"/>
          <p:nvPr>
            <p:ph type="title"/>
          </p:nvPr>
        </p:nvSpPr>
        <p:spPr>
          <a:xfrm>
            <a:off x="2646000" y="1328625"/>
            <a:ext cx="4490700" cy="209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037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280"/>
          <p:cNvSpPr/>
          <p:nvPr/>
        </p:nvSpPr>
        <p:spPr>
          <a:xfrm flipH="1">
            <a:off x="2874300" y="736750"/>
            <a:ext cx="3517500" cy="3576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9" name="Google Shape;4039;p280"/>
          <p:cNvSpPr/>
          <p:nvPr/>
        </p:nvSpPr>
        <p:spPr>
          <a:xfrm flipH="1">
            <a:off x="2752253" y="830270"/>
            <a:ext cx="3517500" cy="3576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0" name="Google Shape;4040;p280"/>
          <p:cNvSpPr txBox="1"/>
          <p:nvPr>
            <p:ph hasCustomPrompt="1" type="title"/>
          </p:nvPr>
        </p:nvSpPr>
        <p:spPr>
          <a:xfrm>
            <a:off x="3919763" y="1909161"/>
            <a:ext cx="1304400" cy="4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cxnSp>
        <p:nvCxnSpPr>
          <p:cNvPr id="4041" name="Google Shape;4041;p280"/>
          <p:cNvCxnSpPr/>
          <p:nvPr/>
        </p:nvCxnSpPr>
        <p:spPr>
          <a:xfrm rot="10800000">
            <a:off x="125" y="2571750"/>
            <a:ext cx="245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042" name="Google Shape;4042;p280"/>
          <p:cNvCxnSpPr/>
          <p:nvPr/>
        </p:nvCxnSpPr>
        <p:spPr>
          <a:xfrm rot="10800000">
            <a:off x="6691800" y="2571750"/>
            <a:ext cx="245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043" name="Google Shape;4043;p280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4" name="Google Shape;4044;p280"/>
          <p:cNvSpPr/>
          <p:nvPr/>
        </p:nvSpPr>
        <p:spPr>
          <a:xfrm>
            <a:off x="3989850" y="446647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5" name="Google Shape;4045;p280"/>
          <p:cNvSpPr/>
          <p:nvPr/>
        </p:nvSpPr>
        <p:spPr>
          <a:xfrm>
            <a:off x="-541950" y="-463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6" name="Google Shape;4046;p280"/>
          <p:cNvSpPr/>
          <p:nvPr/>
        </p:nvSpPr>
        <p:spPr>
          <a:xfrm>
            <a:off x="6890850" y="426165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7" name="Google Shape;4047;p280"/>
          <p:cNvSpPr/>
          <p:nvPr/>
        </p:nvSpPr>
        <p:spPr>
          <a:xfrm>
            <a:off x="3200200" y="42616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8" name="Google Shape;4048;p280"/>
          <p:cNvSpPr/>
          <p:nvPr/>
        </p:nvSpPr>
        <p:spPr>
          <a:xfrm>
            <a:off x="7295800" y="3333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9" name="Google Shape;4049;p280"/>
          <p:cNvSpPr/>
          <p:nvPr/>
        </p:nvSpPr>
        <p:spPr>
          <a:xfrm>
            <a:off x="160500" y="392290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0" name="Google Shape;4050;p280"/>
          <p:cNvSpPr/>
          <p:nvPr/>
        </p:nvSpPr>
        <p:spPr>
          <a:xfrm>
            <a:off x="8518200" y="1810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1" name="Google Shape;4051;p280"/>
          <p:cNvSpPr/>
          <p:nvPr/>
        </p:nvSpPr>
        <p:spPr>
          <a:xfrm>
            <a:off x="6020175" y="9210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2" name="Google Shape;4052;p280"/>
          <p:cNvSpPr txBox="1"/>
          <p:nvPr>
            <p:ph idx="2" type="ctrTitle"/>
          </p:nvPr>
        </p:nvSpPr>
        <p:spPr>
          <a:xfrm>
            <a:off x="3314725" y="2355946"/>
            <a:ext cx="2514600" cy="70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053" name="Google Shape;4053;p280"/>
          <p:cNvSpPr txBox="1"/>
          <p:nvPr>
            <p:ph idx="1" type="subTitle"/>
          </p:nvPr>
        </p:nvSpPr>
        <p:spPr>
          <a:xfrm>
            <a:off x="3314663" y="2849325"/>
            <a:ext cx="25146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4054" name="Shape 4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5" name="Google Shape;4055;p281"/>
          <p:cNvGrpSpPr/>
          <p:nvPr/>
        </p:nvGrpSpPr>
        <p:grpSpPr>
          <a:xfrm>
            <a:off x="7609464" y="-843476"/>
            <a:ext cx="2274674" cy="2281692"/>
            <a:chOff x="7609464" y="-843476"/>
            <a:chExt cx="2274674" cy="2281692"/>
          </a:xfrm>
        </p:grpSpPr>
        <p:sp>
          <p:nvSpPr>
            <p:cNvPr id="4056" name="Google Shape;4056;p281"/>
            <p:cNvSpPr/>
            <p:nvPr/>
          </p:nvSpPr>
          <p:spPr>
            <a:xfrm rot="5400000">
              <a:off x="7609464" y="-766784"/>
              <a:ext cx="2205000" cy="22050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281"/>
            <p:cNvSpPr/>
            <p:nvPr/>
          </p:nvSpPr>
          <p:spPr>
            <a:xfrm rot="5400000">
              <a:off x="7679138" y="-843476"/>
              <a:ext cx="2205000" cy="220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8" name="Google Shape;4058;p281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59" name="Google Shape;4059;p28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60" name="Google Shape;4060;p281"/>
          <p:cNvSpPr/>
          <p:nvPr/>
        </p:nvSpPr>
        <p:spPr>
          <a:xfrm>
            <a:off x="296325" y="47034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1" name="Google Shape;4061;p281"/>
          <p:cNvSpPr/>
          <p:nvPr/>
        </p:nvSpPr>
        <p:spPr>
          <a:xfrm>
            <a:off x="8246550" y="26871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2" name="Google Shape;4062;p281"/>
          <p:cNvSpPr/>
          <p:nvPr/>
        </p:nvSpPr>
        <p:spPr>
          <a:xfrm>
            <a:off x="1242125" y="21390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3" name="Google Shape;4063;p281"/>
          <p:cNvSpPr/>
          <p:nvPr/>
        </p:nvSpPr>
        <p:spPr>
          <a:xfrm>
            <a:off x="8472450" y="41389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4" name="Google Shape;4064;p281"/>
          <p:cNvSpPr/>
          <p:nvPr/>
        </p:nvSpPr>
        <p:spPr>
          <a:xfrm>
            <a:off x="7060775" y="1017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5" name="Google Shape;4065;p281"/>
          <p:cNvSpPr/>
          <p:nvPr/>
        </p:nvSpPr>
        <p:spPr>
          <a:xfrm>
            <a:off x="162625" y="42427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4066" name="Shape 4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7" name="Google Shape;4067;p282"/>
          <p:cNvGrpSpPr/>
          <p:nvPr/>
        </p:nvGrpSpPr>
        <p:grpSpPr>
          <a:xfrm>
            <a:off x="5790052" y="1565359"/>
            <a:ext cx="2746365" cy="3052246"/>
            <a:chOff x="717450" y="1493475"/>
            <a:chExt cx="1854900" cy="2767975"/>
          </a:xfrm>
        </p:grpSpPr>
        <p:sp>
          <p:nvSpPr>
            <p:cNvPr id="4068" name="Google Shape;4068;p282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282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0" name="Google Shape;4070;p282"/>
          <p:cNvGrpSpPr/>
          <p:nvPr/>
        </p:nvGrpSpPr>
        <p:grpSpPr>
          <a:xfrm>
            <a:off x="2952315" y="1565359"/>
            <a:ext cx="2746365" cy="3052246"/>
            <a:chOff x="717450" y="1493475"/>
            <a:chExt cx="1854900" cy="2767975"/>
          </a:xfrm>
        </p:grpSpPr>
        <p:sp>
          <p:nvSpPr>
            <p:cNvPr id="4071" name="Google Shape;4071;p282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282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3" name="Google Shape;4073;p282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74" name="Google Shape;4074;p282"/>
          <p:cNvSpPr txBox="1"/>
          <p:nvPr>
            <p:ph idx="1" type="body"/>
          </p:nvPr>
        </p:nvSpPr>
        <p:spPr>
          <a:xfrm>
            <a:off x="3241150" y="2730425"/>
            <a:ext cx="23052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75" name="Google Shape;4075;p282"/>
          <p:cNvSpPr txBox="1"/>
          <p:nvPr>
            <p:ph idx="2" type="subTitle"/>
          </p:nvPr>
        </p:nvSpPr>
        <p:spPr>
          <a:xfrm>
            <a:off x="3241138" y="2296663"/>
            <a:ext cx="2305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076" name="Google Shape;4076;p282"/>
          <p:cNvSpPr txBox="1"/>
          <p:nvPr>
            <p:ph idx="3" type="subTitle"/>
          </p:nvPr>
        </p:nvSpPr>
        <p:spPr>
          <a:xfrm>
            <a:off x="6033035" y="2317963"/>
            <a:ext cx="2305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077" name="Google Shape;4077;p282"/>
          <p:cNvSpPr/>
          <p:nvPr/>
        </p:nvSpPr>
        <p:spPr>
          <a:xfrm rot="5400000">
            <a:off x="-1705536" y="4208415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8" name="Google Shape;4078;p282"/>
          <p:cNvSpPr/>
          <p:nvPr/>
        </p:nvSpPr>
        <p:spPr>
          <a:xfrm rot="5400000">
            <a:off x="-1781475" y="4309182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9" name="Google Shape;4079;p282"/>
          <p:cNvSpPr/>
          <p:nvPr/>
        </p:nvSpPr>
        <p:spPr>
          <a:xfrm>
            <a:off x="-966625" y="1286600"/>
            <a:ext cx="1426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0" name="Google Shape;4080;p282"/>
          <p:cNvSpPr/>
          <p:nvPr/>
        </p:nvSpPr>
        <p:spPr>
          <a:xfrm>
            <a:off x="8780200" y="14477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1" name="Google Shape;4081;p282"/>
          <p:cNvSpPr/>
          <p:nvPr/>
        </p:nvSpPr>
        <p:spPr>
          <a:xfrm>
            <a:off x="8288250" y="860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2" name="Google Shape;4082;p282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3" name="Google Shape;4083;p282"/>
          <p:cNvSpPr/>
          <p:nvPr/>
        </p:nvSpPr>
        <p:spPr>
          <a:xfrm>
            <a:off x="2901450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4" name="Google Shape;4084;p282"/>
          <p:cNvSpPr/>
          <p:nvPr/>
        </p:nvSpPr>
        <p:spPr>
          <a:xfrm>
            <a:off x="7156775" y="46588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5" name="Google Shape;4085;p282"/>
          <p:cNvSpPr/>
          <p:nvPr/>
        </p:nvSpPr>
        <p:spPr>
          <a:xfrm>
            <a:off x="844175" y="1564411"/>
            <a:ext cx="354900" cy="33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6" name="Google Shape;4086;p282"/>
          <p:cNvSpPr/>
          <p:nvPr/>
        </p:nvSpPr>
        <p:spPr>
          <a:xfrm>
            <a:off x="8594200" y="47640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7" name="Google Shape;4087;p282"/>
          <p:cNvSpPr txBox="1"/>
          <p:nvPr>
            <p:ph idx="4" type="body"/>
          </p:nvPr>
        </p:nvSpPr>
        <p:spPr>
          <a:xfrm>
            <a:off x="6033035" y="2720200"/>
            <a:ext cx="23052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4088" name="Shape 4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9" name="Google Shape;4089;p283"/>
          <p:cNvSpPr/>
          <p:nvPr/>
        </p:nvSpPr>
        <p:spPr>
          <a:xfrm>
            <a:off x="8802600" y="-164100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0" name="Google Shape;4090;p283"/>
          <p:cNvSpPr/>
          <p:nvPr/>
        </p:nvSpPr>
        <p:spPr>
          <a:xfrm>
            <a:off x="945075" y="4231350"/>
            <a:ext cx="744300" cy="7443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1" name="Google Shape;4091;p283"/>
          <p:cNvSpPr/>
          <p:nvPr/>
        </p:nvSpPr>
        <p:spPr>
          <a:xfrm>
            <a:off x="-836400" y="5400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2" name="Google Shape;4092;p283"/>
          <p:cNvSpPr/>
          <p:nvPr/>
        </p:nvSpPr>
        <p:spPr>
          <a:xfrm>
            <a:off x="5041500" y="485885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3" name="Google Shape;4093;p283"/>
          <p:cNvSpPr/>
          <p:nvPr/>
        </p:nvSpPr>
        <p:spPr>
          <a:xfrm>
            <a:off x="198000" y="398440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4" name="Google Shape;4094;p283"/>
          <p:cNvSpPr/>
          <p:nvPr/>
        </p:nvSpPr>
        <p:spPr>
          <a:xfrm>
            <a:off x="7295800" y="3333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5" name="Google Shape;4095;p283"/>
          <p:cNvSpPr/>
          <p:nvPr/>
        </p:nvSpPr>
        <p:spPr>
          <a:xfrm>
            <a:off x="505050" y="35087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6" name="Google Shape;4096;p283"/>
          <p:cNvSpPr/>
          <p:nvPr/>
        </p:nvSpPr>
        <p:spPr>
          <a:xfrm>
            <a:off x="8518200" y="22250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7" name="Google Shape;4097;p283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98" name="Google Shape;4098;p283"/>
          <p:cNvSpPr/>
          <p:nvPr/>
        </p:nvSpPr>
        <p:spPr>
          <a:xfrm>
            <a:off x="7552975" y="464507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4099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Google Shape;4100;p284"/>
          <p:cNvSpPr/>
          <p:nvPr/>
        </p:nvSpPr>
        <p:spPr>
          <a:xfrm>
            <a:off x="4487325" y="38250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1" name="Google Shape;4101;p284"/>
          <p:cNvSpPr/>
          <p:nvPr/>
        </p:nvSpPr>
        <p:spPr>
          <a:xfrm>
            <a:off x="4826700" y="1117325"/>
            <a:ext cx="3251700" cy="3251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2" name="Google Shape;4102;p284"/>
          <p:cNvSpPr txBox="1"/>
          <p:nvPr>
            <p:ph type="title"/>
          </p:nvPr>
        </p:nvSpPr>
        <p:spPr>
          <a:xfrm>
            <a:off x="720000" y="1827000"/>
            <a:ext cx="2921100" cy="5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03" name="Google Shape;4103;p284"/>
          <p:cNvSpPr txBox="1"/>
          <p:nvPr>
            <p:ph idx="1" type="body"/>
          </p:nvPr>
        </p:nvSpPr>
        <p:spPr>
          <a:xfrm>
            <a:off x="720000" y="2510375"/>
            <a:ext cx="2921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04" name="Google Shape;4104;p284"/>
          <p:cNvSpPr/>
          <p:nvPr/>
        </p:nvSpPr>
        <p:spPr>
          <a:xfrm>
            <a:off x="4917594" y="1227101"/>
            <a:ext cx="3251700" cy="325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5" name="Google Shape;4105;p284"/>
          <p:cNvSpPr/>
          <p:nvPr/>
        </p:nvSpPr>
        <p:spPr>
          <a:xfrm>
            <a:off x="8472450" y="1695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6" name="Google Shape;4106;p284"/>
          <p:cNvSpPr/>
          <p:nvPr/>
        </p:nvSpPr>
        <p:spPr>
          <a:xfrm>
            <a:off x="1242125" y="21390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7" name="Google Shape;4107;p284"/>
          <p:cNvSpPr/>
          <p:nvPr/>
        </p:nvSpPr>
        <p:spPr>
          <a:xfrm>
            <a:off x="1357700" y="45035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8" name="Google Shape;4108;p284"/>
          <p:cNvSpPr/>
          <p:nvPr/>
        </p:nvSpPr>
        <p:spPr>
          <a:xfrm>
            <a:off x="1422050" y="59365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9" name="Google Shape;4109;p284"/>
          <p:cNvSpPr/>
          <p:nvPr/>
        </p:nvSpPr>
        <p:spPr>
          <a:xfrm>
            <a:off x="8487600" y="45554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10" name="Google Shape;4110;p284"/>
          <p:cNvCxnSpPr/>
          <p:nvPr/>
        </p:nvCxnSpPr>
        <p:spPr>
          <a:xfrm>
            <a:off x="825950" y="-937975"/>
            <a:ext cx="0" cy="2631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11" name="Google Shape;4111;p284"/>
          <p:cNvCxnSpPr/>
          <p:nvPr/>
        </p:nvCxnSpPr>
        <p:spPr>
          <a:xfrm>
            <a:off x="825950" y="3392700"/>
            <a:ext cx="0" cy="2631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112" name="Shape 4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Google Shape;4113;p285"/>
          <p:cNvSpPr/>
          <p:nvPr/>
        </p:nvSpPr>
        <p:spPr>
          <a:xfrm>
            <a:off x="2834850" y="834600"/>
            <a:ext cx="3474300" cy="347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4" name="Google Shape;4114;p285"/>
          <p:cNvSpPr txBox="1"/>
          <p:nvPr>
            <p:ph type="title"/>
          </p:nvPr>
        </p:nvSpPr>
        <p:spPr>
          <a:xfrm>
            <a:off x="720000" y="526350"/>
            <a:ext cx="7710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15" name="Google Shape;4115;p285"/>
          <p:cNvSpPr/>
          <p:nvPr/>
        </p:nvSpPr>
        <p:spPr>
          <a:xfrm>
            <a:off x="586850" y="2441525"/>
            <a:ext cx="1331700" cy="11514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6" name="Google Shape;4116;p285"/>
          <p:cNvSpPr/>
          <p:nvPr/>
        </p:nvSpPr>
        <p:spPr>
          <a:xfrm>
            <a:off x="3171900" y="43187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7" name="Google Shape;4117;p285"/>
          <p:cNvSpPr/>
          <p:nvPr/>
        </p:nvSpPr>
        <p:spPr>
          <a:xfrm>
            <a:off x="1161050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8" name="Google Shape;4118;p285"/>
          <p:cNvSpPr/>
          <p:nvPr/>
        </p:nvSpPr>
        <p:spPr>
          <a:xfrm>
            <a:off x="7676800" y="12582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9" name="Google Shape;4119;p285"/>
          <p:cNvSpPr/>
          <p:nvPr/>
        </p:nvSpPr>
        <p:spPr>
          <a:xfrm>
            <a:off x="1787025" y="43187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0" name="Google Shape;4120;p285"/>
          <p:cNvSpPr/>
          <p:nvPr/>
        </p:nvSpPr>
        <p:spPr>
          <a:xfrm>
            <a:off x="7829900" y="-129200"/>
            <a:ext cx="937800" cy="1092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1" name="Google Shape;4121;p285"/>
          <p:cNvSpPr/>
          <p:nvPr/>
        </p:nvSpPr>
        <p:spPr>
          <a:xfrm>
            <a:off x="-541950" y="-463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2" name="Google Shape;4122;p285"/>
          <p:cNvSpPr/>
          <p:nvPr/>
        </p:nvSpPr>
        <p:spPr>
          <a:xfrm>
            <a:off x="8767700" y="354792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3" name="Google Shape;4123;p285"/>
          <p:cNvSpPr/>
          <p:nvPr/>
        </p:nvSpPr>
        <p:spPr>
          <a:xfrm>
            <a:off x="7003975" y="39234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4" name="Google Shape;4124;p285"/>
          <p:cNvSpPr/>
          <p:nvPr/>
        </p:nvSpPr>
        <p:spPr>
          <a:xfrm rot="2701696">
            <a:off x="7400066" y="2802384"/>
            <a:ext cx="429992" cy="42978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25" name="Shape 4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6" name="Google Shape;4126;p286"/>
          <p:cNvGrpSpPr/>
          <p:nvPr/>
        </p:nvGrpSpPr>
        <p:grpSpPr>
          <a:xfrm>
            <a:off x="4296104" y="901839"/>
            <a:ext cx="3871176" cy="3644869"/>
            <a:chOff x="717450" y="1493475"/>
            <a:chExt cx="1854900" cy="2767975"/>
          </a:xfrm>
        </p:grpSpPr>
        <p:sp>
          <p:nvSpPr>
            <p:cNvPr id="4127" name="Google Shape;4127;p286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286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9" name="Google Shape;4129;p286"/>
          <p:cNvSpPr txBox="1"/>
          <p:nvPr>
            <p:ph type="title"/>
          </p:nvPr>
        </p:nvSpPr>
        <p:spPr>
          <a:xfrm>
            <a:off x="720000" y="1630138"/>
            <a:ext cx="3282600" cy="8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30" name="Google Shape;4130;p286"/>
          <p:cNvSpPr txBox="1"/>
          <p:nvPr>
            <p:ph idx="1" type="subTitle"/>
          </p:nvPr>
        </p:nvSpPr>
        <p:spPr>
          <a:xfrm>
            <a:off x="720000" y="2946514"/>
            <a:ext cx="32826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31" name="Google Shape;4131;p286"/>
          <p:cNvSpPr txBox="1"/>
          <p:nvPr>
            <p:ph idx="2" type="body"/>
          </p:nvPr>
        </p:nvSpPr>
        <p:spPr>
          <a:xfrm>
            <a:off x="4665025" y="1443963"/>
            <a:ext cx="3295500" cy="28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32" name="Google Shape;4132;p286"/>
          <p:cNvSpPr txBox="1"/>
          <p:nvPr>
            <p:ph hasCustomPrompt="1" idx="3" type="title"/>
          </p:nvPr>
        </p:nvSpPr>
        <p:spPr>
          <a:xfrm>
            <a:off x="720000" y="2510609"/>
            <a:ext cx="3295500" cy="4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4133" name="Google Shape;4133;p286"/>
          <p:cNvGrpSpPr/>
          <p:nvPr/>
        </p:nvGrpSpPr>
        <p:grpSpPr>
          <a:xfrm flipH="1">
            <a:off x="-1261636" y="-1263801"/>
            <a:ext cx="2274674" cy="2281692"/>
            <a:chOff x="7609464" y="-843476"/>
            <a:chExt cx="2274674" cy="2281692"/>
          </a:xfrm>
        </p:grpSpPr>
        <p:sp>
          <p:nvSpPr>
            <p:cNvPr id="4134" name="Google Shape;4134;p286"/>
            <p:cNvSpPr/>
            <p:nvPr/>
          </p:nvSpPr>
          <p:spPr>
            <a:xfrm rot="5400000">
              <a:off x="7609464" y="-766784"/>
              <a:ext cx="2205000" cy="22050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286"/>
            <p:cNvSpPr/>
            <p:nvPr/>
          </p:nvSpPr>
          <p:spPr>
            <a:xfrm rot="5400000">
              <a:off x="7679138" y="-843476"/>
              <a:ext cx="2205000" cy="220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6" name="Google Shape;4136;p286"/>
          <p:cNvSpPr/>
          <p:nvPr/>
        </p:nvSpPr>
        <p:spPr>
          <a:xfrm>
            <a:off x="-388475" y="42700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7" name="Google Shape;4137;p286"/>
          <p:cNvSpPr/>
          <p:nvPr/>
        </p:nvSpPr>
        <p:spPr>
          <a:xfrm>
            <a:off x="8246550" y="4450038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8" name="Google Shape;4138;p286"/>
          <p:cNvSpPr/>
          <p:nvPr/>
        </p:nvSpPr>
        <p:spPr>
          <a:xfrm>
            <a:off x="8584500" y="166765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9" name="Google Shape;4139;p286"/>
          <p:cNvSpPr/>
          <p:nvPr/>
        </p:nvSpPr>
        <p:spPr>
          <a:xfrm>
            <a:off x="3314475" y="462305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0" name="Google Shape;4140;p286"/>
          <p:cNvSpPr/>
          <p:nvPr/>
        </p:nvSpPr>
        <p:spPr>
          <a:xfrm>
            <a:off x="8584500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1" name="Google Shape;4141;p286"/>
          <p:cNvSpPr/>
          <p:nvPr/>
        </p:nvSpPr>
        <p:spPr>
          <a:xfrm>
            <a:off x="162625" y="299402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42" name="Google Shape;4142;p286"/>
          <p:cNvCxnSpPr/>
          <p:nvPr/>
        </p:nvCxnSpPr>
        <p:spPr>
          <a:xfrm>
            <a:off x="821550" y="-129200"/>
            <a:ext cx="0" cy="164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43" name="Google Shape;4143;p286"/>
          <p:cNvCxnSpPr/>
          <p:nvPr/>
        </p:nvCxnSpPr>
        <p:spPr>
          <a:xfrm>
            <a:off x="821550" y="3512625"/>
            <a:ext cx="0" cy="202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CUSTOM_17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/>
          <p:nvPr/>
        </p:nvSpPr>
        <p:spPr>
          <a:xfrm flipH="1" rot="-5400000">
            <a:off x="3119689" y="780232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0"/>
          <p:cNvSpPr txBox="1"/>
          <p:nvPr>
            <p:ph type="title"/>
          </p:nvPr>
        </p:nvSpPr>
        <p:spPr>
          <a:xfrm>
            <a:off x="1972650" y="3877300"/>
            <a:ext cx="51987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6" name="Google Shape;276;p30"/>
          <p:cNvSpPr/>
          <p:nvPr/>
        </p:nvSpPr>
        <p:spPr>
          <a:xfrm flipH="1" rot="-5400000">
            <a:off x="7743489" y="378365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0"/>
          <p:cNvSpPr/>
          <p:nvPr/>
        </p:nvSpPr>
        <p:spPr>
          <a:xfrm flipH="1" rot="-5400000">
            <a:off x="7667550" y="368289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0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8688925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"/>
          <p:cNvSpPr/>
          <p:nvPr/>
        </p:nvSpPr>
        <p:spPr>
          <a:xfrm>
            <a:off x="-639900" y="-6617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0"/>
          <p:cNvSpPr/>
          <p:nvPr/>
        </p:nvSpPr>
        <p:spPr>
          <a:xfrm>
            <a:off x="8509750" y="192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0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0"/>
          <p:cNvSpPr/>
          <p:nvPr/>
        </p:nvSpPr>
        <p:spPr>
          <a:xfrm>
            <a:off x="38465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0"/>
          <p:cNvSpPr/>
          <p:nvPr/>
        </p:nvSpPr>
        <p:spPr>
          <a:xfrm>
            <a:off x="7137475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0"/>
          <p:cNvSpPr txBox="1"/>
          <p:nvPr>
            <p:ph hasCustomPrompt="1" idx="2" type="title"/>
          </p:nvPr>
        </p:nvSpPr>
        <p:spPr>
          <a:xfrm>
            <a:off x="1972650" y="1554975"/>
            <a:ext cx="5198700" cy="13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4144" name="Shape 4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5" name="Google Shape;4145;p287"/>
          <p:cNvSpPr txBox="1"/>
          <p:nvPr>
            <p:ph idx="1" type="body"/>
          </p:nvPr>
        </p:nvSpPr>
        <p:spPr>
          <a:xfrm>
            <a:off x="713225" y="546950"/>
            <a:ext cx="3858900" cy="40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104391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nton"/>
              <a:buNone/>
              <a:defRPr sz="4800">
                <a:latin typeface="Anton"/>
                <a:ea typeface="Anton"/>
                <a:cs typeface="Anton"/>
                <a:sym typeface="Anton"/>
              </a:defRPr>
            </a:lvl1pPr>
          </a:lstStyle>
          <a:p/>
        </p:txBody>
      </p:sp>
      <p:grpSp>
        <p:nvGrpSpPr>
          <p:cNvPr id="4146" name="Google Shape;4146;p287"/>
          <p:cNvGrpSpPr/>
          <p:nvPr/>
        </p:nvGrpSpPr>
        <p:grpSpPr>
          <a:xfrm>
            <a:off x="7256525" y="3587640"/>
            <a:ext cx="2980539" cy="3005367"/>
            <a:chOff x="7256525" y="3587640"/>
            <a:chExt cx="2980539" cy="3005367"/>
          </a:xfrm>
        </p:grpSpPr>
        <p:sp>
          <p:nvSpPr>
            <p:cNvPr id="4147" name="Google Shape;4147;p287"/>
            <p:cNvSpPr/>
            <p:nvPr/>
          </p:nvSpPr>
          <p:spPr>
            <a:xfrm flipH="1" rot="-5400000">
              <a:off x="7256525" y="3587640"/>
              <a:ext cx="2904600" cy="29046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287"/>
            <p:cNvSpPr/>
            <p:nvPr/>
          </p:nvSpPr>
          <p:spPr>
            <a:xfrm flipH="1" rot="-5400000">
              <a:off x="7332464" y="3688407"/>
              <a:ext cx="2904600" cy="2904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9" name="Google Shape;4149;p287"/>
          <p:cNvSpPr/>
          <p:nvPr/>
        </p:nvSpPr>
        <p:spPr>
          <a:xfrm>
            <a:off x="-458800" y="4528775"/>
            <a:ext cx="189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0" name="Google Shape;4150;p287"/>
          <p:cNvSpPr/>
          <p:nvPr/>
        </p:nvSpPr>
        <p:spPr>
          <a:xfrm>
            <a:off x="-703300" y="-4182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1" name="Google Shape;4151;p287"/>
          <p:cNvSpPr/>
          <p:nvPr/>
        </p:nvSpPr>
        <p:spPr>
          <a:xfrm>
            <a:off x="2285475" y="1416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2" name="Google Shape;4152;p287"/>
          <p:cNvSpPr/>
          <p:nvPr/>
        </p:nvSpPr>
        <p:spPr>
          <a:xfrm>
            <a:off x="8413725" y="2819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3" name="Google Shape;4153;p287"/>
          <p:cNvSpPr/>
          <p:nvPr/>
        </p:nvSpPr>
        <p:spPr>
          <a:xfrm>
            <a:off x="1439000" y="28192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4" name="Google Shape;4154;p287"/>
          <p:cNvSpPr/>
          <p:nvPr/>
        </p:nvSpPr>
        <p:spPr>
          <a:xfrm>
            <a:off x="2840650" y="452877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4155" name="Shape 4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6" name="Google Shape;4156;p288"/>
          <p:cNvSpPr/>
          <p:nvPr/>
        </p:nvSpPr>
        <p:spPr>
          <a:xfrm>
            <a:off x="2174525" y="1490250"/>
            <a:ext cx="1331700" cy="11514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7" name="Google Shape;4157;p288"/>
          <p:cNvSpPr/>
          <p:nvPr/>
        </p:nvSpPr>
        <p:spPr>
          <a:xfrm>
            <a:off x="-586325" y="992100"/>
            <a:ext cx="3186900" cy="3186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8" name="Google Shape;4158;p288"/>
          <p:cNvSpPr/>
          <p:nvPr/>
        </p:nvSpPr>
        <p:spPr>
          <a:xfrm>
            <a:off x="-475757" y="1075427"/>
            <a:ext cx="3186900" cy="318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9" name="Google Shape;4159;p288"/>
          <p:cNvSpPr txBox="1"/>
          <p:nvPr>
            <p:ph hasCustomPrompt="1" type="title"/>
          </p:nvPr>
        </p:nvSpPr>
        <p:spPr>
          <a:xfrm>
            <a:off x="3225400" y="1894200"/>
            <a:ext cx="5198700" cy="13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160" name="Google Shape;4160;p288"/>
          <p:cNvSpPr txBox="1"/>
          <p:nvPr>
            <p:ph idx="1" type="body"/>
          </p:nvPr>
        </p:nvSpPr>
        <p:spPr>
          <a:xfrm>
            <a:off x="3225300" y="3097650"/>
            <a:ext cx="51987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4161" name="Google Shape;4161;p288"/>
          <p:cNvCxnSpPr/>
          <p:nvPr/>
        </p:nvCxnSpPr>
        <p:spPr>
          <a:xfrm>
            <a:off x="8298800" y="-129200"/>
            <a:ext cx="0" cy="21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62" name="Google Shape;4162;p288"/>
          <p:cNvCxnSpPr/>
          <p:nvPr/>
        </p:nvCxnSpPr>
        <p:spPr>
          <a:xfrm>
            <a:off x="8298800" y="3695600"/>
            <a:ext cx="0" cy="202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163" name="Google Shape;4163;p288"/>
          <p:cNvSpPr/>
          <p:nvPr/>
        </p:nvSpPr>
        <p:spPr>
          <a:xfrm>
            <a:off x="296325" y="47034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4" name="Google Shape;4164;p288"/>
          <p:cNvSpPr/>
          <p:nvPr/>
        </p:nvSpPr>
        <p:spPr>
          <a:xfrm>
            <a:off x="3171900" y="43187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5" name="Google Shape;4165;p288"/>
          <p:cNvSpPr/>
          <p:nvPr/>
        </p:nvSpPr>
        <p:spPr>
          <a:xfrm>
            <a:off x="1161050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6" name="Google Shape;4166;p288"/>
          <p:cNvSpPr/>
          <p:nvPr/>
        </p:nvSpPr>
        <p:spPr>
          <a:xfrm>
            <a:off x="7676800" y="12582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7" name="Google Shape;4167;p288"/>
          <p:cNvSpPr/>
          <p:nvPr/>
        </p:nvSpPr>
        <p:spPr>
          <a:xfrm>
            <a:off x="2049450" y="40868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8" name="Google Shape;4168;p288"/>
          <p:cNvSpPr/>
          <p:nvPr/>
        </p:nvSpPr>
        <p:spPr>
          <a:xfrm>
            <a:off x="7829900" y="-129200"/>
            <a:ext cx="937800" cy="1092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9" name="Google Shape;4169;p288"/>
          <p:cNvSpPr/>
          <p:nvPr/>
        </p:nvSpPr>
        <p:spPr>
          <a:xfrm>
            <a:off x="-541950" y="-463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4170" name="Shape 4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1">
    <p:spTree>
      <p:nvGrpSpPr>
        <p:cNvPr id="4171" name="Shape 4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2" name="Google Shape;4172;p290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173" name="Google Shape;4173;p290"/>
          <p:cNvSpPr txBox="1"/>
          <p:nvPr>
            <p:ph hasCustomPrompt="1" idx="2" type="title"/>
          </p:nvPr>
        </p:nvSpPr>
        <p:spPr>
          <a:xfrm>
            <a:off x="4716588" y="3283313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74" name="Google Shape;4174;p290"/>
          <p:cNvSpPr txBox="1"/>
          <p:nvPr>
            <p:ph idx="1" type="subTitle"/>
          </p:nvPr>
        </p:nvSpPr>
        <p:spPr>
          <a:xfrm>
            <a:off x="5700000" y="2773350"/>
            <a:ext cx="26478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75" name="Google Shape;4175;p290"/>
          <p:cNvSpPr txBox="1"/>
          <p:nvPr>
            <p:ph idx="3" type="subTitle"/>
          </p:nvPr>
        </p:nvSpPr>
        <p:spPr>
          <a:xfrm>
            <a:off x="5700000" y="3167594"/>
            <a:ext cx="26478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76" name="Google Shape;4176;p290"/>
          <p:cNvSpPr txBox="1"/>
          <p:nvPr>
            <p:ph hasCustomPrompt="1" idx="4" type="title"/>
          </p:nvPr>
        </p:nvSpPr>
        <p:spPr>
          <a:xfrm>
            <a:off x="3468613" y="3283313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77" name="Google Shape;4177;p290"/>
          <p:cNvSpPr txBox="1"/>
          <p:nvPr>
            <p:ph idx="5" type="subTitle"/>
          </p:nvPr>
        </p:nvSpPr>
        <p:spPr>
          <a:xfrm>
            <a:off x="796200" y="2773350"/>
            <a:ext cx="26478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78" name="Google Shape;4178;p290"/>
          <p:cNvSpPr txBox="1"/>
          <p:nvPr>
            <p:ph idx="6" type="subTitle"/>
          </p:nvPr>
        </p:nvSpPr>
        <p:spPr>
          <a:xfrm>
            <a:off x="796200" y="3167595"/>
            <a:ext cx="26478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79" name="Google Shape;4179;p290"/>
          <p:cNvSpPr/>
          <p:nvPr/>
        </p:nvSpPr>
        <p:spPr>
          <a:xfrm>
            <a:off x="5964675" y="-10131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0" name="Google Shape;4180;p290"/>
          <p:cNvSpPr/>
          <p:nvPr/>
        </p:nvSpPr>
        <p:spPr>
          <a:xfrm>
            <a:off x="-458800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1" name="Google Shape;4181;p290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2" name="Google Shape;4182;p290"/>
          <p:cNvSpPr/>
          <p:nvPr/>
        </p:nvSpPr>
        <p:spPr>
          <a:xfrm>
            <a:off x="217550" y="394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3" name="Google Shape;4183;p290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4" name="Google Shape;4184;p290"/>
          <p:cNvSpPr/>
          <p:nvPr/>
        </p:nvSpPr>
        <p:spPr>
          <a:xfrm>
            <a:off x="1157075" y="-12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5" name="Google Shape;4185;p290"/>
          <p:cNvSpPr/>
          <p:nvPr/>
        </p:nvSpPr>
        <p:spPr>
          <a:xfrm>
            <a:off x="7969800" y="38842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6" name="Google Shape;4186;p290"/>
          <p:cNvSpPr/>
          <p:nvPr/>
        </p:nvSpPr>
        <p:spPr>
          <a:xfrm>
            <a:off x="611000" y="33588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7" name="Google Shape;4187;p290"/>
          <p:cNvSpPr/>
          <p:nvPr/>
        </p:nvSpPr>
        <p:spPr>
          <a:xfrm>
            <a:off x="6833050" y="442287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88" name="Google Shape;4188;p290"/>
          <p:cNvCxnSpPr/>
          <p:nvPr/>
        </p:nvCxnSpPr>
        <p:spPr>
          <a:xfrm>
            <a:off x="4567650" y="1312125"/>
            <a:ext cx="0" cy="3903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89" name="Google Shape;4189;p290"/>
          <p:cNvCxnSpPr/>
          <p:nvPr/>
        </p:nvCxnSpPr>
        <p:spPr>
          <a:xfrm>
            <a:off x="4567650" y="-489900"/>
            <a:ext cx="0" cy="102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21_1">
    <p:spTree>
      <p:nvGrpSpPr>
        <p:cNvPr id="4190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p291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192" name="Google Shape;4192;p291"/>
          <p:cNvSpPr txBox="1"/>
          <p:nvPr>
            <p:ph idx="1" type="subTitle"/>
          </p:nvPr>
        </p:nvSpPr>
        <p:spPr>
          <a:xfrm>
            <a:off x="4990784" y="3078150"/>
            <a:ext cx="23418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93" name="Google Shape;4193;p291"/>
          <p:cNvSpPr txBox="1"/>
          <p:nvPr>
            <p:ph idx="2" type="subTitle"/>
          </p:nvPr>
        </p:nvSpPr>
        <p:spPr>
          <a:xfrm>
            <a:off x="4990784" y="3472395"/>
            <a:ext cx="23418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94" name="Google Shape;4194;p291"/>
          <p:cNvSpPr txBox="1"/>
          <p:nvPr>
            <p:ph idx="3" type="subTitle"/>
          </p:nvPr>
        </p:nvSpPr>
        <p:spPr>
          <a:xfrm>
            <a:off x="1811400" y="3078150"/>
            <a:ext cx="23418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95" name="Google Shape;4195;p291"/>
          <p:cNvSpPr txBox="1"/>
          <p:nvPr>
            <p:ph idx="4" type="subTitle"/>
          </p:nvPr>
        </p:nvSpPr>
        <p:spPr>
          <a:xfrm>
            <a:off x="1811400" y="3472397"/>
            <a:ext cx="23418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96" name="Google Shape;4196;p291"/>
          <p:cNvSpPr/>
          <p:nvPr/>
        </p:nvSpPr>
        <p:spPr>
          <a:xfrm flipH="1" rot="-5400000">
            <a:off x="634214" y="437290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7" name="Google Shape;4197;p291"/>
          <p:cNvSpPr/>
          <p:nvPr/>
        </p:nvSpPr>
        <p:spPr>
          <a:xfrm flipH="1" rot="-5400000">
            <a:off x="558275" y="427214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8" name="Google Shape;4198;p291"/>
          <p:cNvSpPr/>
          <p:nvPr/>
        </p:nvSpPr>
        <p:spPr>
          <a:xfrm>
            <a:off x="8764275" y="32985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9" name="Google Shape;4199;p291"/>
          <p:cNvSpPr/>
          <p:nvPr/>
        </p:nvSpPr>
        <p:spPr>
          <a:xfrm>
            <a:off x="8688925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0" name="Google Shape;4200;p291"/>
          <p:cNvSpPr/>
          <p:nvPr/>
        </p:nvSpPr>
        <p:spPr>
          <a:xfrm>
            <a:off x="-639900" y="-6617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1" name="Google Shape;4201;p291"/>
          <p:cNvSpPr/>
          <p:nvPr/>
        </p:nvSpPr>
        <p:spPr>
          <a:xfrm>
            <a:off x="8509750" y="192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2" name="Google Shape;4202;p291"/>
          <p:cNvSpPr/>
          <p:nvPr/>
        </p:nvSpPr>
        <p:spPr>
          <a:xfrm>
            <a:off x="8430775" y="46470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3" name="Google Shape;4203;p291"/>
          <p:cNvSpPr/>
          <p:nvPr/>
        </p:nvSpPr>
        <p:spPr>
          <a:xfrm>
            <a:off x="38465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4" name="Google Shape;4204;p291"/>
          <p:cNvSpPr/>
          <p:nvPr/>
        </p:nvSpPr>
        <p:spPr>
          <a:xfrm>
            <a:off x="7137475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5" name="Google Shape;4205;p291"/>
          <p:cNvSpPr/>
          <p:nvPr/>
        </p:nvSpPr>
        <p:spPr>
          <a:xfrm>
            <a:off x="6140575" y="-1739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9">
    <p:spTree>
      <p:nvGrpSpPr>
        <p:cNvPr id="4206" name="Shape 4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7" name="Google Shape;4207;p292"/>
          <p:cNvSpPr/>
          <p:nvPr/>
        </p:nvSpPr>
        <p:spPr>
          <a:xfrm>
            <a:off x="286875" y="588700"/>
            <a:ext cx="4408200" cy="36384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8" name="Google Shape;4208;p292"/>
          <p:cNvSpPr/>
          <p:nvPr/>
        </p:nvSpPr>
        <p:spPr>
          <a:xfrm>
            <a:off x="441875" y="742950"/>
            <a:ext cx="4408200" cy="3638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9" name="Google Shape;4209;p292"/>
          <p:cNvSpPr txBox="1"/>
          <p:nvPr>
            <p:ph type="ctrTitle"/>
          </p:nvPr>
        </p:nvSpPr>
        <p:spPr>
          <a:xfrm>
            <a:off x="720000" y="1314163"/>
            <a:ext cx="3852000" cy="205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10" name="Google Shape;4210;p292"/>
          <p:cNvSpPr/>
          <p:nvPr/>
        </p:nvSpPr>
        <p:spPr>
          <a:xfrm>
            <a:off x="4138075" y="44238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1" name="Google Shape;4211;p292"/>
          <p:cNvSpPr/>
          <p:nvPr/>
        </p:nvSpPr>
        <p:spPr>
          <a:xfrm>
            <a:off x="4850075" y="1588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2" name="Google Shape;4212;p292"/>
          <p:cNvSpPr/>
          <p:nvPr/>
        </p:nvSpPr>
        <p:spPr>
          <a:xfrm>
            <a:off x="7695175" y="404100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3" name="Google Shape;4213;p292"/>
          <p:cNvSpPr/>
          <p:nvPr/>
        </p:nvSpPr>
        <p:spPr>
          <a:xfrm>
            <a:off x="234575" y="463440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4" name="Google Shape;4214;p292"/>
          <p:cNvSpPr/>
          <p:nvPr/>
        </p:nvSpPr>
        <p:spPr>
          <a:xfrm>
            <a:off x="8373475" y="19425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5" name="Google Shape;4215;p292"/>
          <p:cNvSpPr txBox="1"/>
          <p:nvPr>
            <p:ph idx="2" type="title"/>
          </p:nvPr>
        </p:nvSpPr>
        <p:spPr>
          <a:xfrm>
            <a:off x="720000" y="3529675"/>
            <a:ext cx="38520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16">
    <p:spTree>
      <p:nvGrpSpPr>
        <p:cNvPr id="4216" name="Shape 4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7" name="Google Shape;4217;p293"/>
          <p:cNvSpPr/>
          <p:nvPr/>
        </p:nvSpPr>
        <p:spPr>
          <a:xfrm>
            <a:off x="4487325" y="38250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8" name="Google Shape;4218;p293"/>
          <p:cNvSpPr/>
          <p:nvPr/>
        </p:nvSpPr>
        <p:spPr>
          <a:xfrm>
            <a:off x="8472450" y="1695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9" name="Google Shape;4219;p293"/>
          <p:cNvSpPr/>
          <p:nvPr/>
        </p:nvSpPr>
        <p:spPr>
          <a:xfrm>
            <a:off x="1242125" y="21390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0" name="Google Shape;4220;p293"/>
          <p:cNvSpPr/>
          <p:nvPr/>
        </p:nvSpPr>
        <p:spPr>
          <a:xfrm>
            <a:off x="1357700" y="45035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1" name="Google Shape;4221;p293"/>
          <p:cNvSpPr/>
          <p:nvPr/>
        </p:nvSpPr>
        <p:spPr>
          <a:xfrm>
            <a:off x="1422050" y="59365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2" name="Google Shape;4222;p293"/>
          <p:cNvSpPr/>
          <p:nvPr/>
        </p:nvSpPr>
        <p:spPr>
          <a:xfrm>
            <a:off x="8487600" y="45554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23" name="Google Shape;4223;p293"/>
          <p:cNvCxnSpPr/>
          <p:nvPr/>
        </p:nvCxnSpPr>
        <p:spPr>
          <a:xfrm>
            <a:off x="825950" y="-937975"/>
            <a:ext cx="0" cy="2631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24" name="Google Shape;4224;p293"/>
          <p:cNvCxnSpPr/>
          <p:nvPr/>
        </p:nvCxnSpPr>
        <p:spPr>
          <a:xfrm>
            <a:off x="825950" y="3392700"/>
            <a:ext cx="0" cy="2631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4225" name="Google Shape;4225;p293"/>
          <p:cNvGrpSpPr/>
          <p:nvPr/>
        </p:nvGrpSpPr>
        <p:grpSpPr>
          <a:xfrm>
            <a:off x="1793120" y="749323"/>
            <a:ext cx="5405364" cy="3644869"/>
            <a:chOff x="717450" y="1493475"/>
            <a:chExt cx="1854900" cy="2767975"/>
          </a:xfrm>
        </p:grpSpPr>
        <p:sp>
          <p:nvSpPr>
            <p:cNvPr id="4226" name="Google Shape;4226;p293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7" name="Google Shape;4227;p293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8" name="Google Shape;4228;p293"/>
          <p:cNvSpPr txBox="1"/>
          <p:nvPr>
            <p:ph type="title"/>
          </p:nvPr>
        </p:nvSpPr>
        <p:spPr>
          <a:xfrm>
            <a:off x="2612100" y="3066200"/>
            <a:ext cx="39198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229" name="Google Shape;4229;p293"/>
          <p:cNvSpPr txBox="1"/>
          <p:nvPr>
            <p:ph idx="1" type="subTitle"/>
          </p:nvPr>
        </p:nvSpPr>
        <p:spPr>
          <a:xfrm>
            <a:off x="2612100" y="1974725"/>
            <a:ext cx="39198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3">
  <p:cSld name="CUSTOM_16_1">
    <p:spTree>
      <p:nvGrpSpPr>
        <p:cNvPr id="4230" name="Shape 4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1" name="Google Shape;4231;p294"/>
          <p:cNvSpPr/>
          <p:nvPr/>
        </p:nvSpPr>
        <p:spPr>
          <a:xfrm>
            <a:off x="-839375" y="7860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2" name="Google Shape;4232;p294"/>
          <p:cNvSpPr/>
          <p:nvPr/>
        </p:nvSpPr>
        <p:spPr>
          <a:xfrm rot="3513787">
            <a:off x="3512077" y="4093893"/>
            <a:ext cx="778819" cy="673652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3" name="Google Shape;4233;p294"/>
          <p:cNvSpPr/>
          <p:nvPr/>
        </p:nvSpPr>
        <p:spPr>
          <a:xfrm>
            <a:off x="1242125" y="21390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4" name="Google Shape;4234;p294"/>
          <p:cNvSpPr/>
          <p:nvPr/>
        </p:nvSpPr>
        <p:spPr>
          <a:xfrm>
            <a:off x="6959175" y="465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5" name="Google Shape;4235;p294"/>
          <p:cNvSpPr/>
          <p:nvPr/>
        </p:nvSpPr>
        <p:spPr>
          <a:xfrm>
            <a:off x="7157375" y="38066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6" name="Google Shape;4236;p294"/>
          <p:cNvSpPr/>
          <p:nvPr/>
        </p:nvSpPr>
        <p:spPr>
          <a:xfrm>
            <a:off x="-157700" y="3037625"/>
            <a:ext cx="495900" cy="498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7" name="Google Shape;4237;p294"/>
          <p:cNvGrpSpPr/>
          <p:nvPr/>
        </p:nvGrpSpPr>
        <p:grpSpPr>
          <a:xfrm>
            <a:off x="4429531" y="540004"/>
            <a:ext cx="3902710" cy="2631514"/>
            <a:chOff x="717450" y="1493475"/>
            <a:chExt cx="1854900" cy="2767975"/>
          </a:xfrm>
        </p:grpSpPr>
        <p:sp>
          <p:nvSpPr>
            <p:cNvPr id="4238" name="Google Shape;4238;p294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294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0" name="Google Shape;4240;p294"/>
          <p:cNvSpPr txBox="1"/>
          <p:nvPr>
            <p:ph type="title"/>
          </p:nvPr>
        </p:nvSpPr>
        <p:spPr>
          <a:xfrm>
            <a:off x="5020794" y="2212815"/>
            <a:ext cx="28302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241" name="Google Shape;4241;p294"/>
          <p:cNvSpPr txBox="1"/>
          <p:nvPr>
            <p:ph idx="1" type="subTitle"/>
          </p:nvPr>
        </p:nvSpPr>
        <p:spPr>
          <a:xfrm>
            <a:off x="5020800" y="1082450"/>
            <a:ext cx="2830200" cy="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42" name="Google Shape;4242;p294"/>
          <p:cNvSpPr/>
          <p:nvPr/>
        </p:nvSpPr>
        <p:spPr>
          <a:xfrm>
            <a:off x="6075625" y="468805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CUSTOM_17">
    <p:spTree>
      <p:nvGrpSpPr>
        <p:cNvPr id="4243" name="Shape 4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4" name="Google Shape;4244;p295"/>
          <p:cNvSpPr/>
          <p:nvPr/>
        </p:nvSpPr>
        <p:spPr>
          <a:xfrm flipH="1" rot="-5400000">
            <a:off x="3119689" y="780232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5" name="Google Shape;4245;p295"/>
          <p:cNvSpPr txBox="1"/>
          <p:nvPr>
            <p:ph type="title"/>
          </p:nvPr>
        </p:nvSpPr>
        <p:spPr>
          <a:xfrm>
            <a:off x="1972650" y="3877300"/>
            <a:ext cx="51987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46" name="Google Shape;4246;p295"/>
          <p:cNvSpPr/>
          <p:nvPr/>
        </p:nvSpPr>
        <p:spPr>
          <a:xfrm flipH="1" rot="-5400000">
            <a:off x="7743489" y="378365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7" name="Google Shape;4247;p295"/>
          <p:cNvSpPr/>
          <p:nvPr/>
        </p:nvSpPr>
        <p:spPr>
          <a:xfrm flipH="1" rot="-5400000">
            <a:off x="7667550" y="368289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8" name="Google Shape;4248;p295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9" name="Google Shape;4249;p295"/>
          <p:cNvSpPr/>
          <p:nvPr/>
        </p:nvSpPr>
        <p:spPr>
          <a:xfrm>
            <a:off x="8688925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0" name="Google Shape;4250;p295"/>
          <p:cNvSpPr/>
          <p:nvPr/>
        </p:nvSpPr>
        <p:spPr>
          <a:xfrm>
            <a:off x="-639900" y="-6617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1" name="Google Shape;4251;p295"/>
          <p:cNvSpPr/>
          <p:nvPr/>
        </p:nvSpPr>
        <p:spPr>
          <a:xfrm>
            <a:off x="8509750" y="192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2" name="Google Shape;4252;p295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3" name="Google Shape;4253;p295"/>
          <p:cNvSpPr/>
          <p:nvPr/>
        </p:nvSpPr>
        <p:spPr>
          <a:xfrm>
            <a:off x="38465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4" name="Google Shape;4254;p295"/>
          <p:cNvSpPr/>
          <p:nvPr/>
        </p:nvSpPr>
        <p:spPr>
          <a:xfrm>
            <a:off x="7137475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5" name="Google Shape;4255;p295"/>
          <p:cNvSpPr txBox="1"/>
          <p:nvPr>
            <p:ph hasCustomPrompt="1" idx="2" type="title"/>
          </p:nvPr>
        </p:nvSpPr>
        <p:spPr>
          <a:xfrm>
            <a:off x="1972650" y="1554975"/>
            <a:ext cx="5198700" cy="13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3">
  <p:cSld name="CUSTOM_17_1">
    <p:spTree>
      <p:nvGrpSpPr>
        <p:cNvPr id="4256" name="Shape 4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7" name="Google Shape;4257;p296"/>
          <p:cNvSpPr txBox="1"/>
          <p:nvPr>
            <p:ph type="title"/>
          </p:nvPr>
        </p:nvSpPr>
        <p:spPr>
          <a:xfrm>
            <a:off x="713225" y="2872350"/>
            <a:ext cx="47475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58" name="Google Shape;4258;p296"/>
          <p:cNvSpPr/>
          <p:nvPr/>
        </p:nvSpPr>
        <p:spPr>
          <a:xfrm flipH="1" rot="-5400000">
            <a:off x="634214" y="437290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9" name="Google Shape;4259;p296"/>
          <p:cNvSpPr/>
          <p:nvPr/>
        </p:nvSpPr>
        <p:spPr>
          <a:xfrm flipH="1" rot="-5400000">
            <a:off x="558275" y="427214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0" name="Google Shape;4260;p296"/>
          <p:cNvSpPr/>
          <p:nvPr/>
        </p:nvSpPr>
        <p:spPr>
          <a:xfrm>
            <a:off x="8764275" y="32985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1" name="Google Shape;4261;p296"/>
          <p:cNvSpPr/>
          <p:nvPr/>
        </p:nvSpPr>
        <p:spPr>
          <a:xfrm>
            <a:off x="8688925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2" name="Google Shape;4262;p296"/>
          <p:cNvSpPr/>
          <p:nvPr/>
        </p:nvSpPr>
        <p:spPr>
          <a:xfrm>
            <a:off x="-639900" y="-6617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3" name="Google Shape;4263;p296"/>
          <p:cNvSpPr/>
          <p:nvPr/>
        </p:nvSpPr>
        <p:spPr>
          <a:xfrm>
            <a:off x="8509750" y="192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4" name="Google Shape;4264;p296"/>
          <p:cNvSpPr/>
          <p:nvPr/>
        </p:nvSpPr>
        <p:spPr>
          <a:xfrm>
            <a:off x="8430775" y="46470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5" name="Google Shape;4265;p296"/>
          <p:cNvSpPr/>
          <p:nvPr/>
        </p:nvSpPr>
        <p:spPr>
          <a:xfrm>
            <a:off x="38465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6" name="Google Shape;4266;p296"/>
          <p:cNvSpPr/>
          <p:nvPr/>
        </p:nvSpPr>
        <p:spPr>
          <a:xfrm>
            <a:off x="7137475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7" name="Google Shape;4267;p296"/>
          <p:cNvSpPr txBox="1"/>
          <p:nvPr>
            <p:ph hasCustomPrompt="1" idx="2" type="title"/>
          </p:nvPr>
        </p:nvSpPr>
        <p:spPr>
          <a:xfrm>
            <a:off x="713225" y="1554975"/>
            <a:ext cx="4747500" cy="13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268" name="Google Shape;4268;p296"/>
          <p:cNvSpPr/>
          <p:nvPr/>
        </p:nvSpPr>
        <p:spPr>
          <a:xfrm>
            <a:off x="6140575" y="-1739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3">
  <p:cSld name="CUSTOM_17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713225" y="2872350"/>
            <a:ext cx="47475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8" name="Google Shape;288;p31"/>
          <p:cNvSpPr/>
          <p:nvPr/>
        </p:nvSpPr>
        <p:spPr>
          <a:xfrm flipH="1" rot="-5400000">
            <a:off x="634214" y="437290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1"/>
          <p:cNvSpPr/>
          <p:nvPr/>
        </p:nvSpPr>
        <p:spPr>
          <a:xfrm flipH="1" rot="-5400000">
            <a:off x="558275" y="427214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1"/>
          <p:cNvSpPr/>
          <p:nvPr/>
        </p:nvSpPr>
        <p:spPr>
          <a:xfrm>
            <a:off x="8764275" y="32985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1"/>
          <p:cNvSpPr/>
          <p:nvPr/>
        </p:nvSpPr>
        <p:spPr>
          <a:xfrm>
            <a:off x="8688925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"/>
          <p:cNvSpPr/>
          <p:nvPr/>
        </p:nvSpPr>
        <p:spPr>
          <a:xfrm>
            <a:off x="-639900" y="-6617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1"/>
          <p:cNvSpPr/>
          <p:nvPr/>
        </p:nvSpPr>
        <p:spPr>
          <a:xfrm>
            <a:off x="8509750" y="192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8430775" y="46470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1"/>
          <p:cNvSpPr/>
          <p:nvPr/>
        </p:nvSpPr>
        <p:spPr>
          <a:xfrm>
            <a:off x="38465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1"/>
          <p:cNvSpPr/>
          <p:nvPr/>
        </p:nvSpPr>
        <p:spPr>
          <a:xfrm>
            <a:off x="7137475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1"/>
          <p:cNvSpPr txBox="1"/>
          <p:nvPr>
            <p:ph hasCustomPrompt="1" idx="2" type="title"/>
          </p:nvPr>
        </p:nvSpPr>
        <p:spPr>
          <a:xfrm>
            <a:off x="713225" y="1554975"/>
            <a:ext cx="4747500" cy="13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98" name="Google Shape;298;p31"/>
          <p:cNvSpPr/>
          <p:nvPr/>
        </p:nvSpPr>
        <p:spPr>
          <a:xfrm>
            <a:off x="6140575" y="-1739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contents">
  <p:cSld name="CUSTOM_1">
    <p:bg>
      <p:bgPr>
        <a:solidFill>
          <a:schemeClr val="dk1"/>
        </a:solidFill>
      </p:bgPr>
    </p:bg>
    <p:spTree>
      <p:nvGrpSpPr>
        <p:cNvPr id="4269" name="Shape 4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" name="Google Shape;4270;p297"/>
          <p:cNvSpPr/>
          <p:nvPr/>
        </p:nvSpPr>
        <p:spPr>
          <a:xfrm>
            <a:off x="3830701" y="3100488"/>
            <a:ext cx="741300" cy="7413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1" name="Google Shape;4271;p297"/>
          <p:cNvSpPr/>
          <p:nvPr/>
        </p:nvSpPr>
        <p:spPr>
          <a:xfrm>
            <a:off x="4083663" y="189636"/>
            <a:ext cx="4570800" cy="4508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2" name="Google Shape;4272;p297"/>
          <p:cNvSpPr/>
          <p:nvPr/>
        </p:nvSpPr>
        <p:spPr>
          <a:xfrm>
            <a:off x="4247278" y="353250"/>
            <a:ext cx="4570800" cy="4508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3" name="Google Shape;4273;p297"/>
          <p:cNvSpPr txBox="1"/>
          <p:nvPr>
            <p:ph type="title"/>
          </p:nvPr>
        </p:nvSpPr>
        <p:spPr>
          <a:xfrm>
            <a:off x="720000" y="1814675"/>
            <a:ext cx="2948100" cy="15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74" name="Google Shape;4274;p297"/>
          <p:cNvSpPr txBox="1"/>
          <p:nvPr>
            <p:ph hasCustomPrompt="1" idx="2" type="title"/>
          </p:nvPr>
        </p:nvSpPr>
        <p:spPr>
          <a:xfrm>
            <a:off x="4642900" y="965450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75" name="Google Shape;4275;p297"/>
          <p:cNvSpPr txBox="1"/>
          <p:nvPr>
            <p:ph hasCustomPrompt="1" idx="3" type="title"/>
          </p:nvPr>
        </p:nvSpPr>
        <p:spPr>
          <a:xfrm>
            <a:off x="4642900" y="1948051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76" name="Google Shape;4276;p297"/>
          <p:cNvSpPr txBox="1"/>
          <p:nvPr>
            <p:ph hasCustomPrompt="1" idx="4" type="title"/>
          </p:nvPr>
        </p:nvSpPr>
        <p:spPr>
          <a:xfrm>
            <a:off x="4642900" y="2930651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77" name="Google Shape;4277;p297"/>
          <p:cNvSpPr txBox="1"/>
          <p:nvPr>
            <p:ph hasCustomPrompt="1" idx="5" type="title"/>
          </p:nvPr>
        </p:nvSpPr>
        <p:spPr>
          <a:xfrm>
            <a:off x="4642900" y="3939075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78" name="Google Shape;4278;p297"/>
          <p:cNvSpPr txBox="1"/>
          <p:nvPr>
            <p:ph idx="1" type="subTitle"/>
          </p:nvPr>
        </p:nvSpPr>
        <p:spPr>
          <a:xfrm>
            <a:off x="5716000" y="684075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79" name="Google Shape;4279;p297"/>
          <p:cNvSpPr txBox="1"/>
          <p:nvPr>
            <p:ph idx="6" type="subTitle"/>
          </p:nvPr>
        </p:nvSpPr>
        <p:spPr>
          <a:xfrm>
            <a:off x="5716000" y="1670662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80" name="Google Shape;4280;p297"/>
          <p:cNvSpPr txBox="1"/>
          <p:nvPr>
            <p:ph idx="7" type="subTitle"/>
          </p:nvPr>
        </p:nvSpPr>
        <p:spPr>
          <a:xfrm>
            <a:off x="5716000" y="2663825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81" name="Google Shape;4281;p297"/>
          <p:cNvSpPr txBox="1"/>
          <p:nvPr>
            <p:ph idx="8" type="subTitle"/>
          </p:nvPr>
        </p:nvSpPr>
        <p:spPr>
          <a:xfrm>
            <a:off x="5716000" y="3657000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4282" name="Google Shape;4282;p297"/>
          <p:cNvCxnSpPr/>
          <p:nvPr/>
        </p:nvCxnSpPr>
        <p:spPr>
          <a:xfrm>
            <a:off x="821550" y="-129200"/>
            <a:ext cx="0" cy="164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83" name="Google Shape;4283;p297"/>
          <p:cNvCxnSpPr/>
          <p:nvPr/>
        </p:nvCxnSpPr>
        <p:spPr>
          <a:xfrm>
            <a:off x="821550" y="3512625"/>
            <a:ext cx="0" cy="202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284" name="Google Shape;4284;p297"/>
          <p:cNvSpPr/>
          <p:nvPr/>
        </p:nvSpPr>
        <p:spPr>
          <a:xfrm>
            <a:off x="3592052" y="4459663"/>
            <a:ext cx="408600" cy="4086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5" name="Google Shape;4285;p297"/>
          <p:cNvSpPr/>
          <p:nvPr/>
        </p:nvSpPr>
        <p:spPr>
          <a:xfrm>
            <a:off x="8885229" y="3887046"/>
            <a:ext cx="531600" cy="5346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6" name="Google Shape;4286;p297"/>
          <p:cNvSpPr/>
          <p:nvPr/>
        </p:nvSpPr>
        <p:spPr>
          <a:xfrm>
            <a:off x="160500" y="39902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7" name="Google Shape;4287;p297"/>
          <p:cNvSpPr/>
          <p:nvPr/>
        </p:nvSpPr>
        <p:spPr>
          <a:xfrm>
            <a:off x="3449175" y="3957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8" name="Google Shape;4288;p297"/>
          <p:cNvSpPr txBox="1"/>
          <p:nvPr>
            <p:ph idx="9" type="subTitle"/>
          </p:nvPr>
        </p:nvSpPr>
        <p:spPr>
          <a:xfrm>
            <a:off x="5716000" y="1002100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89" name="Google Shape;4289;p297"/>
          <p:cNvSpPr txBox="1"/>
          <p:nvPr>
            <p:ph idx="13" type="subTitle"/>
          </p:nvPr>
        </p:nvSpPr>
        <p:spPr>
          <a:xfrm>
            <a:off x="5716000" y="2975275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90" name="Google Shape;4290;p297"/>
          <p:cNvSpPr txBox="1"/>
          <p:nvPr>
            <p:ph idx="14" type="subTitle"/>
          </p:nvPr>
        </p:nvSpPr>
        <p:spPr>
          <a:xfrm>
            <a:off x="5716000" y="3975025"/>
            <a:ext cx="23487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91" name="Google Shape;4291;p297"/>
          <p:cNvSpPr txBox="1"/>
          <p:nvPr>
            <p:ph idx="15" type="subTitle"/>
          </p:nvPr>
        </p:nvSpPr>
        <p:spPr>
          <a:xfrm>
            <a:off x="5716000" y="1975525"/>
            <a:ext cx="23487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contents 2">
  <p:cSld name="CUSTOM_1_1">
    <p:bg>
      <p:bgPr>
        <a:solidFill>
          <a:schemeClr val="dk1"/>
        </a:solidFill>
      </p:bgPr>
    </p:bg>
    <p:spTree>
      <p:nvGrpSpPr>
        <p:cNvPr id="4292" name="Shape 4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3" name="Google Shape;4293;p298"/>
          <p:cNvSpPr txBox="1"/>
          <p:nvPr>
            <p:ph type="title"/>
          </p:nvPr>
        </p:nvSpPr>
        <p:spPr>
          <a:xfrm>
            <a:off x="720000" y="539500"/>
            <a:ext cx="77109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94" name="Google Shape;4294;p298"/>
          <p:cNvSpPr txBox="1"/>
          <p:nvPr>
            <p:ph hasCustomPrompt="1" idx="2" type="title"/>
          </p:nvPr>
        </p:nvSpPr>
        <p:spPr>
          <a:xfrm>
            <a:off x="2528138" y="1542350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95" name="Google Shape;4295;p298"/>
          <p:cNvSpPr txBox="1"/>
          <p:nvPr>
            <p:ph idx="1" type="subTitle"/>
          </p:nvPr>
        </p:nvSpPr>
        <p:spPr>
          <a:xfrm>
            <a:off x="1833188" y="2082225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96" name="Google Shape;4296;p298"/>
          <p:cNvSpPr/>
          <p:nvPr/>
        </p:nvSpPr>
        <p:spPr>
          <a:xfrm>
            <a:off x="8010476" y="-223348"/>
            <a:ext cx="1337100" cy="13371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7" name="Google Shape;4297;p298"/>
          <p:cNvSpPr/>
          <p:nvPr/>
        </p:nvSpPr>
        <p:spPr>
          <a:xfrm>
            <a:off x="-96229" y="3070329"/>
            <a:ext cx="1034400" cy="10404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8" name="Google Shape;4298;p298"/>
          <p:cNvSpPr/>
          <p:nvPr/>
        </p:nvSpPr>
        <p:spPr>
          <a:xfrm>
            <a:off x="8341550" y="31177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9" name="Google Shape;4299;p298"/>
          <p:cNvSpPr/>
          <p:nvPr/>
        </p:nvSpPr>
        <p:spPr>
          <a:xfrm>
            <a:off x="4896275" y="-223350"/>
            <a:ext cx="846000" cy="8460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0" name="Google Shape;4300;p298"/>
          <p:cNvSpPr txBox="1"/>
          <p:nvPr>
            <p:ph idx="3" type="subTitle"/>
          </p:nvPr>
        </p:nvSpPr>
        <p:spPr>
          <a:xfrm>
            <a:off x="1833188" y="2400250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01" name="Google Shape;4301;p298"/>
          <p:cNvSpPr txBox="1"/>
          <p:nvPr>
            <p:ph hasCustomPrompt="1" idx="4" type="title"/>
          </p:nvPr>
        </p:nvSpPr>
        <p:spPr>
          <a:xfrm>
            <a:off x="5657063" y="1542350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02" name="Google Shape;4302;p298"/>
          <p:cNvSpPr txBox="1"/>
          <p:nvPr>
            <p:ph idx="5" type="subTitle"/>
          </p:nvPr>
        </p:nvSpPr>
        <p:spPr>
          <a:xfrm>
            <a:off x="4962113" y="2082225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03" name="Google Shape;4303;p298"/>
          <p:cNvSpPr txBox="1"/>
          <p:nvPr>
            <p:ph idx="6" type="subTitle"/>
          </p:nvPr>
        </p:nvSpPr>
        <p:spPr>
          <a:xfrm>
            <a:off x="4962113" y="2400250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04" name="Google Shape;4304;p298"/>
          <p:cNvSpPr txBox="1"/>
          <p:nvPr>
            <p:ph hasCustomPrompt="1" idx="7" type="title"/>
          </p:nvPr>
        </p:nvSpPr>
        <p:spPr>
          <a:xfrm>
            <a:off x="2528138" y="3252675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05" name="Google Shape;4305;p298"/>
          <p:cNvSpPr txBox="1"/>
          <p:nvPr>
            <p:ph idx="8" type="subTitle"/>
          </p:nvPr>
        </p:nvSpPr>
        <p:spPr>
          <a:xfrm>
            <a:off x="1833188" y="3792550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06" name="Google Shape;4306;p298"/>
          <p:cNvSpPr txBox="1"/>
          <p:nvPr>
            <p:ph idx="9" type="subTitle"/>
          </p:nvPr>
        </p:nvSpPr>
        <p:spPr>
          <a:xfrm>
            <a:off x="1833188" y="4110575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07" name="Google Shape;4307;p298"/>
          <p:cNvSpPr txBox="1"/>
          <p:nvPr>
            <p:ph hasCustomPrompt="1" idx="13" type="title"/>
          </p:nvPr>
        </p:nvSpPr>
        <p:spPr>
          <a:xfrm>
            <a:off x="5657063" y="3252675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08" name="Google Shape;4308;p298"/>
          <p:cNvSpPr txBox="1"/>
          <p:nvPr>
            <p:ph idx="14" type="subTitle"/>
          </p:nvPr>
        </p:nvSpPr>
        <p:spPr>
          <a:xfrm>
            <a:off x="4962113" y="3792550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09" name="Google Shape;4309;p298"/>
          <p:cNvSpPr txBox="1"/>
          <p:nvPr>
            <p:ph idx="15" type="subTitle"/>
          </p:nvPr>
        </p:nvSpPr>
        <p:spPr>
          <a:xfrm>
            <a:off x="4962113" y="4110575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10" name="Google Shape;4310;p298"/>
          <p:cNvSpPr/>
          <p:nvPr/>
        </p:nvSpPr>
        <p:spPr>
          <a:xfrm>
            <a:off x="3732951" y="4791827"/>
            <a:ext cx="1337100" cy="13371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1" name="Google Shape;4311;p298"/>
          <p:cNvSpPr/>
          <p:nvPr/>
        </p:nvSpPr>
        <p:spPr>
          <a:xfrm>
            <a:off x="140825" y="20024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18">
    <p:spTree>
      <p:nvGrpSpPr>
        <p:cNvPr id="4312" name="Shape 4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3" name="Google Shape;4313;p299"/>
          <p:cNvSpPr txBox="1"/>
          <p:nvPr>
            <p:ph type="title"/>
          </p:nvPr>
        </p:nvSpPr>
        <p:spPr>
          <a:xfrm>
            <a:off x="5140764" y="1899188"/>
            <a:ext cx="26877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314" name="Google Shape;4314;p299"/>
          <p:cNvSpPr txBox="1"/>
          <p:nvPr>
            <p:ph idx="1" type="subTitle"/>
          </p:nvPr>
        </p:nvSpPr>
        <p:spPr>
          <a:xfrm>
            <a:off x="5141900" y="2420513"/>
            <a:ext cx="27084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15" name="Google Shape;4315;p299"/>
          <p:cNvSpPr/>
          <p:nvPr/>
        </p:nvSpPr>
        <p:spPr>
          <a:xfrm>
            <a:off x="5964675" y="-10131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6" name="Google Shape;4316;p299"/>
          <p:cNvSpPr/>
          <p:nvPr/>
        </p:nvSpPr>
        <p:spPr>
          <a:xfrm>
            <a:off x="-458800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7" name="Google Shape;4317;p299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8" name="Google Shape;4318;p299"/>
          <p:cNvSpPr/>
          <p:nvPr/>
        </p:nvSpPr>
        <p:spPr>
          <a:xfrm>
            <a:off x="217550" y="394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9" name="Google Shape;4319;p299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0" name="Google Shape;4320;p299"/>
          <p:cNvSpPr/>
          <p:nvPr/>
        </p:nvSpPr>
        <p:spPr>
          <a:xfrm>
            <a:off x="1157075" y="-12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1" name="Google Shape;4321;p299"/>
          <p:cNvSpPr/>
          <p:nvPr/>
        </p:nvSpPr>
        <p:spPr>
          <a:xfrm>
            <a:off x="7969800" y="38842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2" name="Google Shape;4322;p299"/>
          <p:cNvSpPr/>
          <p:nvPr/>
        </p:nvSpPr>
        <p:spPr>
          <a:xfrm>
            <a:off x="611000" y="33588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3" name="Google Shape;4323;p299"/>
          <p:cNvSpPr/>
          <p:nvPr/>
        </p:nvSpPr>
        <p:spPr>
          <a:xfrm>
            <a:off x="6833050" y="442287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4">
  <p:cSld name="CUSTOM_18_1">
    <p:spTree>
      <p:nvGrpSpPr>
        <p:cNvPr id="4324" name="Shape 4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5" name="Google Shape;4325;p300"/>
          <p:cNvSpPr/>
          <p:nvPr/>
        </p:nvSpPr>
        <p:spPr>
          <a:xfrm>
            <a:off x="5104877" y="932297"/>
            <a:ext cx="3207300" cy="31641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6" name="Google Shape;4326;p300"/>
          <p:cNvSpPr/>
          <p:nvPr/>
        </p:nvSpPr>
        <p:spPr>
          <a:xfrm>
            <a:off x="5219689" y="1047110"/>
            <a:ext cx="3207300" cy="3164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7" name="Google Shape;4327;p300"/>
          <p:cNvSpPr txBox="1"/>
          <p:nvPr>
            <p:ph type="title"/>
          </p:nvPr>
        </p:nvSpPr>
        <p:spPr>
          <a:xfrm>
            <a:off x="5597975" y="1746811"/>
            <a:ext cx="26877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328" name="Google Shape;4328;p300"/>
          <p:cNvSpPr txBox="1"/>
          <p:nvPr>
            <p:ph idx="1" type="subTitle"/>
          </p:nvPr>
        </p:nvSpPr>
        <p:spPr>
          <a:xfrm>
            <a:off x="5599100" y="2572913"/>
            <a:ext cx="27084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29" name="Google Shape;4329;p300"/>
          <p:cNvSpPr/>
          <p:nvPr/>
        </p:nvSpPr>
        <p:spPr>
          <a:xfrm>
            <a:off x="0" y="4422881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0" name="Google Shape;4330;p300"/>
          <p:cNvSpPr/>
          <p:nvPr/>
        </p:nvSpPr>
        <p:spPr>
          <a:xfrm>
            <a:off x="-458800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1" name="Google Shape;4331;p300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2" name="Google Shape;4332;p300"/>
          <p:cNvSpPr/>
          <p:nvPr/>
        </p:nvSpPr>
        <p:spPr>
          <a:xfrm>
            <a:off x="7093050" y="2723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3" name="Google Shape;4333;p300"/>
          <p:cNvSpPr/>
          <p:nvPr/>
        </p:nvSpPr>
        <p:spPr>
          <a:xfrm>
            <a:off x="5265950" y="1493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4" name="Google Shape;4334;p300"/>
          <p:cNvSpPr/>
          <p:nvPr/>
        </p:nvSpPr>
        <p:spPr>
          <a:xfrm>
            <a:off x="1157075" y="-12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5" name="Google Shape;4335;p300"/>
          <p:cNvSpPr/>
          <p:nvPr/>
        </p:nvSpPr>
        <p:spPr>
          <a:xfrm>
            <a:off x="7733625" y="429097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6" name="Google Shape;4336;p300"/>
          <p:cNvSpPr/>
          <p:nvPr/>
        </p:nvSpPr>
        <p:spPr>
          <a:xfrm>
            <a:off x="8300000" y="35405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7" name="Google Shape;4337;p300"/>
          <p:cNvSpPr/>
          <p:nvPr/>
        </p:nvSpPr>
        <p:spPr>
          <a:xfrm>
            <a:off x="6833050" y="442287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">
    <p:bg>
      <p:bgPr>
        <a:solidFill>
          <a:schemeClr val="dk1"/>
        </a:solidFill>
      </p:bgPr>
    </p:bg>
    <p:spTree>
      <p:nvGrpSpPr>
        <p:cNvPr id="4338" name="Shape 4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39" name="Google Shape;4339;p301"/>
          <p:cNvCxnSpPr/>
          <p:nvPr/>
        </p:nvCxnSpPr>
        <p:spPr>
          <a:xfrm rot="10800000">
            <a:off x="2314550" y="-113300"/>
            <a:ext cx="0" cy="133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340" name="Google Shape;4340;p301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41" name="Google Shape;4341;p301"/>
          <p:cNvSpPr/>
          <p:nvPr/>
        </p:nvSpPr>
        <p:spPr>
          <a:xfrm>
            <a:off x="816325" y="1377350"/>
            <a:ext cx="2802000" cy="28020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2" name="Google Shape;4342;p301"/>
          <p:cNvSpPr/>
          <p:nvPr/>
        </p:nvSpPr>
        <p:spPr>
          <a:xfrm>
            <a:off x="913541" y="1450615"/>
            <a:ext cx="2802000" cy="280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3" name="Google Shape;4343;p301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4" name="Google Shape;4344;p301"/>
          <p:cNvSpPr/>
          <p:nvPr/>
        </p:nvSpPr>
        <p:spPr>
          <a:xfrm>
            <a:off x="8688925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5" name="Google Shape;4345;p301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6" name="Google Shape;4346;p301"/>
          <p:cNvSpPr/>
          <p:nvPr/>
        </p:nvSpPr>
        <p:spPr>
          <a:xfrm>
            <a:off x="3211700" y="41793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7" name="Google Shape;4347;p301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8" name="Google Shape;4348;p301"/>
          <p:cNvSpPr/>
          <p:nvPr/>
        </p:nvSpPr>
        <p:spPr>
          <a:xfrm>
            <a:off x="181100" y="1196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9" name="Google Shape;4349;p301"/>
          <p:cNvSpPr/>
          <p:nvPr/>
        </p:nvSpPr>
        <p:spPr>
          <a:xfrm>
            <a:off x="7592550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50" name="Google Shape;4350;p301"/>
          <p:cNvCxnSpPr/>
          <p:nvPr/>
        </p:nvCxnSpPr>
        <p:spPr>
          <a:xfrm rot="10800000">
            <a:off x="2314550" y="4424875"/>
            <a:ext cx="0" cy="100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_1">
    <p:bg>
      <p:bgPr>
        <a:solidFill>
          <a:schemeClr val="dk1"/>
        </a:solidFill>
      </p:bgPr>
    </p:bg>
    <p:spTree>
      <p:nvGrpSpPr>
        <p:cNvPr id="4351" name="Shape 4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52" name="Google Shape;4352;p302"/>
          <p:cNvCxnSpPr/>
          <p:nvPr/>
        </p:nvCxnSpPr>
        <p:spPr>
          <a:xfrm rot="10800000">
            <a:off x="2314550" y="-113225"/>
            <a:ext cx="0" cy="103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353" name="Google Shape;4353;p302"/>
          <p:cNvSpPr/>
          <p:nvPr/>
        </p:nvSpPr>
        <p:spPr>
          <a:xfrm>
            <a:off x="713225" y="710011"/>
            <a:ext cx="3362400" cy="33624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4" name="Google Shape;4354;p302"/>
          <p:cNvSpPr/>
          <p:nvPr/>
        </p:nvSpPr>
        <p:spPr>
          <a:xfrm>
            <a:off x="829884" y="709998"/>
            <a:ext cx="3362400" cy="3362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5" name="Google Shape;4355;p302"/>
          <p:cNvSpPr/>
          <p:nvPr/>
        </p:nvSpPr>
        <p:spPr>
          <a:xfrm>
            <a:off x="8552400" y="9662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6" name="Google Shape;4356;p302"/>
          <p:cNvSpPr/>
          <p:nvPr/>
        </p:nvSpPr>
        <p:spPr>
          <a:xfrm>
            <a:off x="-522125" y="5690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7" name="Google Shape;4357;p302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8" name="Google Shape;4358;p302"/>
          <p:cNvSpPr/>
          <p:nvPr/>
        </p:nvSpPr>
        <p:spPr>
          <a:xfrm>
            <a:off x="3211700" y="41793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9" name="Google Shape;4359;p302"/>
          <p:cNvSpPr/>
          <p:nvPr/>
        </p:nvSpPr>
        <p:spPr>
          <a:xfrm>
            <a:off x="6627050" y="46085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0" name="Google Shape;4360;p302"/>
          <p:cNvSpPr/>
          <p:nvPr/>
        </p:nvSpPr>
        <p:spPr>
          <a:xfrm>
            <a:off x="8552400" y="30141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1" name="Google Shape;4361;p302"/>
          <p:cNvSpPr/>
          <p:nvPr/>
        </p:nvSpPr>
        <p:spPr>
          <a:xfrm>
            <a:off x="3315050" y="5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2" name="Google Shape;4362;p302"/>
          <p:cNvSpPr/>
          <p:nvPr/>
        </p:nvSpPr>
        <p:spPr>
          <a:xfrm>
            <a:off x="-654825" y="35047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3" name="Google Shape;4363;p302"/>
          <p:cNvSpPr txBox="1"/>
          <p:nvPr>
            <p:ph type="title"/>
          </p:nvPr>
        </p:nvSpPr>
        <p:spPr>
          <a:xfrm>
            <a:off x="1627025" y="1727700"/>
            <a:ext cx="6796800" cy="16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cxnSp>
        <p:nvCxnSpPr>
          <p:cNvPr id="4364" name="Google Shape;4364;p302"/>
          <p:cNvCxnSpPr/>
          <p:nvPr/>
        </p:nvCxnSpPr>
        <p:spPr>
          <a:xfrm rot="10800000">
            <a:off x="2314550" y="4225025"/>
            <a:ext cx="0" cy="103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365" name="Google Shape;4365;p302"/>
          <p:cNvSpPr/>
          <p:nvPr/>
        </p:nvSpPr>
        <p:spPr>
          <a:xfrm>
            <a:off x="6812600" y="-251000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1">
    <p:bg>
      <p:bgPr>
        <a:solidFill>
          <a:schemeClr val="dk1"/>
        </a:solidFill>
      </p:bgPr>
    </p:bg>
    <p:spTree>
      <p:nvGrpSpPr>
        <p:cNvPr id="4366" name="Shape 4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7" name="Google Shape;4367;p303"/>
          <p:cNvSpPr/>
          <p:nvPr/>
        </p:nvSpPr>
        <p:spPr>
          <a:xfrm flipH="1" rot="-5400000">
            <a:off x="7743489" y="378365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8" name="Google Shape;4368;p303"/>
          <p:cNvSpPr/>
          <p:nvPr/>
        </p:nvSpPr>
        <p:spPr>
          <a:xfrm flipH="1" rot="-5400000">
            <a:off x="7667550" y="368289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9" name="Google Shape;4369;p303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70" name="Google Shape;4370;p303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1" name="Google Shape;4371;p303"/>
          <p:cNvSpPr/>
          <p:nvPr/>
        </p:nvSpPr>
        <p:spPr>
          <a:xfrm>
            <a:off x="8688925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2" name="Google Shape;4372;p303"/>
          <p:cNvSpPr/>
          <p:nvPr/>
        </p:nvSpPr>
        <p:spPr>
          <a:xfrm>
            <a:off x="-639900" y="-6617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3" name="Google Shape;4373;p303"/>
          <p:cNvSpPr/>
          <p:nvPr/>
        </p:nvSpPr>
        <p:spPr>
          <a:xfrm>
            <a:off x="8509750" y="192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4" name="Google Shape;4374;p303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5" name="Google Shape;4375;p303"/>
          <p:cNvSpPr/>
          <p:nvPr/>
        </p:nvSpPr>
        <p:spPr>
          <a:xfrm>
            <a:off x="38465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6" name="Google Shape;4376;p303"/>
          <p:cNvSpPr/>
          <p:nvPr/>
        </p:nvSpPr>
        <p:spPr>
          <a:xfrm>
            <a:off x="7137475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4_1">
    <p:bg>
      <p:bgPr>
        <a:solidFill>
          <a:schemeClr val="dk1"/>
        </a:solidFill>
      </p:bgPr>
    </p:bg>
    <p:spTree>
      <p:nvGrpSpPr>
        <p:cNvPr id="4377" name="Shape 4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" name="Google Shape;4378;p304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79" name="Google Shape;4379;p304"/>
          <p:cNvSpPr/>
          <p:nvPr/>
        </p:nvSpPr>
        <p:spPr>
          <a:xfrm>
            <a:off x="9854320" y="4497901"/>
            <a:ext cx="59" cy="3224"/>
          </a:xfrm>
          <a:custGeom>
            <a:rect b="b" l="l" r="r" t="t"/>
            <a:pathLst>
              <a:path extrusionOk="0" h="103" w="1">
                <a:moveTo>
                  <a:pt x="0" y="102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0" name="Google Shape;4380;p304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1" name="Google Shape;4381;p304"/>
          <p:cNvSpPr/>
          <p:nvPr/>
        </p:nvSpPr>
        <p:spPr>
          <a:xfrm>
            <a:off x="8688925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2" name="Google Shape;4382;p304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3" name="Google Shape;4383;p304"/>
          <p:cNvSpPr/>
          <p:nvPr/>
        </p:nvSpPr>
        <p:spPr>
          <a:xfrm>
            <a:off x="2873025" y="43460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4" name="Google Shape;4384;p304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5" name="Google Shape;4385;p304"/>
          <p:cNvSpPr/>
          <p:nvPr/>
        </p:nvSpPr>
        <p:spPr>
          <a:xfrm>
            <a:off x="7234850" y="110088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6" name="Google Shape;4386;p304"/>
          <p:cNvSpPr/>
          <p:nvPr/>
        </p:nvSpPr>
        <p:spPr>
          <a:xfrm>
            <a:off x="5299775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8_1">
    <p:bg>
      <p:bgPr>
        <a:solidFill>
          <a:schemeClr val="dk1"/>
        </a:solidFill>
      </p:bgPr>
    </p:bg>
    <p:spTree>
      <p:nvGrpSpPr>
        <p:cNvPr id="4387" name="Shape 4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8" name="Google Shape;4388;p305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89" name="Google Shape;4389;p305"/>
          <p:cNvSpPr/>
          <p:nvPr/>
        </p:nvSpPr>
        <p:spPr>
          <a:xfrm>
            <a:off x="8634825" y="1381381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0" name="Google Shape;4390;p305"/>
          <p:cNvSpPr/>
          <p:nvPr/>
        </p:nvSpPr>
        <p:spPr>
          <a:xfrm>
            <a:off x="-458800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1" name="Google Shape;4391;p305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2" name="Google Shape;4392;p305"/>
          <p:cNvSpPr/>
          <p:nvPr/>
        </p:nvSpPr>
        <p:spPr>
          <a:xfrm>
            <a:off x="217550" y="394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3" name="Google Shape;4393;p305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4" name="Google Shape;4394;p305"/>
          <p:cNvSpPr/>
          <p:nvPr/>
        </p:nvSpPr>
        <p:spPr>
          <a:xfrm>
            <a:off x="1157075" y="-12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5" name="Google Shape;4395;p305"/>
          <p:cNvSpPr/>
          <p:nvPr/>
        </p:nvSpPr>
        <p:spPr>
          <a:xfrm>
            <a:off x="8634825" y="263857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6" name="Google Shape;4396;p305"/>
          <p:cNvSpPr/>
          <p:nvPr/>
        </p:nvSpPr>
        <p:spPr>
          <a:xfrm>
            <a:off x="611000" y="33588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7" name="Google Shape;4397;p305"/>
          <p:cNvSpPr/>
          <p:nvPr/>
        </p:nvSpPr>
        <p:spPr>
          <a:xfrm>
            <a:off x="6833050" y="442287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4_1">
    <p:bg>
      <p:bgPr>
        <a:solidFill>
          <a:schemeClr val="dk1"/>
        </a:solidFill>
      </p:bgPr>
    </p:bg>
    <p:spTree>
      <p:nvGrpSpPr>
        <p:cNvPr id="4398" name="Shape 4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9" name="Google Shape;4399;p306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00" name="Google Shape;4400;p306"/>
          <p:cNvSpPr/>
          <p:nvPr/>
        </p:nvSpPr>
        <p:spPr>
          <a:xfrm>
            <a:off x="8424000" y="39263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1" name="Google Shape;4401;p306"/>
          <p:cNvSpPr/>
          <p:nvPr/>
        </p:nvSpPr>
        <p:spPr>
          <a:xfrm>
            <a:off x="-947800" y="15460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2" name="Google Shape;4402;p306"/>
          <p:cNvSpPr/>
          <p:nvPr/>
        </p:nvSpPr>
        <p:spPr>
          <a:xfrm>
            <a:off x="8539625" y="9790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3" name="Google Shape;4403;p306"/>
          <p:cNvSpPr/>
          <p:nvPr/>
        </p:nvSpPr>
        <p:spPr>
          <a:xfrm>
            <a:off x="8502125" y="4875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4" name="Google Shape;4404;p306"/>
          <p:cNvSpPr/>
          <p:nvPr/>
        </p:nvSpPr>
        <p:spPr>
          <a:xfrm>
            <a:off x="290100" y="1246663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5" name="Google Shape;4405;p306"/>
          <p:cNvSpPr/>
          <p:nvPr/>
        </p:nvSpPr>
        <p:spPr>
          <a:xfrm>
            <a:off x="3030100" y="47136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6" name="Google Shape;4406;p306"/>
          <p:cNvSpPr/>
          <p:nvPr/>
        </p:nvSpPr>
        <p:spPr>
          <a:xfrm>
            <a:off x="7653475" y="445485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7" name="Google Shape;4407;p306"/>
          <p:cNvSpPr/>
          <p:nvPr/>
        </p:nvSpPr>
        <p:spPr>
          <a:xfrm>
            <a:off x="2366250" y="432225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contents">
  <p:cSld name="CUSTOM_1">
    <p:bg>
      <p:bgPr>
        <a:solidFill>
          <a:schemeClr val="dk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/>
          <p:nvPr/>
        </p:nvSpPr>
        <p:spPr>
          <a:xfrm>
            <a:off x="3830701" y="3100488"/>
            <a:ext cx="741300" cy="7413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"/>
          <p:cNvSpPr/>
          <p:nvPr/>
        </p:nvSpPr>
        <p:spPr>
          <a:xfrm>
            <a:off x="4083663" y="189636"/>
            <a:ext cx="4570800" cy="4508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"/>
          <p:cNvSpPr/>
          <p:nvPr/>
        </p:nvSpPr>
        <p:spPr>
          <a:xfrm>
            <a:off x="4247278" y="353250"/>
            <a:ext cx="4570800" cy="4508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"/>
          <p:cNvSpPr txBox="1"/>
          <p:nvPr>
            <p:ph type="title"/>
          </p:nvPr>
        </p:nvSpPr>
        <p:spPr>
          <a:xfrm>
            <a:off x="720000" y="1814675"/>
            <a:ext cx="2948100" cy="15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4" name="Google Shape;304;p32"/>
          <p:cNvSpPr txBox="1"/>
          <p:nvPr>
            <p:ph hasCustomPrompt="1" idx="2" type="title"/>
          </p:nvPr>
        </p:nvSpPr>
        <p:spPr>
          <a:xfrm>
            <a:off x="4642900" y="965450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5" name="Google Shape;305;p32"/>
          <p:cNvSpPr txBox="1"/>
          <p:nvPr>
            <p:ph hasCustomPrompt="1" idx="3" type="title"/>
          </p:nvPr>
        </p:nvSpPr>
        <p:spPr>
          <a:xfrm>
            <a:off x="4642900" y="1948051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32"/>
          <p:cNvSpPr txBox="1"/>
          <p:nvPr>
            <p:ph hasCustomPrompt="1" idx="4" type="title"/>
          </p:nvPr>
        </p:nvSpPr>
        <p:spPr>
          <a:xfrm>
            <a:off x="4642900" y="2930651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32"/>
          <p:cNvSpPr txBox="1"/>
          <p:nvPr>
            <p:ph hasCustomPrompt="1" idx="5" type="title"/>
          </p:nvPr>
        </p:nvSpPr>
        <p:spPr>
          <a:xfrm>
            <a:off x="4642900" y="3939075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32"/>
          <p:cNvSpPr txBox="1"/>
          <p:nvPr>
            <p:ph idx="1" type="subTitle"/>
          </p:nvPr>
        </p:nvSpPr>
        <p:spPr>
          <a:xfrm>
            <a:off x="5716000" y="684075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9" name="Google Shape;309;p32"/>
          <p:cNvSpPr txBox="1"/>
          <p:nvPr>
            <p:ph idx="6" type="subTitle"/>
          </p:nvPr>
        </p:nvSpPr>
        <p:spPr>
          <a:xfrm>
            <a:off x="5716000" y="1670662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0" name="Google Shape;310;p32"/>
          <p:cNvSpPr txBox="1"/>
          <p:nvPr>
            <p:ph idx="7" type="subTitle"/>
          </p:nvPr>
        </p:nvSpPr>
        <p:spPr>
          <a:xfrm>
            <a:off x="5716000" y="2663825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1" name="Google Shape;311;p32"/>
          <p:cNvSpPr txBox="1"/>
          <p:nvPr>
            <p:ph idx="8" type="subTitle"/>
          </p:nvPr>
        </p:nvSpPr>
        <p:spPr>
          <a:xfrm>
            <a:off x="5716000" y="3657000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312" name="Google Shape;312;p32"/>
          <p:cNvCxnSpPr/>
          <p:nvPr/>
        </p:nvCxnSpPr>
        <p:spPr>
          <a:xfrm>
            <a:off x="821550" y="-129200"/>
            <a:ext cx="0" cy="164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2"/>
          <p:cNvCxnSpPr/>
          <p:nvPr/>
        </p:nvCxnSpPr>
        <p:spPr>
          <a:xfrm>
            <a:off x="821550" y="3512625"/>
            <a:ext cx="0" cy="202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14" name="Google Shape;314;p32"/>
          <p:cNvSpPr/>
          <p:nvPr/>
        </p:nvSpPr>
        <p:spPr>
          <a:xfrm>
            <a:off x="3592052" y="4459663"/>
            <a:ext cx="408600" cy="4086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2"/>
          <p:cNvSpPr/>
          <p:nvPr/>
        </p:nvSpPr>
        <p:spPr>
          <a:xfrm>
            <a:off x="8885229" y="3887046"/>
            <a:ext cx="531600" cy="5346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2"/>
          <p:cNvSpPr/>
          <p:nvPr/>
        </p:nvSpPr>
        <p:spPr>
          <a:xfrm>
            <a:off x="160500" y="39902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2"/>
          <p:cNvSpPr/>
          <p:nvPr/>
        </p:nvSpPr>
        <p:spPr>
          <a:xfrm>
            <a:off x="3449175" y="3957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2"/>
          <p:cNvSpPr txBox="1"/>
          <p:nvPr>
            <p:ph idx="9" type="subTitle"/>
          </p:nvPr>
        </p:nvSpPr>
        <p:spPr>
          <a:xfrm>
            <a:off x="5716000" y="1002100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32"/>
          <p:cNvSpPr txBox="1"/>
          <p:nvPr>
            <p:ph idx="13" type="subTitle"/>
          </p:nvPr>
        </p:nvSpPr>
        <p:spPr>
          <a:xfrm>
            <a:off x="5716000" y="2975275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32"/>
          <p:cNvSpPr txBox="1"/>
          <p:nvPr>
            <p:ph idx="14" type="subTitle"/>
          </p:nvPr>
        </p:nvSpPr>
        <p:spPr>
          <a:xfrm>
            <a:off x="5716000" y="3975025"/>
            <a:ext cx="23487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32"/>
          <p:cNvSpPr txBox="1"/>
          <p:nvPr>
            <p:ph idx="15" type="subTitle"/>
          </p:nvPr>
        </p:nvSpPr>
        <p:spPr>
          <a:xfrm>
            <a:off x="5716000" y="1975525"/>
            <a:ext cx="23487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1_1">
    <p:bg>
      <p:bgPr>
        <a:solidFill>
          <a:schemeClr val="dk1"/>
        </a:solidFill>
      </p:bgPr>
    </p:bg>
    <p:spTree>
      <p:nvGrpSpPr>
        <p:cNvPr id="4408" name="Shape 4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9" name="Google Shape;4409;p307"/>
          <p:cNvGrpSpPr/>
          <p:nvPr/>
        </p:nvGrpSpPr>
        <p:grpSpPr>
          <a:xfrm>
            <a:off x="5662375" y="1886604"/>
            <a:ext cx="1854900" cy="1998511"/>
            <a:chOff x="6288400" y="1878279"/>
            <a:chExt cx="1854900" cy="1998511"/>
          </a:xfrm>
        </p:grpSpPr>
        <p:sp>
          <p:nvSpPr>
            <p:cNvPr id="4410" name="Google Shape;4410;p307"/>
            <p:cNvSpPr/>
            <p:nvPr/>
          </p:nvSpPr>
          <p:spPr>
            <a:xfrm>
              <a:off x="6288400" y="1878279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1" name="Google Shape;4411;p307"/>
            <p:cNvSpPr/>
            <p:nvPr/>
          </p:nvSpPr>
          <p:spPr>
            <a:xfrm>
              <a:off x="6364600" y="1982590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2" name="Google Shape;4412;p307"/>
          <p:cNvGrpSpPr/>
          <p:nvPr/>
        </p:nvGrpSpPr>
        <p:grpSpPr>
          <a:xfrm>
            <a:off x="3644538" y="1886604"/>
            <a:ext cx="1854900" cy="1998511"/>
            <a:chOff x="4270563" y="1878279"/>
            <a:chExt cx="1854900" cy="1998511"/>
          </a:xfrm>
        </p:grpSpPr>
        <p:sp>
          <p:nvSpPr>
            <p:cNvPr id="4413" name="Google Shape;4413;p307"/>
            <p:cNvSpPr/>
            <p:nvPr/>
          </p:nvSpPr>
          <p:spPr>
            <a:xfrm>
              <a:off x="4270563" y="1878279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4" name="Google Shape;4414;p307"/>
            <p:cNvSpPr/>
            <p:nvPr/>
          </p:nvSpPr>
          <p:spPr>
            <a:xfrm>
              <a:off x="4346763" y="1982590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5" name="Google Shape;4415;p307"/>
          <p:cNvGrpSpPr/>
          <p:nvPr/>
        </p:nvGrpSpPr>
        <p:grpSpPr>
          <a:xfrm>
            <a:off x="1626725" y="1886604"/>
            <a:ext cx="1854900" cy="1998511"/>
            <a:chOff x="2252750" y="1878279"/>
            <a:chExt cx="1854900" cy="1998511"/>
          </a:xfrm>
        </p:grpSpPr>
        <p:sp>
          <p:nvSpPr>
            <p:cNvPr id="4416" name="Google Shape;4416;p307"/>
            <p:cNvSpPr/>
            <p:nvPr/>
          </p:nvSpPr>
          <p:spPr>
            <a:xfrm>
              <a:off x="2252750" y="1878279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7" name="Google Shape;4417;p307"/>
            <p:cNvSpPr/>
            <p:nvPr/>
          </p:nvSpPr>
          <p:spPr>
            <a:xfrm>
              <a:off x="2328950" y="1982590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8" name="Google Shape;4418;p307"/>
          <p:cNvSpPr/>
          <p:nvPr/>
        </p:nvSpPr>
        <p:spPr>
          <a:xfrm>
            <a:off x="6283050" y="64912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9" name="Google Shape;4419;p307"/>
          <p:cNvSpPr txBox="1"/>
          <p:nvPr>
            <p:ph idx="1" type="subTitle"/>
          </p:nvPr>
        </p:nvSpPr>
        <p:spPr>
          <a:xfrm>
            <a:off x="5983225" y="2437488"/>
            <a:ext cx="12132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420" name="Google Shape;4420;p307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21" name="Google Shape;4421;p307"/>
          <p:cNvSpPr txBox="1"/>
          <p:nvPr>
            <p:ph idx="2" type="subTitle"/>
          </p:nvPr>
        </p:nvSpPr>
        <p:spPr>
          <a:xfrm>
            <a:off x="1746275" y="2687213"/>
            <a:ext cx="1615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22" name="Google Shape;4422;p307"/>
          <p:cNvSpPr txBox="1"/>
          <p:nvPr>
            <p:ph idx="3" type="subTitle"/>
          </p:nvPr>
        </p:nvSpPr>
        <p:spPr>
          <a:xfrm>
            <a:off x="5781925" y="2687213"/>
            <a:ext cx="1615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23" name="Google Shape;4423;p307"/>
          <p:cNvSpPr txBox="1"/>
          <p:nvPr>
            <p:ph idx="4" type="subTitle"/>
          </p:nvPr>
        </p:nvSpPr>
        <p:spPr>
          <a:xfrm>
            <a:off x="1947575" y="2437488"/>
            <a:ext cx="12132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424" name="Google Shape;4424;p307"/>
          <p:cNvSpPr txBox="1"/>
          <p:nvPr>
            <p:ph idx="5" type="subTitle"/>
          </p:nvPr>
        </p:nvSpPr>
        <p:spPr>
          <a:xfrm>
            <a:off x="3965388" y="2437488"/>
            <a:ext cx="12132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425" name="Google Shape;4425;p307"/>
          <p:cNvSpPr txBox="1"/>
          <p:nvPr>
            <p:ph idx="6" type="subTitle"/>
          </p:nvPr>
        </p:nvSpPr>
        <p:spPr>
          <a:xfrm>
            <a:off x="3764088" y="2687213"/>
            <a:ext cx="1615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26" name="Google Shape;4426;p307"/>
          <p:cNvSpPr/>
          <p:nvPr/>
        </p:nvSpPr>
        <p:spPr>
          <a:xfrm>
            <a:off x="6777250" y="46085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7" name="Google Shape;4427;p307"/>
          <p:cNvSpPr/>
          <p:nvPr/>
        </p:nvSpPr>
        <p:spPr>
          <a:xfrm>
            <a:off x="440250" y="410730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8" name="Google Shape;4428;p307"/>
          <p:cNvSpPr/>
          <p:nvPr/>
        </p:nvSpPr>
        <p:spPr>
          <a:xfrm>
            <a:off x="1404300" y="45588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9" name="Google Shape;4429;p307"/>
          <p:cNvSpPr/>
          <p:nvPr/>
        </p:nvSpPr>
        <p:spPr>
          <a:xfrm>
            <a:off x="7267500" y="1079013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0" name="Google Shape;4430;p307"/>
          <p:cNvSpPr/>
          <p:nvPr/>
        </p:nvSpPr>
        <p:spPr>
          <a:xfrm>
            <a:off x="150150" y="150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1" name="Google Shape;4431;p307"/>
          <p:cNvSpPr/>
          <p:nvPr/>
        </p:nvSpPr>
        <p:spPr>
          <a:xfrm>
            <a:off x="8538525" y="34468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1_1_1">
    <p:bg>
      <p:bgPr>
        <a:solidFill>
          <a:schemeClr val="dk1"/>
        </a:solidFill>
      </p:bgPr>
    </p:bg>
    <p:spTree>
      <p:nvGrpSpPr>
        <p:cNvPr id="4432" name="Shape 4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" name="Google Shape;4433;p308"/>
          <p:cNvSpPr/>
          <p:nvPr/>
        </p:nvSpPr>
        <p:spPr>
          <a:xfrm>
            <a:off x="6283050" y="64912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4" name="Google Shape;4434;p308"/>
          <p:cNvSpPr txBox="1"/>
          <p:nvPr>
            <p:ph idx="1" type="subTitle"/>
          </p:nvPr>
        </p:nvSpPr>
        <p:spPr>
          <a:xfrm>
            <a:off x="1281025" y="3393125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435" name="Google Shape;4435;p308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36" name="Google Shape;4436;p308"/>
          <p:cNvSpPr txBox="1"/>
          <p:nvPr>
            <p:ph idx="2" type="subTitle"/>
          </p:nvPr>
        </p:nvSpPr>
        <p:spPr>
          <a:xfrm>
            <a:off x="1273337" y="1929400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37" name="Google Shape;4437;p308"/>
          <p:cNvSpPr txBox="1"/>
          <p:nvPr>
            <p:ph idx="3" type="subTitle"/>
          </p:nvPr>
        </p:nvSpPr>
        <p:spPr>
          <a:xfrm>
            <a:off x="1281049" y="3719050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38" name="Google Shape;4438;p308"/>
          <p:cNvSpPr txBox="1"/>
          <p:nvPr>
            <p:ph idx="4" type="subTitle"/>
          </p:nvPr>
        </p:nvSpPr>
        <p:spPr>
          <a:xfrm>
            <a:off x="1288838" y="1603475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439" name="Google Shape;4439;p308"/>
          <p:cNvSpPr txBox="1"/>
          <p:nvPr>
            <p:ph idx="5" type="subTitle"/>
          </p:nvPr>
        </p:nvSpPr>
        <p:spPr>
          <a:xfrm>
            <a:off x="5683636" y="2589900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440" name="Google Shape;4440;p308"/>
          <p:cNvSpPr txBox="1"/>
          <p:nvPr>
            <p:ph idx="6" type="subTitle"/>
          </p:nvPr>
        </p:nvSpPr>
        <p:spPr>
          <a:xfrm>
            <a:off x="5668057" y="2915825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41" name="Google Shape;4441;p308"/>
          <p:cNvSpPr/>
          <p:nvPr/>
        </p:nvSpPr>
        <p:spPr>
          <a:xfrm>
            <a:off x="6777250" y="46085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2" name="Google Shape;4442;p308"/>
          <p:cNvSpPr/>
          <p:nvPr/>
        </p:nvSpPr>
        <p:spPr>
          <a:xfrm>
            <a:off x="365850" y="439362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3" name="Google Shape;4443;p308"/>
          <p:cNvSpPr/>
          <p:nvPr/>
        </p:nvSpPr>
        <p:spPr>
          <a:xfrm>
            <a:off x="209525" y="17405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4" name="Google Shape;4444;p308"/>
          <p:cNvSpPr/>
          <p:nvPr/>
        </p:nvSpPr>
        <p:spPr>
          <a:xfrm>
            <a:off x="2566025" y="4393613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5" name="Google Shape;4445;p308"/>
          <p:cNvSpPr/>
          <p:nvPr/>
        </p:nvSpPr>
        <p:spPr>
          <a:xfrm>
            <a:off x="150150" y="150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6" name="Google Shape;4446;p308"/>
          <p:cNvSpPr/>
          <p:nvPr/>
        </p:nvSpPr>
        <p:spPr>
          <a:xfrm>
            <a:off x="8538525" y="34468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7" name="Google Shape;4447;p308"/>
          <p:cNvSpPr txBox="1"/>
          <p:nvPr>
            <p:ph hasCustomPrompt="1" idx="7" type="title"/>
          </p:nvPr>
        </p:nvSpPr>
        <p:spPr>
          <a:xfrm>
            <a:off x="3613188" y="1558175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48" name="Google Shape;4448;p308"/>
          <p:cNvSpPr txBox="1"/>
          <p:nvPr>
            <p:ph hasCustomPrompt="1" idx="8" type="title"/>
          </p:nvPr>
        </p:nvSpPr>
        <p:spPr>
          <a:xfrm>
            <a:off x="3613188" y="3347825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49" name="Google Shape;4449;p308"/>
          <p:cNvSpPr txBox="1"/>
          <p:nvPr>
            <p:ph hasCustomPrompt="1" idx="9" type="title"/>
          </p:nvPr>
        </p:nvSpPr>
        <p:spPr>
          <a:xfrm>
            <a:off x="4571988" y="2528250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50" name="Google Shape;4450;p308"/>
          <p:cNvSpPr/>
          <p:nvPr/>
        </p:nvSpPr>
        <p:spPr>
          <a:xfrm flipH="1" rot="-5400000">
            <a:off x="7600996" y="-480157"/>
            <a:ext cx="2112600" cy="21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1" name="Google Shape;4451;p308"/>
          <p:cNvSpPr/>
          <p:nvPr/>
        </p:nvSpPr>
        <p:spPr>
          <a:xfrm flipH="1" rot="-5400000">
            <a:off x="7545763" y="-553448"/>
            <a:ext cx="2112600" cy="2112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 1">
  <p:cSld name="CUSTOM_11_1_1_1">
    <p:bg>
      <p:bgPr>
        <a:solidFill>
          <a:schemeClr val="dk1"/>
        </a:solidFill>
      </p:bgPr>
    </p:bg>
    <p:spTree>
      <p:nvGrpSpPr>
        <p:cNvPr id="4452" name="Shape 4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3" name="Google Shape;4453;p309"/>
          <p:cNvSpPr/>
          <p:nvPr/>
        </p:nvSpPr>
        <p:spPr>
          <a:xfrm>
            <a:off x="8616025" y="34316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4" name="Google Shape;4454;p309"/>
          <p:cNvSpPr/>
          <p:nvPr/>
        </p:nvSpPr>
        <p:spPr>
          <a:xfrm>
            <a:off x="7487025" y="45306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5" name="Google Shape;4455;p309"/>
          <p:cNvSpPr/>
          <p:nvPr/>
        </p:nvSpPr>
        <p:spPr>
          <a:xfrm>
            <a:off x="6519600" y="2020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6" name="Google Shape;4456;p309"/>
          <p:cNvSpPr/>
          <p:nvPr/>
        </p:nvSpPr>
        <p:spPr>
          <a:xfrm>
            <a:off x="8118850" y="-129200"/>
            <a:ext cx="937800" cy="1092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7" name="Google Shape;4457;p309"/>
          <p:cNvSpPr/>
          <p:nvPr/>
        </p:nvSpPr>
        <p:spPr>
          <a:xfrm>
            <a:off x="-522700" y="-6755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8" name="Google Shape;4458;p309"/>
          <p:cNvSpPr/>
          <p:nvPr/>
        </p:nvSpPr>
        <p:spPr>
          <a:xfrm>
            <a:off x="7057125" y="5057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9" name="Google Shape;4459;p309"/>
          <p:cNvSpPr/>
          <p:nvPr/>
        </p:nvSpPr>
        <p:spPr>
          <a:xfrm>
            <a:off x="117125" y="22930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0" name="Google Shape;4460;p309"/>
          <p:cNvSpPr/>
          <p:nvPr/>
        </p:nvSpPr>
        <p:spPr>
          <a:xfrm>
            <a:off x="-418825" y="44045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1" name="Google Shape;4461;p309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62" name="Google Shape;4462;p309"/>
          <p:cNvSpPr txBox="1"/>
          <p:nvPr>
            <p:ph idx="1" type="subTitle"/>
          </p:nvPr>
        </p:nvSpPr>
        <p:spPr>
          <a:xfrm>
            <a:off x="968537" y="3262900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63" name="Google Shape;4463;p309"/>
          <p:cNvSpPr txBox="1"/>
          <p:nvPr>
            <p:ph idx="2" type="subTitle"/>
          </p:nvPr>
        </p:nvSpPr>
        <p:spPr>
          <a:xfrm>
            <a:off x="984038" y="2936975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464" name="Google Shape;4464;p309"/>
          <p:cNvSpPr txBox="1"/>
          <p:nvPr>
            <p:ph hasCustomPrompt="1" idx="3" type="title"/>
          </p:nvPr>
        </p:nvSpPr>
        <p:spPr>
          <a:xfrm>
            <a:off x="984122" y="1882025"/>
            <a:ext cx="21870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65" name="Google Shape;4465;p309"/>
          <p:cNvSpPr txBox="1"/>
          <p:nvPr>
            <p:ph idx="4" type="subTitle"/>
          </p:nvPr>
        </p:nvSpPr>
        <p:spPr>
          <a:xfrm>
            <a:off x="3470712" y="3262900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66" name="Google Shape;4466;p309"/>
          <p:cNvSpPr txBox="1"/>
          <p:nvPr>
            <p:ph idx="5" type="subTitle"/>
          </p:nvPr>
        </p:nvSpPr>
        <p:spPr>
          <a:xfrm>
            <a:off x="3486213" y="2936975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467" name="Google Shape;4467;p309"/>
          <p:cNvSpPr txBox="1"/>
          <p:nvPr>
            <p:ph hasCustomPrompt="1" idx="6" type="title"/>
          </p:nvPr>
        </p:nvSpPr>
        <p:spPr>
          <a:xfrm>
            <a:off x="3486297" y="1882025"/>
            <a:ext cx="21870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68" name="Google Shape;4468;p309"/>
          <p:cNvSpPr txBox="1"/>
          <p:nvPr>
            <p:ph idx="7" type="subTitle"/>
          </p:nvPr>
        </p:nvSpPr>
        <p:spPr>
          <a:xfrm>
            <a:off x="5988412" y="3262900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69" name="Google Shape;4469;p309"/>
          <p:cNvSpPr txBox="1"/>
          <p:nvPr>
            <p:ph idx="8" type="subTitle"/>
          </p:nvPr>
        </p:nvSpPr>
        <p:spPr>
          <a:xfrm>
            <a:off x="6003913" y="2936975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470" name="Google Shape;4470;p309"/>
          <p:cNvSpPr txBox="1"/>
          <p:nvPr>
            <p:ph hasCustomPrompt="1" idx="9" type="title"/>
          </p:nvPr>
        </p:nvSpPr>
        <p:spPr>
          <a:xfrm>
            <a:off x="6003997" y="1882025"/>
            <a:ext cx="21870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bg>
      <p:bgPr>
        <a:solidFill>
          <a:schemeClr val="dk1"/>
        </a:solidFill>
      </p:bgPr>
    </p:bg>
    <p:spTree>
      <p:nvGrpSpPr>
        <p:cNvPr id="4471" name="Shape 4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2" name="Google Shape;4472;p310"/>
          <p:cNvSpPr/>
          <p:nvPr/>
        </p:nvSpPr>
        <p:spPr>
          <a:xfrm>
            <a:off x="4575425" y="1493475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3" name="Google Shape;4473;p310"/>
          <p:cNvSpPr/>
          <p:nvPr/>
        </p:nvSpPr>
        <p:spPr>
          <a:xfrm>
            <a:off x="4651625" y="1637950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4" name="Google Shape;4474;p310"/>
          <p:cNvSpPr txBox="1"/>
          <p:nvPr>
            <p:ph idx="1" type="subTitle"/>
          </p:nvPr>
        </p:nvSpPr>
        <p:spPr>
          <a:xfrm>
            <a:off x="4865650" y="2661538"/>
            <a:ext cx="13356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475" name="Google Shape;4475;p310"/>
          <p:cNvSpPr/>
          <p:nvPr/>
        </p:nvSpPr>
        <p:spPr>
          <a:xfrm>
            <a:off x="2639388" y="1493475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6" name="Google Shape;4476;p310"/>
          <p:cNvSpPr/>
          <p:nvPr/>
        </p:nvSpPr>
        <p:spPr>
          <a:xfrm>
            <a:off x="6511450" y="1493475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7" name="Google Shape;4477;p310"/>
          <p:cNvSpPr/>
          <p:nvPr/>
        </p:nvSpPr>
        <p:spPr>
          <a:xfrm>
            <a:off x="717450" y="1493475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8" name="Google Shape;4478;p310"/>
          <p:cNvSpPr/>
          <p:nvPr/>
        </p:nvSpPr>
        <p:spPr>
          <a:xfrm>
            <a:off x="2715588" y="1637950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9" name="Google Shape;4479;p310"/>
          <p:cNvSpPr/>
          <p:nvPr/>
        </p:nvSpPr>
        <p:spPr>
          <a:xfrm>
            <a:off x="6587650" y="1637950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0" name="Google Shape;4480;p310"/>
          <p:cNvSpPr/>
          <p:nvPr/>
        </p:nvSpPr>
        <p:spPr>
          <a:xfrm>
            <a:off x="793650" y="1637950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1" name="Google Shape;4481;p310"/>
          <p:cNvSpPr txBox="1"/>
          <p:nvPr>
            <p:ph idx="2" type="subTitle"/>
          </p:nvPr>
        </p:nvSpPr>
        <p:spPr>
          <a:xfrm>
            <a:off x="993500" y="2661538"/>
            <a:ext cx="13356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482" name="Google Shape;4482;p310"/>
          <p:cNvSpPr txBox="1"/>
          <p:nvPr>
            <p:ph idx="3" type="subTitle"/>
          </p:nvPr>
        </p:nvSpPr>
        <p:spPr>
          <a:xfrm>
            <a:off x="2929575" y="2661538"/>
            <a:ext cx="13356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483" name="Google Shape;4483;p310"/>
          <p:cNvSpPr txBox="1"/>
          <p:nvPr>
            <p:ph idx="4" type="subTitle"/>
          </p:nvPr>
        </p:nvSpPr>
        <p:spPr>
          <a:xfrm>
            <a:off x="6801725" y="2661538"/>
            <a:ext cx="13356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484" name="Google Shape;4484;p310"/>
          <p:cNvSpPr/>
          <p:nvPr/>
        </p:nvSpPr>
        <p:spPr>
          <a:xfrm>
            <a:off x="5159975" y="1269825"/>
            <a:ext cx="762000" cy="7620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5" name="Google Shape;4485;p310"/>
          <p:cNvSpPr/>
          <p:nvPr/>
        </p:nvSpPr>
        <p:spPr>
          <a:xfrm>
            <a:off x="5421425" y="-601275"/>
            <a:ext cx="2391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86" name="Google Shape;4486;p310"/>
          <p:cNvCxnSpPr/>
          <p:nvPr/>
        </p:nvCxnSpPr>
        <p:spPr>
          <a:xfrm>
            <a:off x="8298800" y="-129200"/>
            <a:ext cx="0" cy="146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87" name="Google Shape;4487;p310"/>
          <p:cNvCxnSpPr/>
          <p:nvPr/>
        </p:nvCxnSpPr>
        <p:spPr>
          <a:xfrm>
            <a:off x="8298675" y="4349825"/>
            <a:ext cx="0" cy="136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488" name="Google Shape;4488;p310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89" name="Google Shape;4489;p310"/>
          <p:cNvSpPr txBox="1"/>
          <p:nvPr>
            <p:ph idx="5" type="subTitle"/>
          </p:nvPr>
        </p:nvSpPr>
        <p:spPr>
          <a:xfrm>
            <a:off x="904112" y="2914538"/>
            <a:ext cx="1540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90" name="Google Shape;4490;p310"/>
          <p:cNvSpPr txBox="1"/>
          <p:nvPr>
            <p:ph idx="6" type="subTitle"/>
          </p:nvPr>
        </p:nvSpPr>
        <p:spPr>
          <a:xfrm>
            <a:off x="4763050" y="2914538"/>
            <a:ext cx="1540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91" name="Google Shape;4491;p310"/>
          <p:cNvSpPr txBox="1"/>
          <p:nvPr>
            <p:ph idx="7" type="subTitle"/>
          </p:nvPr>
        </p:nvSpPr>
        <p:spPr>
          <a:xfrm>
            <a:off x="6699100" y="2914538"/>
            <a:ext cx="1540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92" name="Google Shape;4492;p310"/>
          <p:cNvSpPr txBox="1"/>
          <p:nvPr>
            <p:ph idx="8" type="subTitle"/>
          </p:nvPr>
        </p:nvSpPr>
        <p:spPr>
          <a:xfrm>
            <a:off x="2796775" y="2914538"/>
            <a:ext cx="1540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93" name="Google Shape;4493;p310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4" name="Google Shape;4494;p310"/>
          <p:cNvSpPr/>
          <p:nvPr/>
        </p:nvSpPr>
        <p:spPr>
          <a:xfrm>
            <a:off x="256100" y="1269825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5" name="Google Shape;4495;p310"/>
          <p:cNvSpPr/>
          <p:nvPr/>
        </p:nvSpPr>
        <p:spPr>
          <a:xfrm>
            <a:off x="144300" y="40792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6" name="Google Shape;4496;p310"/>
          <p:cNvSpPr/>
          <p:nvPr/>
        </p:nvSpPr>
        <p:spPr>
          <a:xfrm>
            <a:off x="8593525" y="14614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7" name="Google Shape;4497;p310"/>
          <p:cNvSpPr/>
          <p:nvPr/>
        </p:nvSpPr>
        <p:spPr>
          <a:xfrm>
            <a:off x="8593525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8" name="Google Shape;4498;p310"/>
          <p:cNvSpPr/>
          <p:nvPr/>
        </p:nvSpPr>
        <p:spPr>
          <a:xfrm>
            <a:off x="5780600" y="-26777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3_1">
    <p:bg>
      <p:bgPr>
        <a:solidFill>
          <a:schemeClr val="dk1"/>
        </a:solidFill>
      </p:bgPr>
    </p:bg>
    <p:spTree>
      <p:nvGrpSpPr>
        <p:cNvPr id="4499" name="Shape 4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0" name="Google Shape;4500;p311"/>
          <p:cNvSpPr/>
          <p:nvPr/>
        </p:nvSpPr>
        <p:spPr>
          <a:xfrm flipH="1">
            <a:off x="4827428" y="3155800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1" name="Google Shape;4501;p311"/>
          <p:cNvSpPr/>
          <p:nvPr/>
        </p:nvSpPr>
        <p:spPr>
          <a:xfrm flipH="1">
            <a:off x="4760450" y="3196570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2" name="Google Shape;4502;p311"/>
          <p:cNvSpPr/>
          <p:nvPr/>
        </p:nvSpPr>
        <p:spPr>
          <a:xfrm>
            <a:off x="907675" y="3155800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3" name="Google Shape;4503;p311"/>
          <p:cNvSpPr/>
          <p:nvPr/>
        </p:nvSpPr>
        <p:spPr>
          <a:xfrm>
            <a:off x="974653" y="3196570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4" name="Google Shape;4504;p311"/>
          <p:cNvSpPr/>
          <p:nvPr/>
        </p:nvSpPr>
        <p:spPr>
          <a:xfrm flipH="1">
            <a:off x="4827428" y="1402125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5" name="Google Shape;4505;p311"/>
          <p:cNvSpPr/>
          <p:nvPr/>
        </p:nvSpPr>
        <p:spPr>
          <a:xfrm flipH="1">
            <a:off x="4760450" y="1442895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6" name="Google Shape;4506;p311"/>
          <p:cNvSpPr/>
          <p:nvPr/>
        </p:nvSpPr>
        <p:spPr>
          <a:xfrm>
            <a:off x="907675" y="1402125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7" name="Google Shape;4507;p311"/>
          <p:cNvSpPr/>
          <p:nvPr/>
        </p:nvSpPr>
        <p:spPr>
          <a:xfrm>
            <a:off x="974653" y="1442895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8" name="Google Shape;4508;p311"/>
          <p:cNvSpPr txBox="1"/>
          <p:nvPr>
            <p:ph idx="1" type="subTitle"/>
          </p:nvPr>
        </p:nvSpPr>
        <p:spPr>
          <a:xfrm>
            <a:off x="1067264" y="1688250"/>
            <a:ext cx="24054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09" name="Google Shape;4509;p311"/>
          <p:cNvSpPr/>
          <p:nvPr/>
        </p:nvSpPr>
        <p:spPr>
          <a:xfrm>
            <a:off x="6763725" y="-317850"/>
            <a:ext cx="762000" cy="7620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0" name="Google Shape;4510;p311"/>
          <p:cNvSpPr/>
          <p:nvPr/>
        </p:nvSpPr>
        <p:spPr>
          <a:xfrm>
            <a:off x="239700" y="-601275"/>
            <a:ext cx="2391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Ç</a:t>
            </a:r>
            <a:endParaRPr>
              <a:solidFill>
                <a:schemeClr val="hlink"/>
              </a:solidFill>
            </a:endParaRPr>
          </a:p>
        </p:txBody>
      </p:sp>
      <p:cxnSp>
        <p:nvCxnSpPr>
          <p:cNvPr id="4511" name="Google Shape;4511;p311"/>
          <p:cNvCxnSpPr/>
          <p:nvPr/>
        </p:nvCxnSpPr>
        <p:spPr>
          <a:xfrm>
            <a:off x="8298800" y="-129200"/>
            <a:ext cx="0" cy="146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512" name="Google Shape;4512;p311"/>
          <p:cNvCxnSpPr/>
          <p:nvPr/>
        </p:nvCxnSpPr>
        <p:spPr>
          <a:xfrm>
            <a:off x="8298675" y="4349825"/>
            <a:ext cx="0" cy="136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513" name="Google Shape;4513;p311"/>
          <p:cNvSpPr txBox="1"/>
          <p:nvPr>
            <p:ph type="title"/>
          </p:nvPr>
        </p:nvSpPr>
        <p:spPr>
          <a:xfrm>
            <a:off x="720000" y="5339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14" name="Google Shape;4514;p311"/>
          <p:cNvSpPr txBox="1"/>
          <p:nvPr>
            <p:ph idx="2" type="subTitle"/>
          </p:nvPr>
        </p:nvSpPr>
        <p:spPr>
          <a:xfrm>
            <a:off x="1067340" y="1941250"/>
            <a:ext cx="24054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15" name="Google Shape;4515;p311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6" name="Google Shape;4516;p311"/>
          <p:cNvSpPr/>
          <p:nvPr/>
        </p:nvSpPr>
        <p:spPr>
          <a:xfrm>
            <a:off x="256100" y="1269825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7" name="Google Shape;4517;p311"/>
          <p:cNvSpPr/>
          <p:nvPr/>
        </p:nvSpPr>
        <p:spPr>
          <a:xfrm>
            <a:off x="8593525" y="10868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8" name="Google Shape;4518;p311"/>
          <p:cNvSpPr/>
          <p:nvPr/>
        </p:nvSpPr>
        <p:spPr>
          <a:xfrm>
            <a:off x="648650" y="459255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9" name="Google Shape;4519;p311"/>
          <p:cNvSpPr/>
          <p:nvPr/>
        </p:nvSpPr>
        <p:spPr>
          <a:xfrm>
            <a:off x="8593525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0" name="Google Shape;4520;p311"/>
          <p:cNvSpPr/>
          <p:nvPr/>
        </p:nvSpPr>
        <p:spPr>
          <a:xfrm>
            <a:off x="5780600" y="-26777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1" name="Google Shape;4521;p311"/>
          <p:cNvSpPr/>
          <p:nvPr/>
        </p:nvSpPr>
        <p:spPr>
          <a:xfrm>
            <a:off x="8424000" y="539996"/>
            <a:ext cx="429900" cy="4098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2" name="Google Shape;4522;p311"/>
          <p:cNvSpPr txBox="1"/>
          <p:nvPr>
            <p:ph idx="3" type="subTitle"/>
          </p:nvPr>
        </p:nvSpPr>
        <p:spPr>
          <a:xfrm>
            <a:off x="1067264" y="3446000"/>
            <a:ext cx="24054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23" name="Google Shape;4523;p311"/>
          <p:cNvSpPr txBox="1"/>
          <p:nvPr>
            <p:ph idx="4" type="subTitle"/>
          </p:nvPr>
        </p:nvSpPr>
        <p:spPr>
          <a:xfrm>
            <a:off x="1067340" y="3699000"/>
            <a:ext cx="24054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24" name="Google Shape;4524;p311"/>
          <p:cNvSpPr txBox="1"/>
          <p:nvPr>
            <p:ph idx="5" type="subTitle"/>
          </p:nvPr>
        </p:nvSpPr>
        <p:spPr>
          <a:xfrm>
            <a:off x="5671264" y="1688250"/>
            <a:ext cx="24054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25" name="Google Shape;4525;p311"/>
          <p:cNvSpPr txBox="1"/>
          <p:nvPr>
            <p:ph idx="6" type="subTitle"/>
          </p:nvPr>
        </p:nvSpPr>
        <p:spPr>
          <a:xfrm>
            <a:off x="5671340" y="1941250"/>
            <a:ext cx="24054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26" name="Google Shape;4526;p311"/>
          <p:cNvSpPr txBox="1"/>
          <p:nvPr>
            <p:ph idx="7" type="subTitle"/>
          </p:nvPr>
        </p:nvSpPr>
        <p:spPr>
          <a:xfrm>
            <a:off x="5671264" y="3446000"/>
            <a:ext cx="24054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27" name="Google Shape;4527;p311"/>
          <p:cNvSpPr txBox="1"/>
          <p:nvPr>
            <p:ph idx="8" type="subTitle"/>
          </p:nvPr>
        </p:nvSpPr>
        <p:spPr>
          <a:xfrm>
            <a:off x="5671340" y="3699000"/>
            <a:ext cx="24054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2_1">
    <p:bg>
      <p:bgPr>
        <a:solidFill>
          <a:schemeClr val="dk1"/>
        </a:solidFill>
      </p:bgPr>
    </p:bg>
    <p:spTree>
      <p:nvGrpSpPr>
        <p:cNvPr id="4528" name="Shape 4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9" name="Google Shape;4529;p312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30" name="Google Shape;4530;p312"/>
          <p:cNvSpPr txBox="1"/>
          <p:nvPr>
            <p:ph idx="1" type="subTitle"/>
          </p:nvPr>
        </p:nvSpPr>
        <p:spPr>
          <a:xfrm>
            <a:off x="4884926" y="2920575"/>
            <a:ext cx="1335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31" name="Google Shape;4531;p312"/>
          <p:cNvSpPr txBox="1"/>
          <p:nvPr>
            <p:ph idx="2" type="subTitle"/>
          </p:nvPr>
        </p:nvSpPr>
        <p:spPr>
          <a:xfrm>
            <a:off x="992575" y="2920575"/>
            <a:ext cx="1335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32" name="Google Shape;4532;p312"/>
          <p:cNvSpPr txBox="1"/>
          <p:nvPr>
            <p:ph idx="3" type="subTitle"/>
          </p:nvPr>
        </p:nvSpPr>
        <p:spPr>
          <a:xfrm>
            <a:off x="2953169" y="2920575"/>
            <a:ext cx="1335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33" name="Google Shape;4533;p312"/>
          <p:cNvSpPr txBox="1"/>
          <p:nvPr>
            <p:ph hasCustomPrompt="1" idx="4" type="title"/>
          </p:nvPr>
        </p:nvSpPr>
        <p:spPr>
          <a:xfrm>
            <a:off x="1180975" y="2542275"/>
            <a:ext cx="9588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4534" name="Google Shape;4534;p312"/>
          <p:cNvSpPr txBox="1"/>
          <p:nvPr>
            <p:ph hasCustomPrompt="1" idx="5" type="title"/>
          </p:nvPr>
        </p:nvSpPr>
        <p:spPr>
          <a:xfrm>
            <a:off x="3141569" y="2542275"/>
            <a:ext cx="9588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4535" name="Google Shape;4535;p312"/>
          <p:cNvSpPr txBox="1"/>
          <p:nvPr>
            <p:ph hasCustomPrompt="1" idx="6" type="title"/>
          </p:nvPr>
        </p:nvSpPr>
        <p:spPr>
          <a:xfrm>
            <a:off x="5073326" y="2542275"/>
            <a:ext cx="9588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4536" name="Google Shape;4536;p312"/>
          <p:cNvSpPr/>
          <p:nvPr/>
        </p:nvSpPr>
        <p:spPr>
          <a:xfrm>
            <a:off x="8634825" y="4156656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7" name="Google Shape;4537;p312"/>
          <p:cNvSpPr/>
          <p:nvPr/>
        </p:nvSpPr>
        <p:spPr>
          <a:xfrm>
            <a:off x="288350" y="4353675"/>
            <a:ext cx="213300" cy="10938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8" name="Google Shape;4538;p312"/>
          <p:cNvSpPr/>
          <p:nvPr/>
        </p:nvSpPr>
        <p:spPr>
          <a:xfrm>
            <a:off x="8088050" y="-5477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9" name="Google Shape;4539;p312"/>
          <p:cNvSpPr/>
          <p:nvPr/>
        </p:nvSpPr>
        <p:spPr>
          <a:xfrm>
            <a:off x="217550" y="68000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0" name="Google Shape;4540;p312"/>
          <p:cNvSpPr/>
          <p:nvPr/>
        </p:nvSpPr>
        <p:spPr>
          <a:xfrm>
            <a:off x="8424000" y="13287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1" name="Google Shape;4541;p312"/>
          <p:cNvSpPr/>
          <p:nvPr/>
        </p:nvSpPr>
        <p:spPr>
          <a:xfrm>
            <a:off x="427525" y="1530613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2" name="Google Shape;4542;p312"/>
          <p:cNvSpPr/>
          <p:nvPr/>
        </p:nvSpPr>
        <p:spPr>
          <a:xfrm>
            <a:off x="7994100" y="46856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3" name="Google Shape;4543;p312"/>
          <p:cNvSpPr/>
          <p:nvPr/>
        </p:nvSpPr>
        <p:spPr>
          <a:xfrm>
            <a:off x="1015525" y="93088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4" name="Google Shape;4544;p312"/>
          <p:cNvSpPr/>
          <p:nvPr/>
        </p:nvSpPr>
        <p:spPr>
          <a:xfrm>
            <a:off x="217550" y="2238767"/>
            <a:ext cx="354900" cy="356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5" name="Google Shape;4545;p312"/>
          <p:cNvSpPr txBox="1"/>
          <p:nvPr>
            <p:ph idx="7" type="subTitle"/>
          </p:nvPr>
        </p:nvSpPr>
        <p:spPr>
          <a:xfrm>
            <a:off x="6816700" y="2920575"/>
            <a:ext cx="1335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46" name="Google Shape;4546;p312"/>
          <p:cNvSpPr txBox="1"/>
          <p:nvPr>
            <p:ph hasCustomPrompt="1" idx="8" type="title"/>
          </p:nvPr>
        </p:nvSpPr>
        <p:spPr>
          <a:xfrm>
            <a:off x="7005100" y="2542275"/>
            <a:ext cx="9588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cxnSp>
        <p:nvCxnSpPr>
          <p:cNvPr id="4547" name="Google Shape;4547;p312"/>
          <p:cNvCxnSpPr>
            <a:stCxn id="4533" idx="1"/>
          </p:cNvCxnSpPr>
          <p:nvPr/>
        </p:nvCxnSpPr>
        <p:spPr>
          <a:xfrm rot="10800000">
            <a:off x="-22925" y="2705325"/>
            <a:ext cx="120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548" name="Google Shape;4548;p312"/>
          <p:cNvCxnSpPr/>
          <p:nvPr/>
        </p:nvCxnSpPr>
        <p:spPr>
          <a:xfrm rot="10800000">
            <a:off x="7963900" y="3162525"/>
            <a:ext cx="120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549" name="Google Shape;4549;p312"/>
          <p:cNvSpPr txBox="1"/>
          <p:nvPr>
            <p:ph idx="9" type="subTitle"/>
          </p:nvPr>
        </p:nvSpPr>
        <p:spPr>
          <a:xfrm>
            <a:off x="851275" y="326710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50" name="Google Shape;4550;p312"/>
          <p:cNvSpPr txBox="1"/>
          <p:nvPr>
            <p:ph idx="13" type="subTitle"/>
          </p:nvPr>
        </p:nvSpPr>
        <p:spPr>
          <a:xfrm>
            <a:off x="4743626" y="326710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51" name="Google Shape;4551;p312"/>
          <p:cNvSpPr txBox="1"/>
          <p:nvPr>
            <p:ph idx="14" type="subTitle"/>
          </p:nvPr>
        </p:nvSpPr>
        <p:spPr>
          <a:xfrm>
            <a:off x="6675396" y="326710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52" name="Google Shape;4552;p312"/>
          <p:cNvSpPr txBox="1"/>
          <p:nvPr>
            <p:ph idx="15" type="subTitle"/>
          </p:nvPr>
        </p:nvSpPr>
        <p:spPr>
          <a:xfrm>
            <a:off x="2811869" y="326710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2_1_1">
    <p:bg>
      <p:bgPr>
        <a:solidFill>
          <a:schemeClr val="dk1"/>
        </a:solidFill>
      </p:bgPr>
    </p:bg>
    <p:spTree>
      <p:nvGrpSpPr>
        <p:cNvPr id="4553" name="Shape 4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4" name="Google Shape;4554;p313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55" name="Google Shape;4555;p313"/>
          <p:cNvSpPr txBox="1"/>
          <p:nvPr>
            <p:ph idx="1" type="subTitle"/>
          </p:nvPr>
        </p:nvSpPr>
        <p:spPr>
          <a:xfrm>
            <a:off x="1262525" y="1562025"/>
            <a:ext cx="16182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56" name="Google Shape;4556;p313"/>
          <p:cNvSpPr txBox="1"/>
          <p:nvPr>
            <p:ph hasCustomPrompt="1" idx="2" type="title"/>
          </p:nvPr>
        </p:nvSpPr>
        <p:spPr>
          <a:xfrm>
            <a:off x="3086100" y="2473650"/>
            <a:ext cx="11613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4557" name="Google Shape;4557;p313"/>
          <p:cNvSpPr/>
          <p:nvPr/>
        </p:nvSpPr>
        <p:spPr>
          <a:xfrm>
            <a:off x="8634825" y="4156656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8" name="Google Shape;4558;p313"/>
          <p:cNvSpPr/>
          <p:nvPr/>
        </p:nvSpPr>
        <p:spPr>
          <a:xfrm>
            <a:off x="7834500" y="-148650"/>
            <a:ext cx="213300" cy="10938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9" name="Google Shape;4559;p313"/>
          <p:cNvSpPr/>
          <p:nvPr/>
        </p:nvSpPr>
        <p:spPr>
          <a:xfrm>
            <a:off x="-627725" y="42857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0" name="Google Shape;4560;p313"/>
          <p:cNvSpPr/>
          <p:nvPr/>
        </p:nvSpPr>
        <p:spPr>
          <a:xfrm>
            <a:off x="147075" y="2103275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1" name="Google Shape;4561;p313"/>
          <p:cNvSpPr/>
          <p:nvPr/>
        </p:nvSpPr>
        <p:spPr>
          <a:xfrm>
            <a:off x="8424000" y="13287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2" name="Google Shape;4562;p313"/>
          <p:cNvSpPr/>
          <p:nvPr/>
        </p:nvSpPr>
        <p:spPr>
          <a:xfrm>
            <a:off x="427525" y="1530613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3" name="Google Shape;4563;p313"/>
          <p:cNvSpPr/>
          <p:nvPr/>
        </p:nvSpPr>
        <p:spPr>
          <a:xfrm>
            <a:off x="427525" y="26846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4" name="Google Shape;4564;p313"/>
          <p:cNvSpPr/>
          <p:nvPr/>
        </p:nvSpPr>
        <p:spPr>
          <a:xfrm>
            <a:off x="8533500" y="212888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5" name="Google Shape;4565;p313"/>
          <p:cNvSpPr/>
          <p:nvPr/>
        </p:nvSpPr>
        <p:spPr>
          <a:xfrm>
            <a:off x="8088050" y="3859317"/>
            <a:ext cx="354900" cy="356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6" name="Google Shape;4566;p313"/>
          <p:cNvSpPr txBox="1"/>
          <p:nvPr>
            <p:ph idx="3" type="subTitle"/>
          </p:nvPr>
        </p:nvSpPr>
        <p:spPr>
          <a:xfrm>
            <a:off x="1262525" y="190855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67" name="Google Shape;4567;p313"/>
          <p:cNvSpPr/>
          <p:nvPr/>
        </p:nvSpPr>
        <p:spPr>
          <a:xfrm>
            <a:off x="0" y="-360025"/>
            <a:ext cx="213300" cy="10938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8" name="Google Shape;4568;p313"/>
          <p:cNvSpPr txBox="1"/>
          <p:nvPr>
            <p:ph idx="4" type="subTitle"/>
          </p:nvPr>
        </p:nvSpPr>
        <p:spPr>
          <a:xfrm>
            <a:off x="6423100" y="1562025"/>
            <a:ext cx="16182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69" name="Google Shape;4569;p313"/>
          <p:cNvSpPr txBox="1"/>
          <p:nvPr>
            <p:ph hasCustomPrompt="1" idx="5" type="title"/>
          </p:nvPr>
        </p:nvSpPr>
        <p:spPr>
          <a:xfrm>
            <a:off x="5067125" y="2473650"/>
            <a:ext cx="11613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4570" name="Google Shape;4570;p313"/>
          <p:cNvSpPr txBox="1"/>
          <p:nvPr>
            <p:ph idx="6" type="subTitle"/>
          </p:nvPr>
        </p:nvSpPr>
        <p:spPr>
          <a:xfrm>
            <a:off x="6423100" y="190855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71" name="Google Shape;4571;p313"/>
          <p:cNvSpPr txBox="1"/>
          <p:nvPr>
            <p:ph idx="7" type="subTitle"/>
          </p:nvPr>
        </p:nvSpPr>
        <p:spPr>
          <a:xfrm>
            <a:off x="1262525" y="3294650"/>
            <a:ext cx="16182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72" name="Google Shape;4572;p313"/>
          <p:cNvSpPr txBox="1"/>
          <p:nvPr>
            <p:ph hasCustomPrompt="1" idx="8" type="title"/>
          </p:nvPr>
        </p:nvSpPr>
        <p:spPr>
          <a:xfrm>
            <a:off x="3086100" y="4206275"/>
            <a:ext cx="11613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4573" name="Google Shape;4573;p313"/>
          <p:cNvSpPr txBox="1"/>
          <p:nvPr>
            <p:ph idx="9" type="subTitle"/>
          </p:nvPr>
        </p:nvSpPr>
        <p:spPr>
          <a:xfrm>
            <a:off x="1262525" y="3641175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74" name="Google Shape;4574;p313"/>
          <p:cNvSpPr txBox="1"/>
          <p:nvPr>
            <p:ph idx="13" type="subTitle"/>
          </p:nvPr>
        </p:nvSpPr>
        <p:spPr>
          <a:xfrm>
            <a:off x="6423100" y="3294650"/>
            <a:ext cx="16182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75" name="Google Shape;4575;p313"/>
          <p:cNvSpPr txBox="1"/>
          <p:nvPr>
            <p:ph hasCustomPrompt="1" idx="14" type="title"/>
          </p:nvPr>
        </p:nvSpPr>
        <p:spPr>
          <a:xfrm>
            <a:off x="5067125" y="4206275"/>
            <a:ext cx="11613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4576" name="Google Shape;4576;p313"/>
          <p:cNvSpPr txBox="1"/>
          <p:nvPr>
            <p:ph idx="15" type="subTitle"/>
          </p:nvPr>
        </p:nvSpPr>
        <p:spPr>
          <a:xfrm>
            <a:off x="6423100" y="3641175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77" name="Google Shape;4577;p313"/>
          <p:cNvSpPr/>
          <p:nvPr/>
        </p:nvSpPr>
        <p:spPr>
          <a:xfrm>
            <a:off x="5140050" y="-2963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bg>
      <p:bgPr>
        <a:solidFill>
          <a:schemeClr val="dk1"/>
        </a:solidFill>
      </p:bgPr>
    </p:bg>
    <p:spTree>
      <p:nvGrpSpPr>
        <p:cNvPr id="4578" name="Shape 4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9" name="Google Shape;4579;p314"/>
          <p:cNvGrpSpPr/>
          <p:nvPr/>
        </p:nvGrpSpPr>
        <p:grpSpPr>
          <a:xfrm>
            <a:off x="1467976" y="2950549"/>
            <a:ext cx="6019105" cy="1787536"/>
            <a:chOff x="717471" y="1493492"/>
            <a:chExt cx="5339399" cy="2767940"/>
          </a:xfrm>
        </p:grpSpPr>
        <p:sp>
          <p:nvSpPr>
            <p:cNvPr id="4580" name="Google Shape;4580;p314"/>
            <p:cNvSpPr/>
            <p:nvPr/>
          </p:nvSpPr>
          <p:spPr>
            <a:xfrm>
              <a:off x="717471" y="1493492"/>
              <a:ext cx="52632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1" name="Google Shape;4581;p314"/>
            <p:cNvSpPr/>
            <p:nvPr/>
          </p:nvSpPr>
          <p:spPr>
            <a:xfrm>
              <a:off x="793670" y="1637933"/>
              <a:ext cx="52632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2" name="Google Shape;4582;p314"/>
          <p:cNvGrpSpPr/>
          <p:nvPr/>
        </p:nvGrpSpPr>
        <p:grpSpPr>
          <a:xfrm>
            <a:off x="1467976" y="1097952"/>
            <a:ext cx="6019105" cy="1787536"/>
            <a:chOff x="717471" y="1493492"/>
            <a:chExt cx="5339399" cy="2767940"/>
          </a:xfrm>
        </p:grpSpPr>
        <p:sp>
          <p:nvSpPr>
            <p:cNvPr id="4583" name="Google Shape;4583;p314"/>
            <p:cNvSpPr/>
            <p:nvPr/>
          </p:nvSpPr>
          <p:spPr>
            <a:xfrm>
              <a:off x="717471" y="1493492"/>
              <a:ext cx="52632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4" name="Google Shape;4584;p314"/>
            <p:cNvSpPr/>
            <p:nvPr/>
          </p:nvSpPr>
          <p:spPr>
            <a:xfrm>
              <a:off x="793670" y="1637933"/>
              <a:ext cx="52632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5" name="Google Shape;4585;p314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86" name="Google Shape;4586;p314"/>
          <p:cNvSpPr txBox="1"/>
          <p:nvPr>
            <p:ph idx="1" type="subTitle"/>
          </p:nvPr>
        </p:nvSpPr>
        <p:spPr>
          <a:xfrm>
            <a:off x="5840283" y="1503563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87" name="Google Shape;4587;p314"/>
          <p:cNvSpPr txBox="1"/>
          <p:nvPr>
            <p:ph idx="2" type="subTitle"/>
          </p:nvPr>
        </p:nvSpPr>
        <p:spPr>
          <a:xfrm>
            <a:off x="1746608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88" name="Google Shape;4588;p314"/>
          <p:cNvSpPr txBox="1"/>
          <p:nvPr>
            <p:ph idx="3" type="subTitle"/>
          </p:nvPr>
        </p:nvSpPr>
        <p:spPr>
          <a:xfrm>
            <a:off x="5618692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89" name="Google Shape;4589;p314"/>
          <p:cNvSpPr txBox="1"/>
          <p:nvPr>
            <p:ph idx="4" type="subTitle"/>
          </p:nvPr>
        </p:nvSpPr>
        <p:spPr>
          <a:xfrm>
            <a:off x="1968133" y="1503563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90" name="Google Shape;4590;p314"/>
          <p:cNvSpPr txBox="1"/>
          <p:nvPr>
            <p:ph idx="5" type="subTitle"/>
          </p:nvPr>
        </p:nvSpPr>
        <p:spPr>
          <a:xfrm>
            <a:off x="3911254" y="1503563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91" name="Google Shape;4591;p314"/>
          <p:cNvSpPr txBox="1"/>
          <p:nvPr>
            <p:ph idx="6" type="subTitle"/>
          </p:nvPr>
        </p:nvSpPr>
        <p:spPr>
          <a:xfrm>
            <a:off x="3689704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92" name="Google Shape;4592;p314"/>
          <p:cNvSpPr txBox="1"/>
          <p:nvPr>
            <p:ph idx="7" type="subTitle"/>
          </p:nvPr>
        </p:nvSpPr>
        <p:spPr>
          <a:xfrm>
            <a:off x="5840283" y="3350138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93" name="Google Shape;4593;p314"/>
          <p:cNvSpPr txBox="1"/>
          <p:nvPr>
            <p:ph idx="8" type="subTitle"/>
          </p:nvPr>
        </p:nvSpPr>
        <p:spPr>
          <a:xfrm>
            <a:off x="1746608" y="3618225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94" name="Google Shape;4594;p314"/>
          <p:cNvSpPr txBox="1"/>
          <p:nvPr>
            <p:ph idx="9" type="subTitle"/>
          </p:nvPr>
        </p:nvSpPr>
        <p:spPr>
          <a:xfrm>
            <a:off x="5618692" y="3618225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95" name="Google Shape;4595;p314"/>
          <p:cNvSpPr txBox="1"/>
          <p:nvPr>
            <p:ph idx="13" type="subTitle"/>
          </p:nvPr>
        </p:nvSpPr>
        <p:spPr>
          <a:xfrm>
            <a:off x="1968133" y="3350138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96" name="Google Shape;4596;p314"/>
          <p:cNvSpPr txBox="1"/>
          <p:nvPr>
            <p:ph idx="14" type="subTitle"/>
          </p:nvPr>
        </p:nvSpPr>
        <p:spPr>
          <a:xfrm>
            <a:off x="3911254" y="3350138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97" name="Google Shape;4597;p314"/>
          <p:cNvSpPr txBox="1"/>
          <p:nvPr>
            <p:ph idx="15" type="subTitle"/>
          </p:nvPr>
        </p:nvSpPr>
        <p:spPr>
          <a:xfrm>
            <a:off x="3689708" y="3618225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98" name="Google Shape;4598;p314"/>
          <p:cNvSpPr/>
          <p:nvPr/>
        </p:nvSpPr>
        <p:spPr>
          <a:xfrm>
            <a:off x="8616025" y="34316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9" name="Google Shape;4599;p314"/>
          <p:cNvSpPr/>
          <p:nvPr/>
        </p:nvSpPr>
        <p:spPr>
          <a:xfrm>
            <a:off x="7487025" y="45306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0" name="Google Shape;4600;p314"/>
          <p:cNvSpPr/>
          <p:nvPr/>
        </p:nvSpPr>
        <p:spPr>
          <a:xfrm>
            <a:off x="168950" y="116962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1" name="Google Shape;4601;p314"/>
          <p:cNvSpPr/>
          <p:nvPr/>
        </p:nvSpPr>
        <p:spPr>
          <a:xfrm>
            <a:off x="8004275" y="199455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2" name="Google Shape;4602;p314"/>
          <p:cNvSpPr/>
          <p:nvPr/>
        </p:nvSpPr>
        <p:spPr>
          <a:xfrm>
            <a:off x="8118850" y="-129200"/>
            <a:ext cx="937800" cy="1092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3" name="Google Shape;4603;p314"/>
          <p:cNvSpPr/>
          <p:nvPr/>
        </p:nvSpPr>
        <p:spPr>
          <a:xfrm>
            <a:off x="-522700" y="-6755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4" name="Google Shape;4604;p314"/>
          <p:cNvSpPr/>
          <p:nvPr/>
        </p:nvSpPr>
        <p:spPr>
          <a:xfrm>
            <a:off x="340200" y="317577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5" name="Google Shape;4605;p314"/>
          <p:cNvSpPr/>
          <p:nvPr/>
        </p:nvSpPr>
        <p:spPr>
          <a:xfrm>
            <a:off x="744900" y="269370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6" name="Google Shape;4606;p314"/>
          <p:cNvSpPr/>
          <p:nvPr/>
        </p:nvSpPr>
        <p:spPr>
          <a:xfrm>
            <a:off x="-418825" y="44045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6_1">
    <p:bg>
      <p:bgPr>
        <a:solidFill>
          <a:schemeClr val="dk1"/>
        </a:solidFill>
      </p:bgPr>
    </p:bg>
    <p:spTree>
      <p:nvGrpSpPr>
        <p:cNvPr id="4607" name="Shape 4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" name="Google Shape;4608;p315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09" name="Google Shape;4609;p315"/>
          <p:cNvSpPr txBox="1"/>
          <p:nvPr>
            <p:ph idx="1" type="subTitle"/>
          </p:nvPr>
        </p:nvSpPr>
        <p:spPr>
          <a:xfrm>
            <a:off x="1412008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10" name="Google Shape;4610;p315"/>
          <p:cNvSpPr txBox="1"/>
          <p:nvPr>
            <p:ph idx="2" type="subTitle"/>
          </p:nvPr>
        </p:nvSpPr>
        <p:spPr>
          <a:xfrm>
            <a:off x="1412000" y="1427375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611" name="Google Shape;4611;p315"/>
          <p:cNvSpPr/>
          <p:nvPr/>
        </p:nvSpPr>
        <p:spPr>
          <a:xfrm>
            <a:off x="8616025" y="34316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2" name="Google Shape;4612;p315"/>
          <p:cNvSpPr/>
          <p:nvPr/>
        </p:nvSpPr>
        <p:spPr>
          <a:xfrm>
            <a:off x="7487025" y="45306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3" name="Google Shape;4613;p315"/>
          <p:cNvSpPr/>
          <p:nvPr/>
        </p:nvSpPr>
        <p:spPr>
          <a:xfrm>
            <a:off x="6519600" y="2020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4" name="Google Shape;4614;p315"/>
          <p:cNvSpPr/>
          <p:nvPr/>
        </p:nvSpPr>
        <p:spPr>
          <a:xfrm>
            <a:off x="8004275" y="199455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5" name="Google Shape;4615;p315"/>
          <p:cNvSpPr/>
          <p:nvPr/>
        </p:nvSpPr>
        <p:spPr>
          <a:xfrm>
            <a:off x="8118850" y="-129200"/>
            <a:ext cx="937800" cy="1092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6" name="Google Shape;4616;p315"/>
          <p:cNvSpPr/>
          <p:nvPr/>
        </p:nvSpPr>
        <p:spPr>
          <a:xfrm>
            <a:off x="-522700" y="-6755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7" name="Google Shape;4617;p315"/>
          <p:cNvSpPr/>
          <p:nvPr/>
        </p:nvSpPr>
        <p:spPr>
          <a:xfrm>
            <a:off x="7057125" y="5057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8" name="Google Shape;4618;p315"/>
          <p:cNvSpPr/>
          <p:nvPr/>
        </p:nvSpPr>
        <p:spPr>
          <a:xfrm>
            <a:off x="117125" y="22930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9" name="Google Shape;4619;p315"/>
          <p:cNvSpPr/>
          <p:nvPr/>
        </p:nvSpPr>
        <p:spPr>
          <a:xfrm>
            <a:off x="-418825" y="44045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0" name="Google Shape;4620;p315"/>
          <p:cNvSpPr txBox="1"/>
          <p:nvPr>
            <p:ph idx="3" type="subTitle"/>
          </p:nvPr>
        </p:nvSpPr>
        <p:spPr>
          <a:xfrm>
            <a:off x="4032046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21" name="Google Shape;4621;p315"/>
          <p:cNvSpPr txBox="1"/>
          <p:nvPr>
            <p:ph idx="4" type="subTitle"/>
          </p:nvPr>
        </p:nvSpPr>
        <p:spPr>
          <a:xfrm>
            <a:off x="4032038" y="1427375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622" name="Google Shape;4622;p315"/>
          <p:cNvSpPr txBox="1"/>
          <p:nvPr>
            <p:ph idx="5" type="subTitle"/>
          </p:nvPr>
        </p:nvSpPr>
        <p:spPr>
          <a:xfrm>
            <a:off x="6652083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23" name="Google Shape;4623;p315"/>
          <p:cNvSpPr txBox="1"/>
          <p:nvPr>
            <p:ph idx="6" type="subTitle"/>
          </p:nvPr>
        </p:nvSpPr>
        <p:spPr>
          <a:xfrm>
            <a:off x="6652075" y="1427375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624" name="Google Shape;4624;p315"/>
          <p:cNvSpPr txBox="1"/>
          <p:nvPr>
            <p:ph hasCustomPrompt="1" idx="7" type="title"/>
          </p:nvPr>
        </p:nvSpPr>
        <p:spPr>
          <a:xfrm>
            <a:off x="720000" y="1503575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4625" name="Google Shape;4625;p315"/>
          <p:cNvSpPr txBox="1"/>
          <p:nvPr>
            <p:ph hasCustomPrompt="1" idx="8" type="title"/>
          </p:nvPr>
        </p:nvSpPr>
        <p:spPr>
          <a:xfrm>
            <a:off x="3339988" y="1503575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4626" name="Google Shape;4626;p315"/>
          <p:cNvSpPr txBox="1"/>
          <p:nvPr>
            <p:ph hasCustomPrompt="1" idx="9" type="title"/>
          </p:nvPr>
        </p:nvSpPr>
        <p:spPr>
          <a:xfrm>
            <a:off x="5924750" y="1503575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4627" name="Google Shape;4627;p315"/>
          <p:cNvSpPr txBox="1"/>
          <p:nvPr>
            <p:ph idx="13" type="subTitle"/>
          </p:nvPr>
        </p:nvSpPr>
        <p:spPr>
          <a:xfrm>
            <a:off x="1412008" y="3780263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28" name="Google Shape;4628;p315"/>
          <p:cNvSpPr txBox="1"/>
          <p:nvPr>
            <p:ph idx="14" type="subTitle"/>
          </p:nvPr>
        </p:nvSpPr>
        <p:spPr>
          <a:xfrm>
            <a:off x="1412000" y="3435988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629" name="Google Shape;4629;p315"/>
          <p:cNvSpPr txBox="1"/>
          <p:nvPr>
            <p:ph idx="15" type="subTitle"/>
          </p:nvPr>
        </p:nvSpPr>
        <p:spPr>
          <a:xfrm>
            <a:off x="4032046" y="3780263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30" name="Google Shape;4630;p315"/>
          <p:cNvSpPr txBox="1"/>
          <p:nvPr>
            <p:ph idx="16" type="subTitle"/>
          </p:nvPr>
        </p:nvSpPr>
        <p:spPr>
          <a:xfrm>
            <a:off x="4032038" y="3435988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631" name="Google Shape;4631;p315"/>
          <p:cNvSpPr txBox="1"/>
          <p:nvPr>
            <p:ph idx="17" type="subTitle"/>
          </p:nvPr>
        </p:nvSpPr>
        <p:spPr>
          <a:xfrm>
            <a:off x="6652083" y="3780263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32" name="Google Shape;4632;p315"/>
          <p:cNvSpPr txBox="1"/>
          <p:nvPr>
            <p:ph idx="18" type="subTitle"/>
          </p:nvPr>
        </p:nvSpPr>
        <p:spPr>
          <a:xfrm>
            <a:off x="6652075" y="3435988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633" name="Google Shape;4633;p315"/>
          <p:cNvSpPr txBox="1"/>
          <p:nvPr>
            <p:ph hasCustomPrompt="1" idx="19" type="title"/>
          </p:nvPr>
        </p:nvSpPr>
        <p:spPr>
          <a:xfrm>
            <a:off x="720000" y="3512188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4634" name="Google Shape;4634;p315"/>
          <p:cNvSpPr txBox="1"/>
          <p:nvPr>
            <p:ph hasCustomPrompt="1" idx="20" type="title"/>
          </p:nvPr>
        </p:nvSpPr>
        <p:spPr>
          <a:xfrm>
            <a:off x="3339988" y="3512188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4635" name="Google Shape;4635;p315"/>
          <p:cNvSpPr txBox="1"/>
          <p:nvPr>
            <p:ph hasCustomPrompt="1" idx="21" type="title"/>
          </p:nvPr>
        </p:nvSpPr>
        <p:spPr>
          <a:xfrm>
            <a:off x="5924750" y="3512188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USTOM_20">
    <p:spTree>
      <p:nvGrpSpPr>
        <p:cNvPr id="4636" name="Shape 4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7" name="Google Shape;4637;p316"/>
          <p:cNvSpPr txBox="1"/>
          <p:nvPr>
            <p:ph type="title"/>
          </p:nvPr>
        </p:nvSpPr>
        <p:spPr>
          <a:xfrm>
            <a:off x="5383050" y="540000"/>
            <a:ext cx="30411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contents 2">
  <p:cSld name="CUSTOM_1_1">
    <p:bg>
      <p:bgPr>
        <a:solidFill>
          <a:schemeClr val="dk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/>
          <p:nvPr>
            <p:ph type="title"/>
          </p:nvPr>
        </p:nvSpPr>
        <p:spPr>
          <a:xfrm>
            <a:off x="720000" y="539500"/>
            <a:ext cx="77109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4" name="Google Shape;324;p33"/>
          <p:cNvSpPr txBox="1"/>
          <p:nvPr>
            <p:ph hasCustomPrompt="1" idx="2" type="title"/>
          </p:nvPr>
        </p:nvSpPr>
        <p:spPr>
          <a:xfrm>
            <a:off x="2528138" y="1542350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33"/>
          <p:cNvSpPr txBox="1"/>
          <p:nvPr>
            <p:ph idx="1" type="subTitle"/>
          </p:nvPr>
        </p:nvSpPr>
        <p:spPr>
          <a:xfrm>
            <a:off x="1833188" y="2082225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6" name="Google Shape;326;p33"/>
          <p:cNvSpPr/>
          <p:nvPr/>
        </p:nvSpPr>
        <p:spPr>
          <a:xfrm>
            <a:off x="8010476" y="-223348"/>
            <a:ext cx="1337100" cy="13371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3"/>
          <p:cNvSpPr/>
          <p:nvPr/>
        </p:nvSpPr>
        <p:spPr>
          <a:xfrm>
            <a:off x="-96229" y="3070329"/>
            <a:ext cx="1034400" cy="10404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3"/>
          <p:cNvSpPr/>
          <p:nvPr/>
        </p:nvSpPr>
        <p:spPr>
          <a:xfrm>
            <a:off x="8341550" y="31177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3"/>
          <p:cNvSpPr/>
          <p:nvPr/>
        </p:nvSpPr>
        <p:spPr>
          <a:xfrm>
            <a:off x="4896275" y="-223350"/>
            <a:ext cx="846000" cy="8460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3"/>
          <p:cNvSpPr txBox="1"/>
          <p:nvPr>
            <p:ph idx="3" type="subTitle"/>
          </p:nvPr>
        </p:nvSpPr>
        <p:spPr>
          <a:xfrm>
            <a:off x="1833188" y="2400250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3"/>
          <p:cNvSpPr txBox="1"/>
          <p:nvPr>
            <p:ph hasCustomPrompt="1" idx="4" type="title"/>
          </p:nvPr>
        </p:nvSpPr>
        <p:spPr>
          <a:xfrm>
            <a:off x="5657063" y="1542350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3"/>
          <p:cNvSpPr txBox="1"/>
          <p:nvPr>
            <p:ph idx="5" type="subTitle"/>
          </p:nvPr>
        </p:nvSpPr>
        <p:spPr>
          <a:xfrm>
            <a:off x="4962113" y="2082225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3" name="Google Shape;333;p33"/>
          <p:cNvSpPr txBox="1"/>
          <p:nvPr>
            <p:ph idx="6" type="subTitle"/>
          </p:nvPr>
        </p:nvSpPr>
        <p:spPr>
          <a:xfrm>
            <a:off x="4962113" y="2400250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33"/>
          <p:cNvSpPr txBox="1"/>
          <p:nvPr>
            <p:ph hasCustomPrompt="1" idx="7" type="title"/>
          </p:nvPr>
        </p:nvSpPr>
        <p:spPr>
          <a:xfrm>
            <a:off x="2528138" y="3252675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5" name="Google Shape;335;p33"/>
          <p:cNvSpPr txBox="1"/>
          <p:nvPr>
            <p:ph idx="8" type="subTitle"/>
          </p:nvPr>
        </p:nvSpPr>
        <p:spPr>
          <a:xfrm>
            <a:off x="1833188" y="3792550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6" name="Google Shape;336;p33"/>
          <p:cNvSpPr txBox="1"/>
          <p:nvPr>
            <p:ph idx="9" type="subTitle"/>
          </p:nvPr>
        </p:nvSpPr>
        <p:spPr>
          <a:xfrm>
            <a:off x="1833188" y="4110575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33"/>
          <p:cNvSpPr txBox="1"/>
          <p:nvPr>
            <p:ph hasCustomPrompt="1" idx="13" type="title"/>
          </p:nvPr>
        </p:nvSpPr>
        <p:spPr>
          <a:xfrm>
            <a:off x="5657063" y="3252675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8" name="Google Shape;338;p33"/>
          <p:cNvSpPr txBox="1"/>
          <p:nvPr>
            <p:ph idx="14" type="subTitle"/>
          </p:nvPr>
        </p:nvSpPr>
        <p:spPr>
          <a:xfrm>
            <a:off x="4962113" y="3792550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9" name="Google Shape;339;p33"/>
          <p:cNvSpPr txBox="1"/>
          <p:nvPr>
            <p:ph idx="15" type="subTitle"/>
          </p:nvPr>
        </p:nvSpPr>
        <p:spPr>
          <a:xfrm>
            <a:off x="4962113" y="4110575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33"/>
          <p:cNvSpPr/>
          <p:nvPr/>
        </p:nvSpPr>
        <p:spPr>
          <a:xfrm>
            <a:off x="3732951" y="4791827"/>
            <a:ext cx="1337100" cy="13371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3"/>
          <p:cNvSpPr/>
          <p:nvPr/>
        </p:nvSpPr>
        <p:spPr>
          <a:xfrm>
            <a:off x="140825" y="20024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3">
  <p:cSld name="CUSTOM_20_1">
    <p:spTree>
      <p:nvGrpSpPr>
        <p:cNvPr id="4638" name="Shape 4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9" name="Google Shape;4639;p317"/>
          <p:cNvSpPr txBox="1"/>
          <p:nvPr>
            <p:ph type="title"/>
          </p:nvPr>
        </p:nvSpPr>
        <p:spPr>
          <a:xfrm>
            <a:off x="713225" y="540000"/>
            <a:ext cx="30411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bg>
      <p:bgPr>
        <a:solidFill>
          <a:schemeClr val="dk1"/>
        </a:solidFill>
      </p:bgPr>
    </p:bg>
    <p:spTree>
      <p:nvGrpSpPr>
        <p:cNvPr id="4640" name="Shape 4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1" name="Google Shape;4641;p318"/>
          <p:cNvSpPr/>
          <p:nvPr/>
        </p:nvSpPr>
        <p:spPr>
          <a:xfrm>
            <a:off x="4798225" y="6875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2" name="Google Shape;4642;p318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3" name="Google Shape;4643;p318"/>
          <p:cNvSpPr/>
          <p:nvPr/>
        </p:nvSpPr>
        <p:spPr>
          <a:xfrm>
            <a:off x="1732875" y="-164100"/>
            <a:ext cx="3246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4" name="Google Shape;4644;p318"/>
          <p:cNvSpPr/>
          <p:nvPr/>
        </p:nvSpPr>
        <p:spPr>
          <a:xfrm>
            <a:off x="3989850" y="446647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5" name="Google Shape;4645;p318"/>
          <p:cNvSpPr/>
          <p:nvPr/>
        </p:nvSpPr>
        <p:spPr>
          <a:xfrm>
            <a:off x="-541950" y="-463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6" name="Google Shape;4646;p318"/>
          <p:cNvSpPr/>
          <p:nvPr/>
        </p:nvSpPr>
        <p:spPr>
          <a:xfrm>
            <a:off x="6890850" y="426165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7" name="Google Shape;4647;p318"/>
          <p:cNvSpPr/>
          <p:nvPr/>
        </p:nvSpPr>
        <p:spPr>
          <a:xfrm>
            <a:off x="4394550" y="398440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8" name="Google Shape;4648;p318"/>
          <p:cNvSpPr/>
          <p:nvPr/>
        </p:nvSpPr>
        <p:spPr>
          <a:xfrm>
            <a:off x="7979675" y="3333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9" name="Google Shape;4649;p318"/>
          <p:cNvSpPr/>
          <p:nvPr/>
        </p:nvSpPr>
        <p:spPr>
          <a:xfrm>
            <a:off x="160500" y="392290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0" name="Google Shape;4650;p318"/>
          <p:cNvSpPr/>
          <p:nvPr/>
        </p:nvSpPr>
        <p:spPr>
          <a:xfrm>
            <a:off x="8518200" y="1810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51" name="Google Shape;4651;p318"/>
          <p:cNvGrpSpPr/>
          <p:nvPr/>
        </p:nvGrpSpPr>
        <p:grpSpPr>
          <a:xfrm>
            <a:off x="2264058" y="264870"/>
            <a:ext cx="4580280" cy="4613765"/>
            <a:chOff x="2398900" y="208300"/>
            <a:chExt cx="4310852" cy="4342367"/>
          </a:xfrm>
        </p:grpSpPr>
        <p:sp>
          <p:nvSpPr>
            <p:cNvPr id="4652" name="Google Shape;4652;p318"/>
            <p:cNvSpPr/>
            <p:nvPr/>
          </p:nvSpPr>
          <p:spPr>
            <a:xfrm>
              <a:off x="2398900" y="208300"/>
              <a:ext cx="4172400" cy="41724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3" name="Google Shape;4653;p318"/>
            <p:cNvSpPr/>
            <p:nvPr/>
          </p:nvSpPr>
          <p:spPr>
            <a:xfrm>
              <a:off x="2537352" y="378267"/>
              <a:ext cx="4172400" cy="4172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4" name="Google Shape;4654;p318"/>
          <p:cNvSpPr txBox="1"/>
          <p:nvPr>
            <p:ph type="title"/>
          </p:nvPr>
        </p:nvSpPr>
        <p:spPr>
          <a:xfrm>
            <a:off x="2625750" y="982825"/>
            <a:ext cx="3892500" cy="10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55" name="Google Shape;4655;p318"/>
          <p:cNvSpPr txBox="1"/>
          <p:nvPr/>
        </p:nvSpPr>
        <p:spPr>
          <a:xfrm>
            <a:off x="3365775" y="3639900"/>
            <a:ext cx="25155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100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including icons by </a:t>
            </a:r>
            <a:r>
              <a:rPr b="1" lang="en" sz="1100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100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6" name="Google Shape;4656;p318"/>
          <p:cNvSpPr txBox="1"/>
          <p:nvPr>
            <p:ph idx="1" type="subTitle"/>
          </p:nvPr>
        </p:nvSpPr>
        <p:spPr>
          <a:xfrm>
            <a:off x="2625625" y="1783925"/>
            <a:ext cx="3892500" cy="1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57" name="Google Shape;4657;p318"/>
          <p:cNvSpPr/>
          <p:nvPr/>
        </p:nvSpPr>
        <p:spPr>
          <a:xfrm>
            <a:off x="6518125" y="8105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8" name="Google Shape;4658;p318"/>
          <p:cNvSpPr/>
          <p:nvPr/>
        </p:nvSpPr>
        <p:spPr>
          <a:xfrm>
            <a:off x="823100" y="14302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9_1">
    <p:bg>
      <p:bgPr>
        <a:solidFill>
          <a:schemeClr val="dk1"/>
        </a:solidFill>
      </p:bgPr>
    </p:bg>
    <p:spTree>
      <p:nvGrpSpPr>
        <p:cNvPr id="4659" name="Shape 4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0" name="Google Shape;4660;p319"/>
          <p:cNvSpPr/>
          <p:nvPr/>
        </p:nvSpPr>
        <p:spPr>
          <a:xfrm flipH="1">
            <a:off x="1253850" y="736750"/>
            <a:ext cx="3517500" cy="3576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1" name="Google Shape;4661;p319"/>
          <p:cNvSpPr/>
          <p:nvPr/>
        </p:nvSpPr>
        <p:spPr>
          <a:xfrm flipH="1">
            <a:off x="1131803" y="830270"/>
            <a:ext cx="3517500" cy="3576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2" name="Google Shape;4662;p319"/>
          <p:cNvSpPr txBox="1"/>
          <p:nvPr>
            <p:ph hasCustomPrompt="1" type="title"/>
          </p:nvPr>
        </p:nvSpPr>
        <p:spPr>
          <a:xfrm>
            <a:off x="1945050" y="1909150"/>
            <a:ext cx="2514600" cy="4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4663" name="Google Shape;4663;p319"/>
          <p:cNvSpPr txBox="1"/>
          <p:nvPr>
            <p:ph idx="1" type="subTitle"/>
          </p:nvPr>
        </p:nvSpPr>
        <p:spPr>
          <a:xfrm>
            <a:off x="1945050" y="2455800"/>
            <a:ext cx="2514600" cy="3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64" name="Google Shape;4664;p319"/>
          <p:cNvSpPr txBox="1"/>
          <p:nvPr>
            <p:ph idx="2" type="subTitle"/>
          </p:nvPr>
        </p:nvSpPr>
        <p:spPr>
          <a:xfrm>
            <a:off x="1945050" y="2839488"/>
            <a:ext cx="25146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665" name="Google Shape;4665;p319"/>
          <p:cNvCxnSpPr/>
          <p:nvPr/>
        </p:nvCxnSpPr>
        <p:spPr>
          <a:xfrm rot="10800000">
            <a:off x="2890550" y="-5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666" name="Google Shape;4666;p319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7" name="Google Shape;4667;p319"/>
          <p:cNvSpPr/>
          <p:nvPr/>
        </p:nvSpPr>
        <p:spPr>
          <a:xfrm>
            <a:off x="3989850" y="446647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8" name="Google Shape;4668;p319"/>
          <p:cNvSpPr/>
          <p:nvPr/>
        </p:nvSpPr>
        <p:spPr>
          <a:xfrm>
            <a:off x="8059000" y="38295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9" name="Google Shape;4669;p319"/>
          <p:cNvSpPr/>
          <p:nvPr/>
        </p:nvSpPr>
        <p:spPr>
          <a:xfrm>
            <a:off x="433475" y="21377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0" name="Google Shape;4670;p319"/>
          <p:cNvSpPr/>
          <p:nvPr/>
        </p:nvSpPr>
        <p:spPr>
          <a:xfrm>
            <a:off x="3200200" y="42616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1" name="Google Shape;4671;p319"/>
          <p:cNvSpPr/>
          <p:nvPr/>
        </p:nvSpPr>
        <p:spPr>
          <a:xfrm>
            <a:off x="1030450" y="405322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2" name="Google Shape;4672;p319"/>
          <p:cNvSpPr/>
          <p:nvPr/>
        </p:nvSpPr>
        <p:spPr>
          <a:xfrm>
            <a:off x="8584275" y="10960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3" name="Google Shape;4673;p319"/>
          <p:cNvSpPr/>
          <p:nvPr/>
        </p:nvSpPr>
        <p:spPr>
          <a:xfrm>
            <a:off x="8518200" y="1810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4" name="Google Shape;4674;p319"/>
          <p:cNvSpPr/>
          <p:nvPr/>
        </p:nvSpPr>
        <p:spPr>
          <a:xfrm>
            <a:off x="283325" y="19091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75" name="Google Shape;4675;p319"/>
          <p:cNvCxnSpPr/>
          <p:nvPr/>
        </p:nvCxnSpPr>
        <p:spPr>
          <a:xfrm rot="10800000">
            <a:off x="2890550" y="467950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bg>
      <p:bgPr>
        <a:solidFill>
          <a:schemeClr val="dk1"/>
        </a:solidFill>
      </p:bgPr>
    </p:bg>
    <p:spTree>
      <p:nvGrpSpPr>
        <p:cNvPr id="4676" name="Shape 4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7" name="Google Shape;4677;p320"/>
          <p:cNvSpPr/>
          <p:nvPr/>
        </p:nvSpPr>
        <p:spPr>
          <a:xfrm flipH="1" rot="-5400000">
            <a:off x="7821650" y="392909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8" name="Google Shape;4678;p320"/>
          <p:cNvSpPr/>
          <p:nvPr/>
        </p:nvSpPr>
        <p:spPr>
          <a:xfrm flipH="1" rot="-5400000">
            <a:off x="7897589" y="402985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9" name="Google Shape;4679;p320"/>
          <p:cNvSpPr txBox="1"/>
          <p:nvPr>
            <p:ph type="title"/>
          </p:nvPr>
        </p:nvSpPr>
        <p:spPr>
          <a:xfrm>
            <a:off x="1134800" y="2136900"/>
            <a:ext cx="26247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80" name="Google Shape;4680;p320"/>
          <p:cNvSpPr txBox="1"/>
          <p:nvPr>
            <p:ph idx="1" type="subTitle"/>
          </p:nvPr>
        </p:nvSpPr>
        <p:spPr>
          <a:xfrm>
            <a:off x="1134800" y="2776863"/>
            <a:ext cx="26247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681" name="Google Shape;4681;p320"/>
          <p:cNvSpPr/>
          <p:nvPr/>
        </p:nvSpPr>
        <p:spPr>
          <a:xfrm>
            <a:off x="-29615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2" name="Google Shape;4682;p320"/>
          <p:cNvSpPr/>
          <p:nvPr/>
        </p:nvSpPr>
        <p:spPr>
          <a:xfrm>
            <a:off x="6498000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3" name="Google Shape;4683;p320"/>
          <p:cNvSpPr/>
          <p:nvPr/>
        </p:nvSpPr>
        <p:spPr>
          <a:xfrm>
            <a:off x="-765125" y="9853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4" name="Google Shape;4684;p320"/>
          <p:cNvSpPr/>
          <p:nvPr/>
        </p:nvSpPr>
        <p:spPr>
          <a:xfrm>
            <a:off x="7777725" y="386538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5" name="Google Shape;4685;p320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6" name="Google Shape;4686;p320"/>
          <p:cNvSpPr/>
          <p:nvPr/>
        </p:nvSpPr>
        <p:spPr>
          <a:xfrm>
            <a:off x="2901450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7" name="Google Shape;4687;p320"/>
          <p:cNvSpPr/>
          <p:nvPr/>
        </p:nvSpPr>
        <p:spPr>
          <a:xfrm>
            <a:off x="3833700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5">
  <p:cSld name="CUSTOM_10_1">
    <p:bg>
      <p:bgPr>
        <a:solidFill>
          <a:schemeClr val="dk1"/>
        </a:solidFill>
      </p:bgPr>
    </p:bg>
    <p:spTree>
      <p:nvGrpSpPr>
        <p:cNvPr id="4688" name="Shape 4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" name="Google Shape;4689;p321"/>
          <p:cNvSpPr/>
          <p:nvPr/>
        </p:nvSpPr>
        <p:spPr>
          <a:xfrm flipH="1" rot="-5400000">
            <a:off x="-1612475" y="-170641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0" name="Google Shape;4690;p321"/>
          <p:cNvSpPr/>
          <p:nvPr/>
        </p:nvSpPr>
        <p:spPr>
          <a:xfrm flipH="1" rot="-5400000">
            <a:off x="-1536536" y="-1605643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1" name="Google Shape;4691;p321"/>
          <p:cNvSpPr txBox="1"/>
          <p:nvPr>
            <p:ph type="title"/>
          </p:nvPr>
        </p:nvSpPr>
        <p:spPr>
          <a:xfrm>
            <a:off x="1134800" y="1984500"/>
            <a:ext cx="30012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92" name="Google Shape;4692;p321"/>
          <p:cNvSpPr txBox="1"/>
          <p:nvPr>
            <p:ph idx="1" type="subTitle"/>
          </p:nvPr>
        </p:nvSpPr>
        <p:spPr>
          <a:xfrm>
            <a:off x="1134800" y="2776875"/>
            <a:ext cx="30012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693" name="Google Shape;4693;p321"/>
          <p:cNvSpPr/>
          <p:nvPr/>
        </p:nvSpPr>
        <p:spPr>
          <a:xfrm>
            <a:off x="0" y="44084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4" name="Google Shape;4694;p321"/>
          <p:cNvSpPr/>
          <p:nvPr/>
        </p:nvSpPr>
        <p:spPr>
          <a:xfrm>
            <a:off x="6498000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5" name="Google Shape;4695;p321"/>
          <p:cNvSpPr/>
          <p:nvPr/>
        </p:nvSpPr>
        <p:spPr>
          <a:xfrm>
            <a:off x="8132625" y="-4945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6" name="Google Shape;4696;p321"/>
          <p:cNvSpPr/>
          <p:nvPr/>
        </p:nvSpPr>
        <p:spPr>
          <a:xfrm>
            <a:off x="2686700" y="8261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7" name="Google Shape;4697;p321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8" name="Google Shape;4698;p321"/>
          <p:cNvSpPr/>
          <p:nvPr/>
        </p:nvSpPr>
        <p:spPr>
          <a:xfrm>
            <a:off x="8563225" y="41786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9" name="Google Shape;4699;p321"/>
          <p:cNvSpPr/>
          <p:nvPr/>
        </p:nvSpPr>
        <p:spPr>
          <a:xfrm>
            <a:off x="3833700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0" name="Google Shape;4700;p321"/>
          <p:cNvSpPr/>
          <p:nvPr/>
        </p:nvSpPr>
        <p:spPr>
          <a:xfrm>
            <a:off x="7379750" y="437159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6">
  <p:cSld name="CUSTOM_10_1_1">
    <p:bg>
      <p:bgPr>
        <a:solidFill>
          <a:schemeClr val="dk1"/>
        </a:solidFill>
      </p:bgPr>
    </p:bg>
    <p:spTree>
      <p:nvGrpSpPr>
        <p:cNvPr id="4701" name="Shape 4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2" name="Google Shape;4702;p322"/>
          <p:cNvSpPr/>
          <p:nvPr/>
        </p:nvSpPr>
        <p:spPr>
          <a:xfrm flipH="1" rot="-5400000">
            <a:off x="7879400" y="410999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3" name="Google Shape;4703;p322"/>
          <p:cNvSpPr/>
          <p:nvPr/>
        </p:nvSpPr>
        <p:spPr>
          <a:xfrm flipH="1" rot="-5400000">
            <a:off x="7965764" y="407395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4" name="Google Shape;4704;p322"/>
          <p:cNvSpPr txBox="1"/>
          <p:nvPr>
            <p:ph type="title"/>
          </p:nvPr>
        </p:nvSpPr>
        <p:spPr>
          <a:xfrm>
            <a:off x="4572000" y="1762175"/>
            <a:ext cx="38589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05" name="Google Shape;4705;p322"/>
          <p:cNvSpPr txBox="1"/>
          <p:nvPr>
            <p:ph idx="1" type="subTitle"/>
          </p:nvPr>
        </p:nvSpPr>
        <p:spPr>
          <a:xfrm>
            <a:off x="4572000" y="2554518"/>
            <a:ext cx="38589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706" name="Google Shape;4706;p322"/>
          <p:cNvSpPr/>
          <p:nvPr/>
        </p:nvSpPr>
        <p:spPr>
          <a:xfrm>
            <a:off x="0" y="44084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7" name="Google Shape;4707;p322"/>
          <p:cNvSpPr/>
          <p:nvPr/>
        </p:nvSpPr>
        <p:spPr>
          <a:xfrm>
            <a:off x="8067550" y="13562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8" name="Google Shape;4708;p322"/>
          <p:cNvSpPr/>
          <p:nvPr/>
        </p:nvSpPr>
        <p:spPr>
          <a:xfrm>
            <a:off x="2742525" y="41742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9" name="Google Shape;4709;p322"/>
          <p:cNvSpPr/>
          <p:nvPr/>
        </p:nvSpPr>
        <p:spPr>
          <a:xfrm>
            <a:off x="1968025" y="1356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0" name="Google Shape;4710;p322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1" name="Google Shape;4711;p322"/>
          <p:cNvSpPr/>
          <p:nvPr/>
        </p:nvSpPr>
        <p:spPr>
          <a:xfrm>
            <a:off x="108150" y="4552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2" name="Google Shape;4712;p322"/>
          <p:cNvSpPr/>
          <p:nvPr/>
        </p:nvSpPr>
        <p:spPr>
          <a:xfrm>
            <a:off x="6229300" y="460857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3" name="Google Shape;4713;p322"/>
          <p:cNvSpPr/>
          <p:nvPr/>
        </p:nvSpPr>
        <p:spPr>
          <a:xfrm>
            <a:off x="3434050" y="-494581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">
    <p:bg>
      <p:bgPr>
        <a:solidFill>
          <a:schemeClr val="dk1"/>
        </a:solidFill>
      </p:bgPr>
    </p:bg>
    <p:spTree>
      <p:nvGrpSpPr>
        <p:cNvPr id="4714" name="Shape 4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5" name="Google Shape;4715;p323"/>
          <p:cNvGrpSpPr/>
          <p:nvPr/>
        </p:nvGrpSpPr>
        <p:grpSpPr>
          <a:xfrm>
            <a:off x="661667" y="749439"/>
            <a:ext cx="3871176" cy="3644869"/>
            <a:chOff x="717450" y="1493475"/>
            <a:chExt cx="1854900" cy="2767975"/>
          </a:xfrm>
        </p:grpSpPr>
        <p:sp>
          <p:nvSpPr>
            <p:cNvPr id="4716" name="Google Shape;4716;p323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7" name="Google Shape;4717;p323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8" name="Google Shape;4718;p323"/>
          <p:cNvSpPr txBox="1"/>
          <p:nvPr>
            <p:ph type="title"/>
          </p:nvPr>
        </p:nvSpPr>
        <p:spPr>
          <a:xfrm>
            <a:off x="5227975" y="1721975"/>
            <a:ext cx="3245100" cy="6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19" name="Google Shape;4719;p323"/>
          <p:cNvSpPr txBox="1"/>
          <p:nvPr>
            <p:ph idx="1" type="subTitle"/>
          </p:nvPr>
        </p:nvSpPr>
        <p:spPr>
          <a:xfrm>
            <a:off x="5227975" y="2903725"/>
            <a:ext cx="32451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20" name="Google Shape;4720;p323"/>
          <p:cNvSpPr txBox="1"/>
          <p:nvPr>
            <p:ph idx="2" type="body"/>
          </p:nvPr>
        </p:nvSpPr>
        <p:spPr>
          <a:xfrm>
            <a:off x="1366275" y="1644150"/>
            <a:ext cx="25695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21" name="Google Shape;4721;p323"/>
          <p:cNvSpPr txBox="1"/>
          <p:nvPr>
            <p:ph hasCustomPrompt="1" idx="3" type="title"/>
          </p:nvPr>
        </p:nvSpPr>
        <p:spPr>
          <a:xfrm>
            <a:off x="5227975" y="2502003"/>
            <a:ext cx="3258000" cy="3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22" name="Google Shape;4722;p323"/>
          <p:cNvSpPr/>
          <p:nvPr/>
        </p:nvSpPr>
        <p:spPr>
          <a:xfrm>
            <a:off x="-217800" y="44476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3" name="Google Shape;4723;p323"/>
          <p:cNvSpPr/>
          <p:nvPr/>
        </p:nvSpPr>
        <p:spPr>
          <a:xfrm>
            <a:off x="-504475" y="11521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4" name="Google Shape;4724;p323"/>
          <p:cNvSpPr/>
          <p:nvPr/>
        </p:nvSpPr>
        <p:spPr>
          <a:xfrm>
            <a:off x="8623875" y="34215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5" name="Google Shape;4725;p323"/>
          <p:cNvSpPr/>
          <p:nvPr/>
        </p:nvSpPr>
        <p:spPr>
          <a:xfrm>
            <a:off x="8384575" y="6409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6" name="Google Shape;4726;p323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7" name="Google Shape;4727;p323"/>
          <p:cNvSpPr/>
          <p:nvPr/>
        </p:nvSpPr>
        <p:spPr>
          <a:xfrm>
            <a:off x="17456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8" name="Google Shape;4728;p323"/>
          <p:cNvSpPr/>
          <p:nvPr/>
        </p:nvSpPr>
        <p:spPr>
          <a:xfrm>
            <a:off x="7224175" y="4679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_1">
    <p:bg>
      <p:bgPr>
        <a:solidFill>
          <a:schemeClr val="dk1"/>
        </a:solidFill>
      </p:bgPr>
    </p:bg>
    <p:spTree>
      <p:nvGrpSpPr>
        <p:cNvPr id="4729" name="Shape 4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" name="Google Shape;4730;p324"/>
          <p:cNvSpPr txBox="1"/>
          <p:nvPr>
            <p:ph type="title"/>
          </p:nvPr>
        </p:nvSpPr>
        <p:spPr>
          <a:xfrm>
            <a:off x="5227975" y="1721975"/>
            <a:ext cx="3245100" cy="6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31" name="Google Shape;4731;p324"/>
          <p:cNvSpPr txBox="1"/>
          <p:nvPr>
            <p:ph idx="1" type="subTitle"/>
          </p:nvPr>
        </p:nvSpPr>
        <p:spPr>
          <a:xfrm>
            <a:off x="5227975" y="2903725"/>
            <a:ext cx="32451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32" name="Google Shape;4732;p324"/>
          <p:cNvSpPr txBox="1"/>
          <p:nvPr>
            <p:ph hasCustomPrompt="1" idx="2" type="title"/>
          </p:nvPr>
        </p:nvSpPr>
        <p:spPr>
          <a:xfrm>
            <a:off x="5227975" y="2502003"/>
            <a:ext cx="3258000" cy="3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33" name="Google Shape;4733;p324"/>
          <p:cNvSpPr/>
          <p:nvPr/>
        </p:nvSpPr>
        <p:spPr>
          <a:xfrm>
            <a:off x="-217800" y="44476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4" name="Google Shape;4734;p324"/>
          <p:cNvSpPr/>
          <p:nvPr/>
        </p:nvSpPr>
        <p:spPr>
          <a:xfrm>
            <a:off x="-504475" y="11521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5" name="Google Shape;4735;p324"/>
          <p:cNvSpPr/>
          <p:nvPr/>
        </p:nvSpPr>
        <p:spPr>
          <a:xfrm>
            <a:off x="3060500" y="40251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6" name="Google Shape;4736;p324"/>
          <p:cNvSpPr/>
          <p:nvPr/>
        </p:nvSpPr>
        <p:spPr>
          <a:xfrm>
            <a:off x="8384575" y="6409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7" name="Google Shape;4737;p324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8" name="Google Shape;4738;p324"/>
          <p:cNvSpPr/>
          <p:nvPr/>
        </p:nvSpPr>
        <p:spPr>
          <a:xfrm>
            <a:off x="17456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9" name="Google Shape;4739;p324"/>
          <p:cNvSpPr/>
          <p:nvPr/>
        </p:nvSpPr>
        <p:spPr>
          <a:xfrm>
            <a:off x="5052625" y="341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0" name="Google Shape;4740;p324"/>
          <p:cNvSpPr/>
          <p:nvPr/>
        </p:nvSpPr>
        <p:spPr>
          <a:xfrm flipH="1">
            <a:off x="1177650" y="736750"/>
            <a:ext cx="3517500" cy="3576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1" name="Google Shape;4741;p324"/>
          <p:cNvSpPr/>
          <p:nvPr/>
        </p:nvSpPr>
        <p:spPr>
          <a:xfrm flipH="1">
            <a:off x="1055603" y="830270"/>
            <a:ext cx="3517500" cy="3576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2" name="Google Shape;4742;p324"/>
          <p:cNvSpPr txBox="1"/>
          <p:nvPr>
            <p:ph idx="3" type="subTitle"/>
          </p:nvPr>
        </p:nvSpPr>
        <p:spPr>
          <a:xfrm>
            <a:off x="1235650" y="1732050"/>
            <a:ext cx="3089400" cy="16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743" name="Google Shape;4743;p324"/>
          <p:cNvCxnSpPr/>
          <p:nvPr/>
        </p:nvCxnSpPr>
        <p:spPr>
          <a:xfrm rot="10800000">
            <a:off x="2890550" y="-9370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744" name="Google Shape;4744;p324"/>
          <p:cNvCxnSpPr/>
          <p:nvPr/>
        </p:nvCxnSpPr>
        <p:spPr>
          <a:xfrm rot="10800000">
            <a:off x="2890550" y="467950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745" name="Google Shape;4745;p324"/>
          <p:cNvSpPr/>
          <p:nvPr/>
        </p:nvSpPr>
        <p:spPr>
          <a:xfrm flipH="1" rot="-5400000">
            <a:off x="7847900" y="431334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6" name="Google Shape;4746;p324"/>
          <p:cNvSpPr/>
          <p:nvPr/>
        </p:nvSpPr>
        <p:spPr>
          <a:xfrm flipH="1" rot="-5400000">
            <a:off x="7923839" y="441410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_1_1">
    <p:bg>
      <p:bgPr>
        <a:solidFill>
          <a:schemeClr val="dk1"/>
        </a:solidFill>
      </p:bgPr>
    </p:bg>
    <p:spTree>
      <p:nvGrpSpPr>
        <p:cNvPr id="4747" name="Shape 4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8" name="Google Shape;4748;p325"/>
          <p:cNvSpPr txBox="1"/>
          <p:nvPr>
            <p:ph type="title"/>
          </p:nvPr>
        </p:nvSpPr>
        <p:spPr>
          <a:xfrm>
            <a:off x="713225" y="539500"/>
            <a:ext cx="77175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749" name="Google Shape;4749;p325"/>
          <p:cNvSpPr txBox="1"/>
          <p:nvPr>
            <p:ph idx="1" type="subTitle"/>
          </p:nvPr>
        </p:nvSpPr>
        <p:spPr>
          <a:xfrm>
            <a:off x="730325" y="2007625"/>
            <a:ext cx="3719100" cy="1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50" name="Google Shape;4750;p325"/>
          <p:cNvSpPr/>
          <p:nvPr/>
        </p:nvSpPr>
        <p:spPr>
          <a:xfrm>
            <a:off x="-217800" y="44476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1" name="Google Shape;4751;p325"/>
          <p:cNvSpPr/>
          <p:nvPr/>
        </p:nvSpPr>
        <p:spPr>
          <a:xfrm>
            <a:off x="-504475" y="11521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2" name="Google Shape;4752;p325"/>
          <p:cNvSpPr/>
          <p:nvPr/>
        </p:nvSpPr>
        <p:spPr>
          <a:xfrm>
            <a:off x="3060500" y="40251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3" name="Google Shape;4753;p325"/>
          <p:cNvSpPr/>
          <p:nvPr/>
        </p:nvSpPr>
        <p:spPr>
          <a:xfrm>
            <a:off x="8384575" y="6409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4" name="Google Shape;4754;p325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5" name="Google Shape;4755;p325"/>
          <p:cNvSpPr/>
          <p:nvPr/>
        </p:nvSpPr>
        <p:spPr>
          <a:xfrm>
            <a:off x="17456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6" name="Google Shape;4756;p325"/>
          <p:cNvSpPr/>
          <p:nvPr/>
        </p:nvSpPr>
        <p:spPr>
          <a:xfrm>
            <a:off x="5052625" y="341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57" name="Google Shape;4757;p325"/>
          <p:cNvCxnSpPr/>
          <p:nvPr/>
        </p:nvCxnSpPr>
        <p:spPr>
          <a:xfrm rot="10800000">
            <a:off x="2890550" y="-9370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758" name="Google Shape;4758;p325"/>
          <p:cNvCxnSpPr/>
          <p:nvPr/>
        </p:nvCxnSpPr>
        <p:spPr>
          <a:xfrm rot="10800000">
            <a:off x="2890550" y="467950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759" name="Google Shape;4759;p325"/>
          <p:cNvSpPr/>
          <p:nvPr/>
        </p:nvSpPr>
        <p:spPr>
          <a:xfrm flipH="1" rot="-5400000">
            <a:off x="7847900" y="431334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0" name="Google Shape;4760;p325"/>
          <p:cNvSpPr/>
          <p:nvPr/>
        </p:nvSpPr>
        <p:spPr>
          <a:xfrm flipH="1" rot="-5400000">
            <a:off x="7923839" y="441410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1" name="Google Shape;4761;p325"/>
          <p:cNvSpPr txBox="1"/>
          <p:nvPr>
            <p:ph idx="2" type="subTitle"/>
          </p:nvPr>
        </p:nvSpPr>
        <p:spPr>
          <a:xfrm>
            <a:off x="720000" y="1597150"/>
            <a:ext cx="77175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762" name="Google Shape;4762;p325"/>
          <p:cNvSpPr txBox="1"/>
          <p:nvPr>
            <p:ph idx="3" type="subTitle"/>
          </p:nvPr>
        </p:nvSpPr>
        <p:spPr>
          <a:xfrm>
            <a:off x="4728733" y="2007625"/>
            <a:ext cx="3719100" cy="1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63" name="Google Shape;4763;p325"/>
          <p:cNvSpPr txBox="1"/>
          <p:nvPr>
            <p:ph idx="4" type="subTitle"/>
          </p:nvPr>
        </p:nvSpPr>
        <p:spPr>
          <a:xfrm>
            <a:off x="730325" y="1057300"/>
            <a:ext cx="77175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4" name="Google Shape;4764;p325"/>
          <p:cNvSpPr txBox="1"/>
          <p:nvPr>
            <p:ph idx="5" type="subTitle"/>
          </p:nvPr>
        </p:nvSpPr>
        <p:spPr>
          <a:xfrm>
            <a:off x="730325" y="3897043"/>
            <a:ext cx="37191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65" name="Google Shape;4765;p325"/>
          <p:cNvSpPr txBox="1"/>
          <p:nvPr>
            <p:ph idx="6" type="subTitle"/>
          </p:nvPr>
        </p:nvSpPr>
        <p:spPr>
          <a:xfrm>
            <a:off x="720000" y="3486563"/>
            <a:ext cx="77175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766" name="Google Shape;4766;p325"/>
          <p:cNvSpPr txBox="1"/>
          <p:nvPr>
            <p:ph idx="7" type="subTitle"/>
          </p:nvPr>
        </p:nvSpPr>
        <p:spPr>
          <a:xfrm>
            <a:off x="4728729" y="3897043"/>
            <a:ext cx="37191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3_1_1_1">
    <p:bg>
      <p:bgPr>
        <a:solidFill>
          <a:schemeClr val="dk1"/>
        </a:solidFill>
      </p:bgPr>
    </p:bg>
    <p:spTree>
      <p:nvGrpSpPr>
        <p:cNvPr id="4767" name="Shape 4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8" name="Google Shape;4768;p326"/>
          <p:cNvSpPr txBox="1"/>
          <p:nvPr>
            <p:ph type="title"/>
          </p:nvPr>
        </p:nvSpPr>
        <p:spPr>
          <a:xfrm>
            <a:off x="713225" y="539500"/>
            <a:ext cx="77175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769" name="Google Shape;4769;p326"/>
          <p:cNvSpPr txBox="1"/>
          <p:nvPr>
            <p:ph idx="1" type="subTitle"/>
          </p:nvPr>
        </p:nvSpPr>
        <p:spPr>
          <a:xfrm>
            <a:off x="720000" y="1779025"/>
            <a:ext cx="3719100" cy="1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70" name="Google Shape;4770;p326"/>
          <p:cNvSpPr/>
          <p:nvPr/>
        </p:nvSpPr>
        <p:spPr>
          <a:xfrm>
            <a:off x="6537125" y="46920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1" name="Google Shape;4771;p326"/>
          <p:cNvSpPr/>
          <p:nvPr/>
        </p:nvSpPr>
        <p:spPr>
          <a:xfrm>
            <a:off x="7651850" y="-5813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2" name="Google Shape;4772;p326"/>
          <p:cNvSpPr/>
          <p:nvPr/>
        </p:nvSpPr>
        <p:spPr>
          <a:xfrm>
            <a:off x="-1063825" y="5395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3" name="Google Shape;4773;p326"/>
          <p:cNvSpPr/>
          <p:nvPr/>
        </p:nvSpPr>
        <p:spPr>
          <a:xfrm>
            <a:off x="8384575" y="6409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4" name="Google Shape;4774;p326"/>
          <p:cNvSpPr/>
          <p:nvPr/>
        </p:nvSpPr>
        <p:spPr>
          <a:xfrm>
            <a:off x="193675" y="43936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5" name="Google Shape;4775;p326"/>
          <p:cNvSpPr/>
          <p:nvPr/>
        </p:nvSpPr>
        <p:spPr>
          <a:xfrm>
            <a:off x="8513700" y="46085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6" name="Google Shape;4776;p326"/>
          <p:cNvSpPr/>
          <p:nvPr/>
        </p:nvSpPr>
        <p:spPr>
          <a:xfrm>
            <a:off x="6537125" y="1096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7" name="Google Shape;4777;p326"/>
          <p:cNvSpPr/>
          <p:nvPr/>
        </p:nvSpPr>
        <p:spPr>
          <a:xfrm flipH="1" rot="-5400000">
            <a:off x="8513700" y="61764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8" name="Google Shape;4778;p326"/>
          <p:cNvSpPr/>
          <p:nvPr/>
        </p:nvSpPr>
        <p:spPr>
          <a:xfrm flipH="1" rot="-5400000">
            <a:off x="8589639" y="71840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9" name="Google Shape;4779;p326"/>
          <p:cNvSpPr txBox="1"/>
          <p:nvPr>
            <p:ph idx="2" type="subTitle"/>
          </p:nvPr>
        </p:nvSpPr>
        <p:spPr>
          <a:xfrm>
            <a:off x="720000" y="1368550"/>
            <a:ext cx="77175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780" name="Google Shape;4780;p326"/>
          <p:cNvSpPr txBox="1"/>
          <p:nvPr>
            <p:ph idx="3" type="subTitle"/>
          </p:nvPr>
        </p:nvSpPr>
        <p:spPr>
          <a:xfrm>
            <a:off x="4718408" y="1779025"/>
            <a:ext cx="3719100" cy="1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81" name="Google Shape;4781;p326"/>
          <p:cNvSpPr txBox="1"/>
          <p:nvPr>
            <p:ph idx="4" type="subTitle"/>
          </p:nvPr>
        </p:nvSpPr>
        <p:spPr>
          <a:xfrm>
            <a:off x="720000" y="3668450"/>
            <a:ext cx="3719100" cy="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82" name="Google Shape;4782;p326"/>
          <p:cNvSpPr txBox="1"/>
          <p:nvPr>
            <p:ph idx="5" type="subTitle"/>
          </p:nvPr>
        </p:nvSpPr>
        <p:spPr>
          <a:xfrm>
            <a:off x="713225" y="3257963"/>
            <a:ext cx="77175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783" name="Google Shape;4783;p326"/>
          <p:cNvSpPr txBox="1"/>
          <p:nvPr>
            <p:ph idx="6" type="subTitle"/>
          </p:nvPr>
        </p:nvSpPr>
        <p:spPr>
          <a:xfrm>
            <a:off x="4718401" y="3668450"/>
            <a:ext cx="3719100" cy="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18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 txBox="1"/>
          <p:nvPr>
            <p:ph type="title"/>
          </p:nvPr>
        </p:nvSpPr>
        <p:spPr>
          <a:xfrm>
            <a:off x="5140764" y="1899188"/>
            <a:ext cx="26877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44" name="Google Shape;344;p34"/>
          <p:cNvSpPr txBox="1"/>
          <p:nvPr>
            <p:ph idx="1" type="subTitle"/>
          </p:nvPr>
        </p:nvSpPr>
        <p:spPr>
          <a:xfrm>
            <a:off x="5141900" y="2420513"/>
            <a:ext cx="27084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34"/>
          <p:cNvSpPr/>
          <p:nvPr/>
        </p:nvSpPr>
        <p:spPr>
          <a:xfrm>
            <a:off x="5964675" y="-10131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4"/>
          <p:cNvSpPr/>
          <p:nvPr/>
        </p:nvSpPr>
        <p:spPr>
          <a:xfrm>
            <a:off x="-458800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4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4"/>
          <p:cNvSpPr/>
          <p:nvPr/>
        </p:nvSpPr>
        <p:spPr>
          <a:xfrm>
            <a:off x="217550" y="394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4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4"/>
          <p:cNvSpPr/>
          <p:nvPr/>
        </p:nvSpPr>
        <p:spPr>
          <a:xfrm>
            <a:off x="1157075" y="-12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4"/>
          <p:cNvSpPr/>
          <p:nvPr/>
        </p:nvSpPr>
        <p:spPr>
          <a:xfrm>
            <a:off x="7969800" y="38842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4"/>
          <p:cNvSpPr/>
          <p:nvPr/>
        </p:nvSpPr>
        <p:spPr>
          <a:xfrm>
            <a:off x="611000" y="33588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4"/>
          <p:cNvSpPr/>
          <p:nvPr/>
        </p:nvSpPr>
        <p:spPr>
          <a:xfrm>
            <a:off x="6833050" y="442287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5">
    <p:bg>
      <p:bgPr>
        <a:solidFill>
          <a:schemeClr val="dk1"/>
        </a:solidFill>
      </p:bgPr>
    </p:bg>
    <p:spTree>
      <p:nvGrpSpPr>
        <p:cNvPr id="4784" name="Shape 47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5_1">
    <p:bg>
      <p:bgPr>
        <a:solidFill>
          <a:schemeClr val="dk1"/>
        </a:solidFill>
      </p:bgPr>
    </p:bg>
    <p:spTree>
      <p:nvGrpSpPr>
        <p:cNvPr id="4785" name="Shape 4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6" name="Google Shape;4786;p328"/>
          <p:cNvSpPr/>
          <p:nvPr/>
        </p:nvSpPr>
        <p:spPr>
          <a:xfrm flipH="1" rot="10800000">
            <a:off x="7481136" y="-1089282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7" name="Google Shape;4787;p328"/>
          <p:cNvSpPr/>
          <p:nvPr/>
        </p:nvSpPr>
        <p:spPr>
          <a:xfrm flipH="1" rot="10800000">
            <a:off x="7581903" y="-1165221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8" name="Google Shape;4788;p328"/>
          <p:cNvSpPr/>
          <p:nvPr/>
        </p:nvSpPr>
        <p:spPr>
          <a:xfrm>
            <a:off x="423525" y="392909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9" name="Google Shape;4789;p328"/>
          <p:cNvSpPr/>
          <p:nvPr/>
        </p:nvSpPr>
        <p:spPr>
          <a:xfrm>
            <a:off x="8688750" y="3709800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0" name="Google Shape;4790;p328"/>
          <p:cNvSpPr/>
          <p:nvPr/>
        </p:nvSpPr>
        <p:spPr>
          <a:xfrm>
            <a:off x="-765125" y="9853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1" name="Google Shape;4791;p328"/>
          <p:cNvSpPr/>
          <p:nvPr/>
        </p:nvSpPr>
        <p:spPr>
          <a:xfrm>
            <a:off x="6846400" y="2095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2" name="Google Shape;4792;p328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3" name="Google Shape;4793;p328"/>
          <p:cNvSpPr/>
          <p:nvPr/>
        </p:nvSpPr>
        <p:spPr>
          <a:xfrm>
            <a:off x="8436525" y="30470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4" name="Google Shape;4794;p328"/>
          <p:cNvSpPr/>
          <p:nvPr/>
        </p:nvSpPr>
        <p:spPr>
          <a:xfrm>
            <a:off x="3833700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5_2">
    <p:bg>
      <p:bgPr>
        <a:solidFill>
          <a:schemeClr val="dk1"/>
        </a:solidFill>
      </p:bgPr>
    </p:bg>
    <p:spTree>
      <p:nvGrpSpPr>
        <p:cNvPr id="4795" name="Shape 4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6" name="Google Shape;4796;p329"/>
          <p:cNvSpPr/>
          <p:nvPr/>
        </p:nvSpPr>
        <p:spPr>
          <a:xfrm>
            <a:off x="-29615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7" name="Google Shape;4797;p329"/>
          <p:cNvSpPr/>
          <p:nvPr/>
        </p:nvSpPr>
        <p:spPr>
          <a:xfrm>
            <a:off x="8488850" y="-270100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8" name="Google Shape;4798;p329"/>
          <p:cNvSpPr/>
          <p:nvPr/>
        </p:nvSpPr>
        <p:spPr>
          <a:xfrm>
            <a:off x="7640125" y="386538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9" name="Google Shape;4799;p329"/>
          <p:cNvSpPr/>
          <p:nvPr/>
        </p:nvSpPr>
        <p:spPr>
          <a:xfrm>
            <a:off x="211750" y="69345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0" name="Google Shape;4800;p329"/>
          <p:cNvSpPr/>
          <p:nvPr/>
        </p:nvSpPr>
        <p:spPr>
          <a:xfrm>
            <a:off x="8413850" y="112335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1" name="Google Shape;4801;p329"/>
          <p:cNvSpPr/>
          <p:nvPr/>
        </p:nvSpPr>
        <p:spPr>
          <a:xfrm>
            <a:off x="923275" y="1101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2" name="Google Shape;4802;p329"/>
          <p:cNvSpPr/>
          <p:nvPr/>
        </p:nvSpPr>
        <p:spPr>
          <a:xfrm>
            <a:off x="8488850" y="4265394"/>
            <a:ext cx="354900" cy="33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3" name="Google Shape;4803;p329"/>
          <p:cNvSpPr/>
          <p:nvPr/>
        </p:nvSpPr>
        <p:spPr>
          <a:xfrm>
            <a:off x="6903600" y="44130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5_3">
    <p:bg>
      <p:bgPr>
        <a:solidFill>
          <a:schemeClr val="dk1"/>
        </a:solidFill>
      </p:bgPr>
    </p:bg>
    <p:spTree>
      <p:nvGrpSpPr>
        <p:cNvPr id="4804" name="Shape 4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5" name="Google Shape;4805;p330"/>
          <p:cNvGrpSpPr/>
          <p:nvPr/>
        </p:nvGrpSpPr>
        <p:grpSpPr>
          <a:xfrm rot="10800000">
            <a:off x="-1811039" y="1081479"/>
            <a:ext cx="3005367" cy="2980539"/>
            <a:chOff x="7481136" y="-1165221"/>
            <a:chExt cx="3005367" cy="2980539"/>
          </a:xfrm>
        </p:grpSpPr>
        <p:sp>
          <p:nvSpPr>
            <p:cNvPr id="4806" name="Google Shape;4806;p330"/>
            <p:cNvSpPr/>
            <p:nvPr/>
          </p:nvSpPr>
          <p:spPr>
            <a:xfrm flipH="1" rot="10800000">
              <a:off x="7481136" y="-1089282"/>
              <a:ext cx="2904600" cy="29046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7" name="Google Shape;4807;p330"/>
            <p:cNvSpPr/>
            <p:nvPr/>
          </p:nvSpPr>
          <p:spPr>
            <a:xfrm flipH="1" rot="10800000">
              <a:off x="7581903" y="-1165221"/>
              <a:ext cx="2904600" cy="2904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8" name="Google Shape;4808;p330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9" name="Google Shape;4809;p330"/>
          <p:cNvSpPr/>
          <p:nvPr/>
        </p:nvSpPr>
        <p:spPr>
          <a:xfrm>
            <a:off x="7592550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0" name="Google Shape;4810;p330"/>
          <p:cNvSpPr/>
          <p:nvPr/>
        </p:nvSpPr>
        <p:spPr>
          <a:xfrm>
            <a:off x="568000" y="4603496"/>
            <a:ext cx="369600" cy="3522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1" name="Google Shape;4811;p330"/>
          <p:cNvSpPr/>
          <p:nvPr/>
        </p:nvSpPr>
        <p:spPr>
          <a:xfrm>
            <a:off x="359900" y="56915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2" name="Google Shape;4812;p330"/>
          <p:cNvSpPr/>
          <p:nvPr/>
        </p:nvSpPr>
        <p:spPr>
          <a:xfrm>
            <a:off x="8436525" y="30470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3" name="Google Shape;4813;p330"/>
          <p:cNvSpPr/>
          <p:nvPr/>
        </p:nvSpPr>
        <p:spPr>
          <a:xfrm>
            <a:off x="8474025" y="3247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4">
  <p:cSld name="CUSTOM_18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/>
          <p:nvPr/>
        </p:nvSpPr>
        <p:spPr>
          <a:xfrm>
            <a:off x="5104877" y="932297"/>
            <a:ext cx="3207300" cy="31641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5"/>
          <p:cNvSpPr/>
          <p:nvPr/>
        </p:nvSpPr>
        <p:spPr>
          <a:xfrm>
            <a:off x="5219689" y="1047110"/>
            <a:ext cx="3207300" cy="3164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5"/>
          <p:cNvSpPr txBox="1"/>
          <p:nvPr>
            <p:ph type="title"/>
          </p:nvPr>
        </p:nvSpPr>
        <p:spPr>
          <a:xfrm>
            <a:off x="5597975" y="1746811"/>
            <a:ext cx="26877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58" name="Google Shape;358;p35"/>
          <p:cNvSpPr txBox="1"/>
          <p:nvPr>
            <p:ph idx="1" type="subTitle"/>
          </p:nvPr>
        </p:nvSpPr>
        <p:spPr>
          <a:xfrm>
            <a:off x="5599100" y="2572913"/>
            <a:ext cx="27084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35"/>
          <p:cNvSpPr/>
          <p:nvPr/>
        </p:nvSpPr>
        <p:spPr>
          <a:xfrm>
            <a:off x="0" y="4422881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5"/>
          <p:cNvSpPr/>
          <p:nvPr/>
        </p:nvSpPr>
        <p:spPr>
          <a:xfrm>
            <a:off x="-458800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5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5"/>
          <p:cNvSpPr/>
          <p:nvPr/>
        </p:nvSpPr>
        <p:spPr>
          <a:xfrm>
            <a:off x="7093050" y="2723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5"/>
          <p:cNvSpPr/>
          <p:nvPr/>
        </p:nvSpPr>
        <p:spPr>
          <a:xfrm>
            <a:off x="5265950" y="1493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5"/>
          <p:cNvSpPr/>
          <p:nvPr/>
        </p:nvSpPr>
        <p:spPr>
          <a:xfrm>
            <a:off x="1157075" y="-12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5"/>
          <p:cNvSpPr/>
          <p:nvPr/>
        </p:nvSpPr>
        <p:spPr>
          <a:xfrm>
            <a:off x="7733625" y="429097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5"/>
          <p:cNvSpPr/>
          <p:nvPr/>
        </p:nvSpPr>
        <p:spPr>
          <a:xfrm>
            <a:off x="8300000" y="35405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5"/>
          <p:cNvSpPr/>
          <p:nvPr/>
        </p:nvSpPr>
        <p:spPr>
          <a:xfrm>
            <a:off x="6833050" y="442287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">
    <p:bg>
      <p:bgPr>
        <a:solidFill>
          <a:schemeClr val="dk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9" name="Google Shape;369;p36"/>
          <p:cNvCxnSpPr/>
          <p:nvPr/>
        </p:nvCxnSpPr>
        <p:spPr>
          <a:xfrm rot="10800000">
            <a:off x="2314550" y="-113300"/>
            <a:ext cx="0" cy="133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70" name="Google Shape;370;p36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1" name="Google Shape;371;p36"/>
          <p:cNvSpPr/>
          <p:nvPr/>
        </p:nvSpPr>
        <p:spPr>
          <a:xfrm>
            <a:off x="816325" y="1377350"/>
            <a:ext cx="2802000" cy="28020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6"/>
          <p:cNvSpPr/>
          <p:nvPr/>
        </p:nvSpPr>
        <p:spPr>
          <a:xfrm>
            <a:off x="913541" y="1450615"/>
            <a:ext cx="2802000" cy="280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6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6"/>
          <p:cNvSpPr/>
          <p:nvPr/>
        </p:nvSpPr>
        <p:spPr>
          <a:xfrm>
            <a:off x="8688925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6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6"/>
          <p:cNvSpPr/>
          <p:nvPr/>
        </p:nvSpPr>
        <p:spPr>
          <a:xfrm>
            <a:off x="3211700" y="41793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6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181100" y="1196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6"/>
          <p:cNvSpPr/>
          <p:nvPr/>
        </p:nvSpPr>
        <p:spPr>
          <a:xfrm>
            <a:off x="7592550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0" name="Google Shape;380;p36"/>
          <p:cNvCxnSpPr/>
          <p:nvPr/>
        </p:nvCxnSpPr>
        <p:spPr>
          <a:xfrm rot="10800000">
            <a:off x="2314550" y="4424875"/>
            <a:ext cx="0" cy="100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_1">
    <p:bg>
      <p:bgPr>
        <a:solidFill>
          <a:schemeClr val="dk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Google Shape;382;p37"/>
          <p:cNvCxnSpPr/>
          <p:nvPr/>
        </p:nvCxnSpPr>
        <p:spPr>
          <a:xfrm rot="10800000">
            <a:off x="2314550" y="-113225"/>
            <a:ext cx="0" cy="103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83" name="Google Shape;383;p37"/>
          <p:cNvSpPr/>
          <p:nvPr/>
        </p:nvSpPr>
        <p:spPr>
          <a:xfrm>
            <a:off x="713225" y="710011"/>
            <a:ext cx="3362400" cy="33624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7"/>
          <p:cNvSpPr/>
          <p:nvPr/>
        </p:nvSpPr>
        <p:spPr>
          <a:xfrm>
            <a:off x="829884" y="709998"/>
            <a:ext cx="3362400" cy="3362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7"/>
          <p:cNvSpPr/>
          <p:nvPr/>
        </p:nvSpPr>
        <p:spPr>
          <a:xfrm>
            <a:off x="8552400" y="9662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7"/>
          <p:cNvSpPr/>
          <p:nvPr/>
        </p:nvSpPr>
        <p:spPr>
          <a:xfrm>
            <a:off x="-522125" y="5690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7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7"/>
          <p:cNvSpPr/>
          <p:nvPr/>
        </p:nvSpPr>
        <p:spPr>
          <a:xfrm>
            <a:off x="3211700" y="41793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7"/>
          <p:cNvSpPr/>
          <p:nvPr/>
        </p:nvSpPr>
        <p:spPr>
          <a:xfrm>
            <a:off x="6627050" y="46085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7"/>
          <p:cNvSpPr/>
          <p:nvPr/>
        </p:nvSpPr>
        <p:spPr>
          <a:xfrm>
            <a:off x="8552400" y="30141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7"/>
          <p:cNvSpPr/>
          <p:nvPr/>
        </p:nvSpPr>
        <p:spPr>
          <a:xfrm>
            <a:off x="3315050" y="5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"/>
          <p:cNvSpPr/>
          <p:nvPr/>
        </p:nvSpPr>
        <p:spPr>
          <a:xfrm>
            <a:off x="-654825" y="35047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7"/>
          <p:cNvSpPr txBox="1"/>
          <p:nvPr>
            <p:ph type="title"/>
          </p:nvPr>
        </p:nvSpPr>
        <p:spPr>
          <a:xfrm>
            <a:off x="1627025" y="1727700"/>
            <a:ext cx="6796800" cy="16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cxnSp>
        <p:nvCxnSpPr>
          <p:cNvPr id="394" name="Google Shape;394;p37"/>
          <p:cNvCxnSpPr/>
          <p:nvPr/>
        </p:nvCxnSpPr>
        <p:spPr>
          <a:xfrm rot="10800000">
            <a:off x="2314550" y="4225025"/>
            <a:ext cx="0" cy="103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95" name="Google Shape;395;p37"/>
          <p:cNvSpPr/>
          <p:nvPr/>
        </p:nvSpPr>
        <p:spPr>
          <a:xfrm>
            <a:off x="6812600" y="-251000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1">
    <p:bg>
      <p:bgPr>
        <a:solidFill>
          <a:schemeClr val="dk1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/>
          <p:nvPr/>
        </p:nvSpPr>
        <p:spPr>
          <a:xfrm flipH="1" rot="-5400000">
            <a:off x="7743489" y="378365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8"/>
          <p:cNvSpPr/>
          <p:nvPr/>
        </p:nvSpPr>
        <p:spPr>
          <a:xfrm flipH="1" rot="-5400000">
            <a:off x="7667550" y="368289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8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0" name="Google Shape;400;p38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8"/>
          <p:cNvSpPr/>
          <p:nvPr/>
        </p:nvSpPr>
        <p:spPr>
          <a:xfrm>
            <a:off x="8688925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8"/>
          <p:cNvSpPr/>
          <p:nvPr/>
        </p:nvSpPr>
        <p:spPr>
          <a:xfrm>
            <a:off x="-639900" y="-6617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8"/>
          <p:cNvSpPr/>
          <p:nvPr/>
        </p:nvSpPr>
        <p:spPr>
          <a:xfrm>
            <a:off x="8509750" y="192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8"/>
          <p:cNvSpPr/>
          <p:nvPr/>
        </p:nvSpPr>
        <p:spPr>
          <a:xfrm>
            <a:off x="38465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8"/>
          <p:cNvSpPr/>
          <p:nvPr/>
        </p:nvSpPr>
        <p:spPr>
          <a:xfrm>
            <a:off x="7137475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4_1">
    <p:bg>
      <p:bgPr>
        <a:solidFill>
          <a:schemeClr val="dk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9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9" name="Google Shape;409;p39"/>
          <p:cNvSpPr/>
          <p:nvPr/>
        </p:nvSpPr>
        <p:spPr>
          <a:xfrm>
            <a:off x="9854320" y="4497901"/>
            <a:ext cx="59" cy="3224"/>
          </a:xfrm>
          <a:custGeom>
            <a:rect b="b" l="l" r="r" t="t"/>
            <a:pathLst>
              <a:path extrusionOk="0" h="103" w="1">
                <a:moveTo>
                  <a:pt x="0" y="102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9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9"/>
          <p:cNvSpPr/>
          <p:nvPr/>
        </p:nvSpPr>
        <p:spPr>
          <a:xfrm>
            <a:off x="8688925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9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9"/>
          <p:cNvSpPr/>
          <p:nvPr/>
        </p:nvSpPr>
        <p:spPr>
          <a:xfrm>
            <a:off x="2873025" y="43460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9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9"/>
          <p:cNvSpPr/>
          <p:nvPr/>
        </p:nvSpPr>
        <p:spPr>
          <a:xfrm>
            <a:off x="7234850" y="110088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9"/>
          <p:cNvSpPr/>
          <p:nvPr/>
        </p:nvSpPr>
        <p:spPr>
          <a:xfrm>
            <a:off x="5299775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8_1">
    <p:bg>
      <p:bgPr>
        <a:solidFill>
          <a:schemeClr val="dk1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0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9" name="Google Shape;419;p40"/>
          <p:cNvSpPr/>
          <p:nvPr/>
        </p:nvSpPr>
        <p:spPr>
          <a:xfrm>
            <a:off x="8634825" y="1381381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0"/>
          <p:cNvSpPr/>
          <p:nvPr/>
        </p:nvSpPr>
        <p:spPr>
          <a:xfrm>
            <a:off x="-458800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0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0"/>
          <p:cNvSpPr/>
          <p:nvPr/>
        </p:nvSpPr>
        <p:spPr>
          <a:xfrm>
            <a:off x="217550" y="394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0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0"/>
          <p:cNvSpPr/>
          <p:nvPr/>
        </p:nvSpPr>
        <p:spPr>
          <a:xfrm>
            <a:off x="1157075" y="-12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0"/>
          <p:cNvSpPr/>
          <p:nvPr/>
        </p:nvSpPr>
        <p:spPr>
          <a:xfrm>
            <a:off x="8634825" y="263857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0"/>
          <p:cNvSpPr/>
          <p:nvPr/>
        </p:nvSpPr>
        <p:spPr>
          <a:xfrm>
            <a:off x="611000" y="33588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0"/>
          <p:cNvSpPr/>
          <p:nvPr/>
        </p:nvSpPr>
        <p:spPr>
          <a:xfrm>
            <a:off x="6833050" y="442287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4_1">
    <p:bg>
      <p:bgPr>
        <a:solidFill>
          <a:schemeClr val="dk1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0" name="Google Shape;430;p41"/>
          <p:cNvSpPr/>
          <p:nvPr/>
        </p:nvSpPr>
        <p:spPr>
          <a:xfrm>
            <a:off x="8424000" y="39263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1"/>
          <p:cNvSpPr/>
          <p:nvPr/>
        </p:nvSpPr>
        <p:spPr>
          <a:xfrm>
            <a:off x="-947800" y="15460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1"/>
          <p:cNvSpPr/>
          <p:nvPr/>
        </p:nvSpPr>
        <p:spPr>
          <a:xfrm>
            <a:off x="8539625" y="9790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1"/>
          <p:cNvSpPr/>
          <p:nvPr/>
        </p:nvSpPr>
        <p:spPr>
          <a:xfrm>
            <a:off x="8502125" y="4875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1"/>
          <p:cNvSpPr/>
          <p:nvPr/>
        </p:nvSpPr>
        <p:spPr>
          <a:xfrm>
            <a:off x="290100" y="1246663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1"/>
          <p:cNvSpPr/>
          <p:nvPr/>
        </p:nvSpPr>
        <p:spPr>
          <a:xfrm>
            <a:off x="3030100" y="47136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1"/>
          <p:cNvSpPr/>
          <p:nvPr/>
        </p:nvSpPr>
        <p:spPr>
          <a:xfrm>
            <a:off x="7653475" y="445485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1"/>
          <p:cNvSpPr/>
          <p:nvPr/>
        </p:nvSpPr>
        <p:spPr>
          <a:xfrm>
            <a:off x="2366250" y="432225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1_1">
    <p:bg>
      <p:bgPr>
        <a:solidFill>
          <a:schemeClr val="dk1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2"/>
          <p:cNvGrpSpPr/>
          <p:nvPr/>
        </p:nvGrpSpPr>
        <p:grpSpPr>
          <a:xfrm>
            <a:off x="5662375" y="1886604"/>
            <a:ext cx="1854900" cy="1998511"/>
            <a:chOff x="6288400" y="1878279"/>
            <a:chExt cx="1854900" cy="1998511"/>
          </a:xfrm>
        </p:grpSpPr>
        <p:sp>
          <p:nvSpPr>
            <p:cNvPr id="440" name="Google Shape;440;p42"/>
            <p:cNvSpPr/>
            <p:nvPr/>
          </p:nvSpPr>
          <p:spPr>
            <a:xfrm>
              <a:off x="6288400" y="1878279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2"/>
            <p:cNvSpPr/>
            <p:nvPr/>
          </p:nvSpPr>
          <p:spPr>
            <a:xfrm>
              <a:off x="6364600" y="1982590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42"/>
          <p:cNvGrpSpPr/>
          <p:nvPr/>
        </p:nvGrpSpPr>
        <p:grpSpPr>
          <a:xfrm>
            <a:off x="3644538" y="1886604"/>
            <a:ext cx="1854900" cy="1998511"/>
            <a:chOff x="4270563" y="1878279"/>
            <a:chExt cx="1854900" cy="1998511"/>
          </a:xfrm>
        </p:grpSpPr>
        <p:sp>
          <p:nvSpPr>
            <p:cNvPr id="443" name="Google Shape;443;p42"/>
            <p:cNvSpPr/>
            <p:nvPr/>
          </p:nvSpPr>
          <p:spPr>
            <a:xfrm>
              <a:off x="4270563" y="1878279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2"/>
            <p:cNvSpPr/>
            <p:nvPr/>
          </p:nvSpPr>
          <p:spPr>
            <a:xfrm>
              <a:off x="4346763" y="1982590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42"/>
          <p:cNvGrpSpPr/>
          <p:nvPr/>
        </p:nvGrpSpPr>
        <p:grpSpPr>
          <a:xfrm>
            <a:off x="1626725" y="1886604"/>
            <a:ext cx="1854900" cy="1998511"/>
            <a:chOff x="2252750" y="1878279"/>
            <a:chExt cx="1854900" cy="1998511"/>
          </a:xfrm>
        </p:grpSpPr>
        <p:sp>
          <p:nvSpPr>
            <p:cNvPr id="446" name="Google Shape;446;p42"/>
            <p:cNvSpPr/>
            <p:nvPr/>
          </p:nvSpPr>
          <p:spPr>
            <a:xfrm>
              <a:off x="2252750" y="1878279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2"/>
            <p:cNvSpPr/>
            <p:nvPr/>
          </p:nvSpPr>
          <p:spPr>
            <a:xfrm>
              <a:off x="2328950" y="1982590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42"/>
          <p:cNvSpPr/>
          <p:nvPr/>
        </p:nvSpPr>
        <p:spPr>
          <a:xfrm>
            <a:off x="6283050" y="64912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2"/>
          <p:cNvSpPr txBox="1"/>
          <p:nvPr>
            <p:ph idx="1" type="subTitle"/>
          </p:nvPr>
        </p:nvSpPr>
        <p:spPr>
          <a:xfrm>
            <a:off x="5983225" y="2437488"/>
            <a:ext cx="12132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0" name="Google Shape;450;p42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1" name="Google Shape;451;p42"/>
          <p:cNvSpPr txBox="1"/>
          <p:nvPr>
            <p:ph idx="2" type="subTitle"/>
          </p:nvPr>
        </p:nvSpPr>
        <p:spPr>
          <a:xfrm>
            <a:off x="1746275" y="2687213"/>
            <a:ext cx="1615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42"/>
          <p:cNvSpPr txBox="1"/>
          <p:nvPr>
            <p:ph idx="3" type="subTitle"/>
          </p:nvPr>
        </p:nvSpPr>
        <p:spPr>
          <a:xfrm>
            <a:off x="5781925" y="2687213"/>
            <a:ext cx="1615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42"/>
          <p:cNvSpPr txBox="1"/>
          <p:nvPr>
            <p:ph idx="4" type="subTitle"/>
          </p:nvPr>
        </p:nvSpPr>
        <p:spPr>
          <a:xfrm>
            <a:off x="1947575" y="2437488"/>
            <a:ext cx="12132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4" name="Google Shape;454;p42"/>
          <p:cNvSpPr txBox="1"/>
          <p:nvPr>
            <p:ph idx="5" type="subTitle"/>
          </p:nvPr>
        </p:nvSpPr>
        <p:spPr>
          <a:xfrm>
            <a:off x="3965388" y="2437488"/>
            <a:ext cx="12132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5" name="Google Shape;455;p42"/>
          <p:cNvSpPr txBox="1"/>
          <p:nvPr>
            <p:ph idx="6" type="subTitle"/>
          </p:nvPr>
        </p:nvSpPr>
        <p:spPr>
          <a:xfrm>
            <a:off x="3764088" y="2687213"/>
            <a:ext cx="1615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42"/>
          <p:cNvSpPr/>
          <p:nvPr/>
        </p:nvSpPr>
        <p:spPr>
          <a:xfrm>
            <a:off x="6777250" y="46085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2"/>
          <p:cNvSpPr/>
          <p:nvPr/>
        </p:nvSpPr>
        <p:spPr>
          <a:xfrm>
            <a:off x="440250" y="410730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1404300" y="45588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2"/>
          <p:cNvSpPr/>
          <p:nvPr/>
        </p:nvSpPr>
        <p:spPr>
          <a:xfrm>
            <a:off x="7267500" y="1079013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2"/>
          <p:cNvSpPr/>
          <p:nvPr/>
        </p:nvSpPr>
        <p:spPr>
          <a:xfrm>
            <a:off x="150150" y="150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2"/>
          <p:cNvSpPr/>
          <p:nvPr/>
        </p:nvSpPr>
        <p:spPr>
          <a:xfrm>
            <a:off x="8538525" y="34468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1_1_1">
    <p:bg>
      <p:bgPr>
        <a:solidFill>
          <a:schemeClr val="dk1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3"/>
          <p:cNvSpPr/>
          <p:nvPr/>
        </p:nvSpPr>
        <p:spPr>
          <a:xfrm>
            <a:off x="6283050" y="64912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3"/>
          <p:cNvSpPr txBox="1"/>
          <p:nvPr>
            <p:ph idx="1" type="subTitle"/>
          </p:nvPr>
        </p:nvSpPr>
        <p:spPr>
          <a:xfrm>
            <a:off x="1281025" y="3393125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65" name="Google Shape;465;p43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6" name="Google Shape;466;p43"/>
          <p:cNvSpPr txBox="1"/>
          <p:nvPr>
            <p:ph idx="2" type="subTitle"/>
          </p:nvPr>
        </p:nvSpPr>
        <p:spPr>
          <a:xfrm>
            <a:off x="1273337" y="1929400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43"/>
          <p:cNvSpPr txBox="1"/>
          <p:nvPr>
            <p:ph idx="3" type="subTitle"/>
          </p:nvPr>
        </p:nvSpPr>
        <p:spPr>
          <a:xfrm>
            <a:off x="1281049" y="3719050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43"/>
          <p:cNvSpPr txBox="1"/>
          <p:nvPr>
            <p:ph idx="4" type="subTitle"/>
          </p:nvPr>
        </p:nvSpPr>
        <p:spPr>
          <a:xfrm>
            <a:off x="1288838" y="1603475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69" name="Google Shape;469;p43"/>
          <p:cNvSpPr txBox="1"/>
          <p:nvPr>
            <p:ph idx="5" type="subTitle"/>
          </p:nvPr>
        </p:nvSpPr>
        <p:spPr>
          <a:xfrm>
            <a:off x="5683636" y="2589900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70" name="Google Shape;470;p43"/>
          <p:cNvSpPr txBox="1"/>
          <p:nvPr>
            <p:ph idx="6" type="subTitle"/>
          </p:nvPr>
        </p:nvSpPr>
        <p:spPr>
          <a:xfrm>
            <a:off x="5668057" y="2915825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43"/>
          <p:cNvSpPr/>
          <p:nvPr/>
        </p:nvSpPr>
        <p:spPr>
          <a:xfrm>
            <a:off x="6777250" y="46085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3"/>
          <p:cNvSpPr/>
          <p:nvPr/>
        </p:nvSpPr>
        <p:spPr>
          <a:xfrm>
            <a:off x="365850" y="439362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3"/>
          <p:cNvSpPr/>
          <p:nvPr/>
        </p:nvSpPr>
        <p:spPr>
          <a:xfrm>
            <a:off x="209525" y="17405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3"/>
          <p:cNvSpPr/>
          <p:nvPr/>
        </p:nvSpPr>
        <p:spPr>
          <a:xfrm>
            <a:off x="2566025" y="4393613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3"/>
          <p:cNvSpPr/>
          <p:nvPr/>
        </p:nvSpPr>
        <p:spPr>
          <a:xfrm>
            <a:off x="150150" y="150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3"/>
          <p:cNvSpPr/>
          <p:nvPr/>
        </p:nvSpPr>
        <p:spPr>
          <a:xfrm>
            <a:off x="8538525" y="34468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3"/>
          <p:cNvSpPr txBox="1"/>
          <p:nvPr>
            <p:ph hasCustomPrompt="1" idx="7" type="title"/>
          </p:nvPr>
        </p:nvSpPr>
        <p:spPr>
          <a:xfrm>
            <a:off x="3613188" y="1558175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8" name="Google Shape;478;p43"/>
          <p:cNvSpPr txBox="1"/>
          <p:nvPr>
            <p:ph hasCustomPrompt="1" idx="8" type="title"/>
          </p:nvPr>
        </p:nvSpPr>
        <p:spPr>
          <a:xfrm>
            <a:off x="3613188" y="3347825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9" name="Google Shape;479;p43"/>
          <p:cNvSpPr txBox="1"/>
          <p:nvPr>
            <p:ph hasCustomPrompt="1" idx="9" type="title"/>
          </p:nvPr>
        </p:nvSpPr>
        <p:spPr>
          <a:xfrm>
            <a:off x="4571988" y="2528250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0" name="Google Shape;480;p43"/>
          <p:cNvSpPr/>
          <p:nvPr/>
        </p:nvSpPr>
        <p:spPr>
          <a:xfrm flipH="1" rot="-5400000">
            <a:off x="7600996" y="-480157"/>
            <a:ext cx="2112600" cy="21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3"/>
          <p:cNvSpPr/>
          <p:nvPr/>
        </p:nvSpPr>
        <p:spPr>
          <a:xfrm flipH="1" rot="-5400000">
            <a:off x="7545763" y="-553448"/>
            <a:ext cx="2112600" cy="2112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 1">
  <p:cSld name="CUSTOM_11_1_1_1">
    <p:bg>
      <p:bgPr>
        <a:solidFill>
          <a:schemeClr val="dk1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4"/>
          <p:cNvSpPr/>
          <p:nvPr/>
        </p:nvSpPr>
        <p:spPr>
          <a:xfrm>
            <a:off x="8616025" y="34316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4"/>
          <p:cNvSpPr/>
          <p:nvPr/>
        </p:nvSpPr>
        <p:spPr>
          <a:xfrm>
            <a:off x="7487025" y="45306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4"/>
          <p:cNvSpPr/>
          <p:nvPr/>
        </p:nvSpPr>
        <p:spPr>
          <a:xfrm>
            <a:off x="6519600" y="2020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4"/>
          <p:cNvSpPr/>
          <p:nvPr/>
        </p:nvSpPr>
        <p:spPr>
          <a:xfrm>
            <a:off x="8118850" y="-129200"/>
            <a:ext cx="937800" cy="1092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4"/>
          <p:cNvSpPr/>
          <p:nvPr/>
        </p:nvSpPr>
        <p:spPr>
          <a:xfrm>
            <a:off x="-522700" y="-6755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4"/>
          <p:cNvSpPr/>
          <p:nvPr/>
        </p:nvSpPr>
        <p:spPr>
          <a:xfrm>
            <a:off x="7057125" y="5057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4"/>
          <p:cNvSpPr/>
          <p:nvPr/>
        </p:nvSpPr>
        <p:spPr>
          <a:xfrm>
            <a:off x="117125" y="22930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4"/>
          <p:cNvSpPr/>
          <p:nvPr/>
        </p:nvSpPr>
        <p:spPr>
          <a:xfrm>
            <a:off x="-418825" y="44045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4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2" name="Google Shape;492;p44"/>
          <p:cNvSpPr txBox="1"/>
          <p:nvPr>
            <p:ph idx="1" type="subTitle"/>
          </p:nvPr>
        </p:nvSpPr>
        <p:spPr>
          <a:xfrm>
            <a:off x="968537" y="3262900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44"/>
          <p:cNvSpPr txBox="1"/>
          <p:nvPr>
            <p:ph idx="2" type="subTitle"/>
          </p:nvPr>
        </p:nvSpPr>
        <p:spPr>
          <a:xfrm>
            <a:off x="984038" y="2936975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94" name="Google Shape;494;p44"/>
          <p:cNvSpPr txBox="1"/>
          <p:nvPr>
            <p:ph hasCustomPrompt="1" idx="3" type="title"/>
          </p:nvPr>
        </p:nvSpPr>
        <p:spPr>
          <a:xfrm>
            <a:off x="984122" y="1882025"/>
            <a:ext cx="21870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5" name="Google Shape;495;p44"/>
          <p:cNvSpPr txBox="1"/>
          <p:nvPr>
            <p:ph idx="4" type="subTitle"/>
          </p:nvPr>
        </p:nvSpPr>
        <p:spPr>
          <a:xfrm>
            <a:off x="3470712" y="3262900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44"/>
          <p:cNvSpPr txBox="1"/>
          <p:nvPr>
            <p:ph idx="5" type="subTitle"/>
          </p:nvPr>
        </p:nvSpPr>
        <p:spPr>
          <a:xfrm>
            <a:off x="3486213" y="2936975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97" name="Google Shape;497;p44"/>
          <p:cNvSpPr txBox="1"/>
          <p:nvPr>
            <p:ph hasCustomPrompt="1" idx="6" type="title"/>
          </p:nvPr>
        </p:nvSpPr>
        <p:spPr>
          <a:xfrm>
            <a:off x="3486297" y="1882025"/>
            <a:ext cx="21870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8" name="Google Shape;498;p44"/>
          <p:cNvSpPr txBox="1"/>
          <p:nvPr>
            <p:ph idx="7" type="subTitle"/>
          </p:nvPr>
        </p:nvSpPr>
        <p:spPr>
          <a:xfrm>
            <a:off x="5988412" y="3262900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44"/>
          <p:cNvSpPr txBox="1"/>
          <p:nvPr>
            <p:ph idx="8" type="subTitle"/>
          </p:nvPr>
        </p:nvSpPr>
        <p:spPr>
          <a:xfrm>
            <a:off x="6003913" y="2936975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00" name="Google Shape;500;p44"/>
          <p:cNvSpPr txBox="1"/>
          <p:nvPr>
            <p:ph hasCustomPrompt="1" idx="9" type="title"/>
          </p:nvPr>
        </p:nvSpPr>
        <p:spPr>
          <a:xfrm>
            <a:off x="6003997" y="1882025"/>
            <a:ext cx="21870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bg>
      <p:bgPr>
        <a:solidFill>
          <a:schemeClr val="dk1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5"/>
          <p:cNvSpPr/>
          <p:nvPr/>
        </p:nvSpPr>
        <p:spPr>
          <a:xfrm>
            <a:off x="4575425" y="1493475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5"/>
          <p:cNvSpPr/>
          <p:nvPr/>
        </p:nvSpPr>
        <p:spPr>
          <a:xfrm>
            <a:off x="4651625" y="1637950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5"/>
          <p:cNvSpPr txBox="1"/>
          <p:nvPr>
            <p:ph idx="1" type="subTitle"/>
          </p:nvPr>
        </p:nvSpPr>
        <p:spPr>
          <a:xfrm>
            <a:off x="4865650" y="2661538"/>
            <a:ext cx="13356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05" name="Google Shape;505;p45"/>
          <p:cNvSpPr/>
          <p:nvPr/>
        </p:nvSpPr>
        <p:spPr>
          <a:xfrm>
            <a:off x="2639388" y="1493475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5"/>
          <p:cNvSpPr/>
          <p:nvPr/>
        </p:nvSpPr>
        <p:spPr>
          <a:xfrm>
            <a:off x="6511450" y="1493475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5"/>
          <p:cNvSpPr/>
          <p:nvPr/>
        </p:nvSpPr>
        <p:spPr>
          <a:xfrm>
            <a:off x="717450" y="1493475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5"/>
          <p:cNvSpPr/>
          <p:nvPr/>
        </p:nvSpPr>
        <p:spPr>
          <a:xfrm>
            <a:off x="2715588" y="1637950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5"/>
          <p:cNvSpPr/>
          <p:nvPr/>
        </p:nvSpPr>
        <p:spPr>
          <a:xfrm>
            <a:off x="6587650" y="1637950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5"/>
          <p:cNvSpPr/>
          <p:nvPr/>
        </p:nvSpPr>
        <p:spPr>
          <a:xfrm>
            <a:off x="793650" y="1637950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5"/>
          <p:cNvSpPr txBox="1"/>
          <p:nvPr>
            <p:ph idx="2" type="subTitle"/>
          </p:nvPr>
        </p:nvSpPr>
        <p:spPr>
          <a:xfrm>
            <a:off x="993500" y="2661538"/>
            <a:ext cx="13356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12" name="Google Shape;512;p45"/>
          <p:cNvSpPr txBox="1"/>
          <p:nvPr>
            <p:ph idx="3" type="subTitle"/>
          </p:nvPr>
        </p:nvSpPr>
        <p:spPr>
          <a:xfrm>
            <a:off x="2929575" y="2661538"/>
            <a:ext cx="13356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13" name="Google Shape;513;p45"/>
          <p:cNvSpPr txBox="1"/>
          <p:nvPr>
            <p:ph idx="4" type="subTitle"/>
          </p:nvPr>
        </p:nvSpPr>
        <p:spPr>
          <a:xfrm>
            <a:off x="6801725" y="2661538"/>
            <a:ext cx="13356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14" name="Google Shape;514;p45"/>
          <p:cNvSpPr/>
          <p:nvPr/>
        </p:nvSpPr>
        <p:spPr>
          <a:xfrm>
            <a:off x="5159975" y="1269825"/>
            <a:ext cx="762000" cy="7620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5"/>
          <p:cNvSpPr/>
          <p:nvPr/>
        </p:nvSpPr>
        <p:spPr>
          <a:xfrm>
            <a:off x="5421425" y="-601275"/>
            <a:ext cx="2391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6" name="Google Shape;516;p45"/>
          <p:cNvCxnSpPr/>
          <p:nvPr/>
        </p:nvCxnSpPr>
        <p:spPr>
          <a:xfrm>
            <a:off x="8298800" y="-129200"/>
            <a:ext cx="0" cy="146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45"/>
          <p:cNvCxnSpPr/>
          <p:nvPr/>
        </p:nvCxnSpPr>
        <p:spPr>
          <a:xfrm>
            <a:off x="8298675" y="4349825"/>
            <a:ext cx="0" cy="136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18" name="Google Shape;518;p45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9" name="Google Shape;519;p45"/>
          <p:cNvSpPr txBox="1"/>
          <p:nvPr>
            <p:ph idx="5" type="subTitle"/>
          </p:nvPr>
        </p:nvSpPr>
        <p:spPr>
          <a:xfrm>
            <a:off x="904112" y="2914538"/>
            <a:ext cx="1540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45"/>
          <p:cNvSpPr txBox="1"/>
          <p:nvPr>
            <p:ph idx="6" type="subTitle"/>
          </p:nvPr>
        </p:nvSpPr>
        <p:spPr>
          <a:xfrm>
            <a:off x="4763050" y="2914538"/>
            <a:ext cx="1540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45"/>
          <p:cNvSpPr txBox="1"/>
          <p:nvPr>
            <p:ph idx="7" type="subTitle"/>
          </p:nvPr>
        </p:nvSpPr>
        <p:spPr>
          <a:xfrm>
            <a:off x="6699100" y="2914538"/>
            <a:ext cx="1540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45"/>
          <p:cNvSpPr txBox="1"/>
          <p:nvPr>
            <p:ph idx="8" type="subTitle"/>
          </p:nvPr>
        </p:nvSpPr>
        <p:spPr>
          <a:xfrm>
            <a:off x="2796775" y="2914538"/>
            <a:ext cx="1540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3" name="Google Shape;523;p45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5"/>
          <p:cNvSpPr/>
          <p:nvPr/>
        </p:nvSpPr>
        <p:spPr>
          <a:xfrm>
            <a:off x="256100" y="1269825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5"/>
          <p:cNvSpPr/>
          <p:nvPr/>
        </p:nvSpPr>
        <p:spPr>
          <a:xfrm>
            <a:off x="144300" y="40792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5"/>
          <p:cNvSpPr/>
          <p:nvPr/>
        </p:nvSpPr>
        <p:spPr>
          <a:xfrm>
            <a:off x="8593525" y="14614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5"/>
          <p:cNvSpPr/>
          <p:nvPr/>
        </p:nvSpPr>
        <p:spPr>
          <a:xfrm>
            <a:off x="8593525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5"/>
          <p:cNvSpPr/>
          <p:nvPr/>
        </p:nvSpPr>
        <p:spPr>
          <a:xfrm>
            <a:off x="5780600" y="-26777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3_1">
    <p:bg>
      <p:bgPr>
        <a:solidFill>
          <a:schemeClr val="dk1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/>
          <p:cNvSpPr/>
          <p:nvPr/>
        </p:nvSpPr>
        <p:spPr>
          <a:xfrm flipH="1">
            <a:off x="4827428" y="3155800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6"/>
          <p:cNvSpPr/>
          <p:nvPr/>
        </p:nvSpPr>
        <p:spPr>
          <a:xfrm flipH="1">
            <a:off x="4760450" y="3196570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6"/>
          <p:cNvSpPr/>
          <p:nvPr/>
        </p:nvSpPr>
        <p:spPr>
          <a:xfrm>
            <a:off x="907675" y="3155800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6"/>
          <p:cNvSpPr/>
          <p:nvPr/>
        </p:nvSpPr>
        <p:spPr>
          <a:xfrm>
            <a:off x="974653" y="3196570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6"/>
          <p:cNvSpPr/>
          <p:nvPr/>
        </p:nvSpPr>
        <p:spPr>
          <a:xfrm flipH="1">
            <a:off x="4827428" y="1402125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6"/>
          <p:cNvSpPr/>
          <p:nvPr/>
        </p:nvSpPr>
        <p:spPr>
          <a:xfrm flipH="1">
            <a:off x="4760450" y="1442895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6"/>
          <p:cNvSpPr/>
          <p:nvPr/>
        </p:nvSpPr>
        <p:spPr>
          <a:xfrm>
            <a:off x="907675" y="1402125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6"/>
          <p:cNvSpPr/>
          <p:nvPr/>
        </p:nvSpPr>
        <p:spPr>
          <a:xfrm>
            <a:off x="974653" y="1442895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6"/>
          <p:cNvSpPr txBox="1"/>
          <p:nvPr>
            <p:ph idx="1" type="subTitle"/>
          </p:nvPr>
        </p:nvSpPr>
        <p:spPr>
          <a:xfrm>
            <a:off x="1067264" y="1688250"/>
            <a:ext cx="24054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9" name="Google Shape;539;p46"/>
          <p:cNvSpPr/>
          <p:nvPr/>
        </p:nvSpPr>
        <p:spPr>
          <a:xfrm>
            <a:off x="6763725" y="-317850"/>
            <a:ext cx="762000" cy="7620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6"/>
          <p:cNvSpPr/>
          <p:nvPr/>
        </p:nvSpPr>
        <p:spPr>
          <a:xfrm>
            <a:off x="239700" y="-601275"/>
            <a:ext cx="2391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Ç</a:t>
            </a:r>
            <a:endParaRPr>
              <a:solidFill>
                <a:schemeClr val="hlink"/>
              </a:solidFill>
            </a:endParaRPr>
          </a:p>
        </p:txBody>
      </p:sp>
      <p:cxnSp>
        <p:nvCxnSpPr>
          <p:cNvPr id="541" name="Google Shape;541;p46"/>
          <p:cNvCxnSpPr/>
          <p:nvPr/>
        </p:nvCxnSpPr>
        <p:spPr>
          <a:xfrm>
            <a:off x="8298800" y="-129200"/>
            <a:ext cx="0" cy="146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46"/>
          <p:cNvCxnSpPr/>
          <p:nvPr/>
        </p:nvCxnSpPr>
        <p:spPr>
          <a:xfrm>
            <a:off x="8298675" y="4349825"/>
            <a:ext cx="0" cy="136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43" name="Google Shape;543;p46"/>
          <p:cNvSpPr txBox="1"/>
          <p:nvPr>
            <p:ph type="title"/>
          </p:nvPr>
        </p:nvSpPr>
        <p:spPr>
          <a:xfrm>
            <a:off x="720000" y="5339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4" name="Google Shape;544;p46"/>
          <p:cNvSpPr txBox="1"/>
          <p:nvPr>
            <p:ph idx="2" type="subTitle"/>
          </p:nvPr>
        </p:nvSpPr>
        <p:spPr>
          <a:xfrm>
            <a:off x="1067340" y="1941250"/>
            <a:ext cx="24054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46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6"/>
          <p:cNvSpPr/>
          <p:nvPr/>
        </p:nvSpPr>
        <p:spPr>
          <a:xfrm>
            <a:off x="256100" y="1269825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6"/>
          <p:cNvSpPr/>
          <p:nvPr/>
        </p:nvSpPr>
        <p:spPr>
          <a:xfrm>
            <a:off x="8593525" y="10868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6"/>
          <p:cNvSpPr/>
          <p:nvPr/>
        </p:nvSpPr>
        <p:spPr>
          <a:xfrm>
            <a:off x="648650" y="459255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6"/>
          <p:cNvSpPr/>
          <p:nvPr/>
        </p:nvSpPr>
        <p:spPr>
          <a:xfrm>
            <a:off x="8593525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6"/>
          <p:cNvSpPr/>
          <p:nvPr/>
        </p:nvSpPr>
        <p:spPr>
          <a:xfrm>
            <a:off x="5780600" y="-26777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6"/>
          <p:cNvSpPr/>
          <p:nvPr/>
        </p:nvSpPr>
        <p:spPr>
          <a:xfrm>
            <a:off x="8424000" y="539996"/>
            <a:ext cx="429900" cy="4098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6"/>
          <p:cNvSpPr txBox="1"/>
          <p:nvPr>
            <p:ph idx="3" type="subTitle"/>
          </p:nvPr>
        </p:nvSpPr>
        <p:spPr>
          <a:xfrm>
            <a:off x="1067264" y="3446000"/>
            <a:ext cx="24054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53" name="Google Shape;553;p46"/>
          <p:cNvSpPr txBox="1"/>
          <p:nvPr>
            <p:ph idx="4" type="subTitle"/>
          </p:nvPr>
        </p:nvSpPr>
        <p:spPr>
          <a:xfrm>
            <a:off x="1067340" y="3699000"/>
            <a:ext cx="24054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46"/>
          <p:cNvSpPr txBox="1"/>
          <p:nvPr>
            <p:ph idx="5" type="subTitle"/>
          </p:nvPr>
        </p:nvSpPr>
        <p:spPr>
          <a:xfrm>
            <a:off x="5671264" y="1688250"/>
            <a:ext cx="24054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55" name="Google Shape;555;p46"/>
          <p:cNvSpPr txBox="1"/>
          <p:nvPr>
            <p:ph idx="6" type="subTitle"/>
          </p:nvPr>
        </p:nvSpPr>
        <p:spPr>
          <a:xfrm>
            <a:off x="5671340" y="1941250"/>
            <a:ext cx="24054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6" name="Google Shape;556;p46"/>
          <p:cNvSpPr txBox="1"/>
          <p:nvPr>
            <p:ph idx="7" type="subTitle"/>
          </p:nvPr>
        </p:nvSpPr>
        <p:spPr>
          <a:xfrm>
            <a:off x="5671264" y="3446000"/>
            <a:ext cx="24054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57" name="Google Shape;557;p46"/>
          <p:cNvSpPr txBox="1"/>
          <p:nvPr>
            <p:ph idx="8" type="subTitle"/>
          </p:nvPr>
        </p:nvSpPr>
        <p:spPr>
          <a:xfrm>
            <a:off x="5671340" y="3699000"/>
            <a:ext cx="24054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2_1">
    <p:bg>
      <p:bgPr>
        <a:solidFill>
          <a:schemeClr val="dk1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7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0" name="Google Shape;560;p47"/>
          <p:cNvSpPr txBox="1"/>
          <p:nvPr>
            <p:ph idx="1" type="subTitle"/>
          </p:nvPr>
        </p:nvSpPr>
        <p:spPr>
          <a:xfrm>
            <a:off x="4884926" y="2920575"/>
            <a:ext cx="1335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61" name="Google Shape;561;p47"/>
          <p:cNvSpPr txBox="1"/>
          <p:nvPr>
            <p:ph idx="2" type="subTitle"/>
          </p:nvPr>
        </p:nvSpPr>
        <p:spPr>
          <a:xfrm>
            <a:off x="992575" y="2920575"/>
            <a:ext cx="1335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62" name="Google Shape;562;p47"/>
          <p:cNvSpPr txBox="1"/>
          <p:nvPr>
            <p:ph idx="3" type="subTitle"/>
          </p:nvPr>
        </p:nvSpPr>
        <p:spPr>
          <a:xfrm>
            <a:off x="2953169" y="2920575"/>
            <a:ext cx="1335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63" name="Google Shape;563;p47"/>
          <p:cNvSpPr txBox="1"/>
          <p:nvPr>
            <p:ph hasCustomPrompt="1" idx="4" type="title"/>
          </p:nvPr>
        </p:nvSpPr>
        <p:spPr>
          <a:xfrm>
            <a:off x="1180975" y="2542275"/>
            <a:ext cx="9588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564" name="Google Shape;564;p47"/>
          <p:cNvSpPr txBox="1"/>
          <p:nvPr>
            <p:ph hasCustomPrompt="1" idx="5" type="title"/>
          </p:nvPr>
        </p:nvSpPr>
        <p:spPr>
          <a:xfrm>
            <a:off x="3141569" y="2542275"/>
            <a:ext cx="9588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565" name="Google Shape;565;p47"/>
          <p:cNvSpPr txBox="1"/>
          <p:nvPr>
            <p:ph hasCustomPrompt="1" idx="6" type="title"/>
          </p:nvPr>
        </p:nvSpPr>
        <p:spPr>
          <a:xfrm>
            <a:off x="5073326" y="2542275"/>
            <a:ext cx="9588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566" name="Google Shape;566;p47"/>
          <p:cNvSpPr/>
          <p:nvPr/>
        </p:nvSpPr>
        <p:spPr>
          <a:xfrm>
            <a:off x="8634825" y="4156656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7"/>
          <p:cNvSpPr/>
          <p:nvPr/>
        </p:nvSpPr>
        <p:spPr>
          <a:xfrm>
            <a:off x="288350" y="4353675"/>
            <a:ext cx="213300" cy="10938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7"/>
          <p:cNvSpPr/>
          <p:nvPr/>
        </p:nvSpPr>
        <p:spPr>
          <a:xfrm>
            <a:off x="8088050" y="-5477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7"/>
          <p:cNvSpPr/>
          <p:nvPr/>
        </p:nvSpPr>
        <p:spPr>
          <a:xfrm>
            <a:off x="217550" y="68000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7"/>
          <p:cNvSpPr/>
          <p:nvPr/>
        </p:nvSpPr>
        <p:spPr>
          <a:xfrm>
            <a:off x="8424000" y="13287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7"/>
          <p:cNvSpPr/>
          <p:nvPr/>
        </p:nvSpPr>
        <p:spPr>
          <a:xfrm>
            <a:off x="427525" y="1530613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7"/>
          <p:cNvSpPr/>
          <p:nvPr/>
        </p:nvSpPr>
        <p:spPr>
          <a:xfrm>
            <a:off x="7994100" y="46856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7"/>
          <p:cNvSpPr/>
          <p:nvPr/>
        </p:nvSpPr>
        <p:spPr>
          <a:xfrm>
            <a:off x="1015525" y="93088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7"/>
          <p:cNvSpPr/>
          <p:nvPr/>
        </p:nvSpPr>
        <p:spPr>
          <a:xfrm>
            <a:off x="217550" y="2238767"/>
            <a:ext cx="354900" cy="356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7"/>
          <p:cNvSpPr txBox="1"/>
          <p:nvPr>
            <p:ph idx="7" type="subTitle"/>
          </p:nvPr>
        </p:nvSpPr>
        <p:spPr>
          <a:xfrm>
            <a:off x="6816700" y="2920575"/>
            <a:ext cx="1335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76" name="Google Shape;576;p47"/>
          <p:cNvSpPr txBox="1"/>
          <p:nvPr>
            <p:ph hasCustomPrompt="1" idx="8" type="title"/>
          </p:nvPr>
        </p:nvSpPr>
        <p:spPr>
          <a:xfrm>
            <a:off x="7005100" y="2542275"/>
            <a:ext cx="9588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cxnSp>
        <p:nvCxnSpPr>
          <p:cNvPr id="577" name="Google Shape;577;p47"/>
          <p:cNvCxnSpPr>
            <a:stCxn id="563" idx="1"/>
          </p:cNvCxnSpPr>
          <p:nvPr/>
        </p:nvCxnSpPr>
        <p:spPr>
          <a:xfrm rot="10800000">
            <a:off x="-22925" y="2705325"/>
            <a:ext cx="120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47"/>
          <p:cNvCxnSpPr/>
          <p:nvPr/>
        </p:nvCxnSpPr>
        <p:spPr>
          <a:xfrm rot="10800000">
            <a:off x="7963900" y="3162525"/>
            <a:ext cx="120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79" name="Google Shape;579;p47"/>
          <p:cNvSpPr txBox="1"/>
          <p:nvPr>
            <p:ph idx="9" type="subTitle"/>
          </p:nvPr>
        </p:nvSpPr>
        <p:spPr>
          <a:xfrm>
            <a:off x="851275" y="326710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0" name="Google Shape;580;p47"/>
          <p:cNvSpPr txBox="1"/>
          <p:nvPr>
            <p:ph idx="13" type="subTitle"/>
          </p:nvPr>
        </p:nvSpPr>
        <p:spPr>
          <a:xfrm>
            <a:off x="4743626" y="326710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1" name="Google Shape;581;p47"/>
          <p:cNvSpPr txBox="1"/>
          <p:nvPr>
            <p:ph idx="14" type="subTitle"/>
          </p:nvPr>
        </p:nvSpPr>
        <p:spPr>
          <a:xfrm>
            <a:off x="6675396" y="326710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2" name="Google Shape;582;p47"/>
          <p:cNvSpPr txBox="1"/>
          <p:nvPr>
            <p:ph idx="15" type="subTitle"/>
          </p:nvPr>
        </p:nvSpPr>
        <p:spPr>
          <a:xfrm>
            <a:off x="2811869" y="326710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2_1_1">
    <p:bg>
      <p:bgPr>
        <a:solidFill>
          <a:schemeClr val="dk1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8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5" name="Google Shape;585;p48"/>
          <p:cNvSpPr txBox="1"/>
          <p:nvPr>
            <p:ph idx="1" type="subTitle"/>
          </p:nvPr>
        </p:nvSpPr>
        <p:spPr>
          <a:xfrm>
            <a:off x="1262525" y="1562025"/>
            <a:ext cx="16182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86" name="Google Shape;586;p48"/>
          <p:cNvSpPr txBox="1"/>
          <p:nvPr>
            <p:ph hasCustomPrompt="1" idx="2" type="title"/>
          </p:nvPr>
        </p:nvSpPr>
        <p:spPr>
          <a:xfrm>
            <a:off x="3086100" y="2473650"/>
            <a:ext cx="11613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587" name="Google Shape;587;p48"/>
          <p:cNvSpPr/>
          <p:nvPr/>
        </p:nvSpPr>
        <p:spPr>
          <a:xfrm>
            <a:off x="8634825" y="4156656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8"/>
          <p:cNvSpPr/>
          <p:nvPr/>
        </p:nvSpPr>
        <p:spPr>
          <a:xfrm>
            <a:off x="7834500" y="-148650"/>
            <a:ext cx="213300" cy="10938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8"/>
          <p:cNvSpPr/>
          <p:nvPr/>
        </p:nvSpPr>
        <p:spPr>
          <a:xfrm>
            <a:off x="-627725" y="42857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8"/>
          <p:cNvSpPr/>
          <p:nvPr/>
        </p:nvSpPr>
        <p:spPr>
          <a:xfrm>
            <a:off x="147075" y="2103275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8"/>
          <p:cNvSpPr/>
          <p:nvPr/>
        </p:nvSpPr>
        <p:spPr>
          <a:xfrm>
            <a:off x="8424000" y="13287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8"/>
          <p:cNvSpPr/>
          <p:nvPr/>
        </p:nvSpPr>
        <p:spPr>
          <a:xfrm>
            <a:off x="427525" y="1530613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8"/>
          <p:cNvSpPr/>
          <p:nvPr/>
        </p:nvSpPr>
        <p:spPr>
          <a:xfrm>
            <a:off x="427525" y="26846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8"/>
          <p:cNvSpPr/>
          <p:nvPr/>
        </p:nvSpPr>
        <p:spPr>
          <a:xfrm>
            <a:off x="8533500" y="212888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8"/>
          <p:cNvSpPr/>
          <p:nvPr/>
        </p:nvSpPr>
        <p:spPr>
          <a:xfrm>
            <a:off x="8088050" y="3859317"/>
            <a:ext cx="354900" cy="356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8"/>
          <p:cNvSpPr txBox="1"/>
          <p:nvPr>
            <p:ph idx="3" type="subTitle"/>
          </p:nvPr>
        </p:nvSpPr>
        <p:spPr>
          <a:xfrm>
            <a:off x="1262525" y="190855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7" name="Google Shape;597;p48"/>
          <p:cNvSpPr/>
          <p:nvPr/>
        </p:nvSpPr>
        <p:spPr>
          <a:xfrm>
            <a:off x="0" y="-360025"/>
            <a:ext cx="213300" cy="10938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8"/>
          <p:cNvSpPr txBox="1"/>
          <p:nvPr>
            <p:ph idx="4" type="subTitle"/>
          </p:nvPr>
        </p:nvSpPr>
        <p:spPr>
          <a:xfrm>
            <a:off x="6423100" y="1562025"/>
            <a:ext cx="16182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99" name="Google Shape;599;p48"/>
          <p:cNvSpPr txBox="1"/>
          <p:nvPr>
            <p:ph hasCustomPrompt="1" idx="5" type="title"/>
          </p:nvPr>
        </p:nvSpPr>
        <p:spPr>
          <a:xfrm>
            <a:off x="5067125" y="2473650"/>
            <a:ext cx="11613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600" name="Google Shape;600;p48"/>
          <p:cNvSpPr txBox="1"/>
          <p:nvPr>
            <p:ph idx="6" type="subTitle"/>
          </p:nvPr>
        </p:nvSpPr>
        <p:spPr>
          <a:xfrm>
            <a:off x="6423100" y="190855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48"/>
          <p:cNvSpPr txBox="1"/>
          <p:nvPr>
            <p:ph idx="7" type="subTitle"/>
          </p:nvPr>
        </p:nvSpPr>
        <p:spPr>
          <a:xfrm>
            <a:off x="1262525" y="3294650"/>
            <a:ext cx="16182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602" name="Google Shape;602;p48"/>
          <p:cNvSpPr txBox="1"/>
          <p:nvPr>
            <p:ph hasCustomPrompt="1" idx="8" type="title"/>
          </p:nvPr>
        </p:nvSpPr>
        <p:spPr>
          <a:xfrm>
            <a:off x="3086100" y="4206275"/>
            <a:ext cx="11613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603" name="Google Shape;603;p48"/>
          <p:cNvSpPr txBox="1"/>
          <p:nvPr>
            <p:ph idx="9" type="subTitle"/>
          </p:nvPr>
        </p:nvSpPr>
        <p:spPr>
          <a:xfrm>
            <a:off x="1262525" y="3641175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48"/>
          <p:cNvSpPr txBox="1"/>
          <p:nvPr>
            <p:ph idx="13" type="subTitle"/>
          </p:nvPr>
        </p:nvSpPr>
        <p:spPr>
          <a:xfrm>
            <a:off x="6423100" y="3294650"/>
            <a:ext cx="16182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605" name="Google Shape;605;p48"/>
          <p:cNvSpPr txBox="1"/>
          <p:nvPr>
            <p:ph hasCustomPrompt="1" idx="14" type="title"/>
          </p:nvPr>
        </p:nvSpPr>
        <p:spPr>
          <a:xfrm>
            <a:off x="5067125" y="4206275"/>
            <a:ext cx="11613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606" name="Google Shape;606;p48"/>
          <p:cNvSpPr txBox="1"/>
          <p:nvPr>
            <p:ph idx="15" type="subTitle"/>
          </p:nvPr>
        </p:nvSpPr>
        <p:spPr>
          <a:xfrm>
            <a:off x="6423100" y="3641175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7" name="Google Shape;607;p48"/>
          <p:cNvSpPr/>
          <p:nvPr/>
        </p:nvSpPr>
        <p:spPr>
          <a:xfrm>
            <a:off x="5140050" y="-2963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bg>
      <p:bgPr>
        <a:solidFill>
          <a:schemeClr val="dk1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49"/>
          <p:cNvGrpSpPr/>
          <p:nvPr/>
        </p:nvGrpSpPr>
        <p:grpSpPr>
          <a:xfrm>
            <a:off x="1467976" y="2950549"/>
            <a:ext cx="6019105" cy="1787536"/>
            <a:chOff x="717471" y="1493492"/>
            <a:chExt cx="5339399" cy="2767940"/>
          </a:xfrm>
        </p:grpSpPr>
        <p:sp>
          <p:nvSpPr>
            <p:cNvPr id="610" name="Google Shape;610;p49"/>
            <p:cNvSpPr/>
            <p:nvPr/>
          </p:nvSpPr>
          <p:spPr>
            <a:xfrm>
              <a:off x="717471" y="1493492"/>
              <a:ext cx="52632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9"/>
            <p:cNvSpPr/>
            <p:nvPr/>
          </p:nvSpPr>
          <p:spPr>
            <a:xfrm>
              <a:off x="793670" y="1637933"/>
              <a:ext cx="52632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49"/>
          <p:cNvGrpSpPr/>
          <p:nvPr/>
        </p:nvGrpSpPr>
        <p:grpSpPr>
          <a:xfrm>
            <a:off x="1467976" y="1097952"/>
            <a:ext cx="6019105" cy="1787536"/>
            <a:chOff x="717471" y="1493492"/>
            <a:chExt cx="5339399" cy="2767940"/>
          </a:xfrm>
        </p:grpSpPr>
        <p:sp>
          <p:nvSpPr>
            <p:cNvPr id="613" name="Google Shape;613;p49"/>
            <p:cNvSpPr/>
            <p:nvPr/>
          </p:nvSpPr>
          <p:spPr>
            <a:xfrm>
              <a:off x="717471" y="1493492"/>
              <a:ext cx="52632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9"/>
            <p:cNvSpPr/>
            <p:nvPr/>
          </p:nvSpPr>
          <p:spPr>
            <a:xfrm>
              <a:off x="793670" y="1637933"/>
              <a:ext cx="52632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Google Shape;615;p49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6" name="Google Shape;616;p49"/>
          <p:cNvSpPr txBox="1"/>
          <p:nvPr>
            <p:ph idx="1" type="subTitle"/>
          </p:nvPr>
        </p:nvSpPr>
        <p:spPr>
          <a:xfrm>
            <a:off x="5840283" y="1503563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617" name="Google Shape;617;p49"/>
          <p:cNvSpPr txBox="1"/>
          <p:nvPr>
            <p:ph idx="2" type="subTitle"/>
          </p:nvPr>
        </p:nvSpPr>
        <p:spPr>
          <a:xfrm>
            <a:off x="1746608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49"/>
          <p:cNvSpPr txBox="1"/>
          <p:nvPr>
            <p:ph idx="3" type="subTitle"/>
          </p:nvPr>
        </p:nvSpPr>
        <p:spPr>
          <a:xfrm>
            <a:off x="5618692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9" name="Google Shape;619;p49"/>
          <p:cNvSpPr txBox="1"/>
          <p:nvPr>
            <p:ph idx="4" type="subTitle"/>
          </p:nvPr>
        </p:nvSpPr>
        <p:spPr>
          <a:xfrm>
            <a:off x="1968133" y="1503563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620" name="Google Shape;620;p49"/>
          <p:cNvSpPr txBox="1"/>
          <p:nvPr>
            <p:ph idx="5" type="subTitle"/>
          </p:nvPr>
        </p:nvSpPr>
        <p:spPr>
          <a:xfrm>
            <a:off x="3911254" y="1503563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621" name="Google Shape;621;p49"/>
          <p:cNvSpPr txBox="1"/>
          <p:nvPr>
            <p:ph idx="6" type="subTitle"/>
          </p:nvPr>
        </p:nvSpPr>
        <p:spPr>
          <a:xfrm>
            <a:off x="3689704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49"/>
          <p:cNvSpPr txBox="1"/>
          <p:nvPr>
            <p:ph idx="7" type="subTitle"/>
          </p:nvPr>
        </p:nvSpPr>
        <p:spPr>
          <a:xfrm>
            <a:off x="5840283" y="3350138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623" name="Google Shape;623;p49"/>
          <p:cNvSpPr txBox="1"/>
          <p:nvPr>
            <p:ph idx="8" type="subTitle"/>
          </p:nvPr>
        </p:nvSpPr>
        <p:spPr>
          <a:xfrm>
            <a:off x="1746608" y="3618225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4" name="Google Shape;624;p49"/>
          <p:cNvSpPr txBox="1"/>
          <p:nvPr>
            <p:ph idx="9" type="subTitle"/>
          </p:nvPr>
        </p:nvSpPr>
        <p:spPr>
          <a:xfrm>
            <a:off x="5618692" y="3618225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p49"/>
          <p:cNvSpPr txBox="1"/>
          <p:nvPr>
            <p:ph idx="13" type="subTitle"/>
          </p:nvPr>
        </p:nvSpPr>
        <p:spPr>
          <a:xfrm>
            <a:off x="1968133" y="3350138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626" name="Google Shape;626;p49"/>
          <p:cNvSpPr txBox="1"/>
          <p:nvPr>
            <p:ph idx="14" type="subTitle"/>
          </p:nvPr>
        </p:nvSpPr>
        <p:spPr>
          <a:xfrm>
            <a:off x="3911254" y="3350138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627" name="Google Shape;627;p49"/>
          <p:cNvSpPr txBox="1"/>
          <p:nvPr>
            <p:ph idx="15" type="subTitle"/>
          </p:nvPr>
        </p:nvSpPr>
        <p:spPr>
          <a:xfrm>
            <a:off x="3689708" y="3618225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8" name="Google Shape;628;p49"/>
          <p:cNvSpPr/>
          <p:nvPr/>
        </p:nvSpPr>
        <p:spPr>
          <a:xfrm>
            <a:off x="8616025" y="34316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9"/>
          <p:cNvSpPr/>
          <p:nvPr/>
        </p:nvSpPr>
        <p:spPr>
          <a:xfrm>
            <a:off x="7487025" y="45306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9"/>
          <p:cNvSpPr/>
          <p:nvPr/>
        </p:nvSpPr>
        <p:spPr>
          <a:xfrm>
            <a:off x="168950" y="116962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9"/>
          <p:cNvSpPr/>
          <p:nvPr/>
        </p:nvSpPr>
        <p:spPr>
          <a:xfrm>
            <a:off x="8004275" y="199455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9"/>
          <p:cNvSpPr/>
          <p:nvPr/>
        </p:nvSpPr>
        <p:spPr>
          <a:xfrm>
            <a:off x="8118850" y="-129200"/>
            <a:ext cx="937800" cy="1092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9"/>
          <p:cNvSpPr/>
          <p:nvPr/>
        </p:nvSpPr>
        <p:spPr>
          <a:xfrm>
            <a:off x="-522700" y="-6755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9"/>
          <p:cNvSpPr/>
          <p:nvPr/>
        </p:nvSpPr>
        <p:spPr>
          <a:xfrm>
            <a:off x="340200" y="317577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9"/>
          <p:cNvSpPr/>
          <p:nvPr/>
        </p:nvSpPr>
        <p:spPr>
          <a:xfrm>
            <a:off x="744900" y="269370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49"/>
          <p:cNvSpPr/>
          <p:nvPr/>
        </p:nvSpPr>
        <p:spPr>
          <a:xfrm>
            <a:off x="-418825" y="44045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6_1">
    <p:bg>
      <p:bgPr>
        <a:solidFill>
          <a:schemeClr val="dk1"/>
        </a:solid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0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50"/>
          <p:cNvSpPr txBox="1"/>
          <p:nvPr>
            <p:ph idx="1" type="subTitle"/>
          </p:nvPr>
        </p:nvSpPr>
        <p:spPr>
          <a:xfrm>
            <a:off x="1412008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0" name="Google Shape;640;p50"/>
          <p:cNvSpPr txBox="1"/>
          <p:nvPr>
            <p:ph idx="2" type="subTitle"/>
          </p:nvPr>
        </p:nvSpPr>
        <p:spPr>
          <a:xfrm>
            <a:off x="1412000" y="1427375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641" name="Google Shape;641;p50"/>
          <p:cNvSpPr/>
          <p:nvPr/>
        </p:nvSpPr>
        <p:spPr>
          <a:xfrm>
            <a:off x="8616025" y="34316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50"/>
          <p:cNvSpPr/>
          <p:nvPr/>
        </p:nvSpPr>
        <p:spPr>
          <a:xfrm>
            <a:off x="7487025" y="45306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50"/>
          <p:cNvSpPr/>
          <p:nvPr/>
        </p:nvSpPr>
        <p:spPr>
          <a:xfrm>
            <a:off x="6519600" y="2020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0"/>
          <p:cNvSpPr/>
          <p:nvPr/>
        </p:nvSpPr>
        <p:spPr>
          <a:xfrm>
            <a:off x="8004275" y="199455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0"/>
          <p:cNvSpPr/>
          <p:nvPr/>
        </p:nvSpPr>
        <p:spPr>
          <a:xfrm>
            <a:off x="8118850" y="-129200"/>
            <a:ext cx="937800" cy="1092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50"/>
          <p:cNvSpPr/>
          <p:nvPr/>
        </p:nvSpPr>
        <p:spPr>
          <a:xfrm>
            <a:off x="-522700" y="-6755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0"/>
          <p:cNvSpPr/>
          <p:nvPr/>
        </p:nvSpPr>
        <p:spPr>
          <a:xfrm>
            <a:off x="7057125" y="5057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0"/>
          <p:cNvSpPr/>
          <p:nvPr/>
        </p:nvSpPr>
        <p:spPr>
          <a:xfrm>
            <a:off x="117125" y="22930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50"/>
          <p:cNvSpPr/>
          <p:nvPr/>
        </p:nvSpPr>
        <p:spPr>
          <a:xfrm>
            <a:off x="-418825" y="44045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50"/>
          <p:cNvSpPr txBox="1"/>
          <p:nvPr>
            <p:ph idx="3" type="subTitle"/>
          </p:nvPr>
        </p:nvSpPr>
        <p:spPr>
          <a:xfrm>
            <a:off x="4032046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p50"/>
          <p:cNvSpPr txBox="1"/>
          <p:nvPr>
            <p:ph idx="4" type="subTitle"/>
          </p:nvPr>
        </p:nvSpPr>
        <p:spPr>
          <a:xfrm>
            <a:off x="4032038" y="1427375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652" name="Google Shape;652;p50"/>
          <p:cNvSpPr txBox="1"/>
          <p:nvPr>
            <p:ph idx="5" type="subTitle"/>
          </p:nvPr>
        </p:nvSpPr>
        <p:spPr>
          <a:xfrm>
            <a:off x="6652083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3" name="Google Shape;653;p50"/>
          <p:cNvSpPr txBox="1"/>
          <p:nvPr>
            <p:ph idx="6" type="subTitle"/>
          </p:nvPr>
        </p:nvSpPr>
        <p:spPr>
          <a:xfrm>
            <a:off x="6652075" y="1427375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654" name="Google Shape;654;p50"/>
          <p:cNvSpPr txBox="1"/>
          <p:nvPr>
            <p:ph hasCustomPrompt="1" idx="7" type="title"/>
          </p:nvPr>
        </p:nvSpPr>
        <p:spPr>
          <a:xfrm>
            <a:off x="720000" y="1503575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655" name="Google Shape;655;p50"/>
          <p:cNvSpPr txBox="1"/>
          <p:nvPr>
            <p:ph hasCustomPrompt="1" idx="8" type="title"/>
          </p:nvPr>
        </p:nvSpPr>
        <p:spPr>
          <a:xfrm>
            <a:off x="3339988" y="1503575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656" name="Google Shape;656;p50"/>
          <p:cNvSpPr txBox="1"/>
          <p:nvPr>
            <p:ph hasCustomPrompt="1" idx="9" type="title"/>
          </p:nvPr>
        </p:nvSpPr>
        <p:spPr>
          <a:xfrm>
            <a:off x="5924750" y="1503575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657" name="Google Shape;657;p50"/>
          <p:cNvSpPr txBox="1"/>
          <p:nvPr>
            <p:ph idx="13" type="subTitle"/>
          </p:nvPr>
        </p:nvSpPr>
        <p:spPr>
          <a:xfrm>
            <a:off x="1412008" y="3780263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8" name="Google Shape;658;p50"/>
          <p:cNvSpPr txBox="1"/>
          <p:nvPr>
            <p:ph idx="14" type="subTitle"/>
          </p:nvPr>
        </p:nvSpPr>
        <p:spPr>
          <a:xfrm>
            <a:off x="1412000" y="3435988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659" name="Google Shape;659;p50"/>
          <p:cNvSpPr txBox="1"/>
          <p:nvPr>
            <p:ph idx="15" type="subTitle"/>
          </p:nvPr>
        </p:nvSpPr>
        <p:spPr>
          <a:xfrm>
            <a:off x="4032046" y="3780263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0" name="Google Shape;660;p50"/>
          <p:cNvSpPr txBox="1"/>
          <p:nvPr>
            <p:ph idx="16" type="subTitle"/>
          </p:nvPr>
        </p:nvSpPr>
        <p:spPr>
          <a:xfrm>
            <a:off x="4032038" y="3435988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661" name="Google Shape;661;p50"/>
          <p:cNvSpPr txBox="1"/>
          <p:nvPr>
            <p:ph idx="17" type="subTitle"/>
          </p:nvPr>
        </p:nvSpPr>
        <p:spPr>
          <a:xfrm>
            <a:off x="6652083" y="3780263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2" name="Google Shape;662;p50"/>
          <p:cNvSpPr txBox="1"/>
          <p:nvPr>
            <p:ph idx="18" type="subTitle"/>
          </p:nvPr>
        </p:nvSpPr>
        <p:spPr>
          <a:xfrm>
            <a:off x="6652075" y="3435988"/>
            <a:ext cx="1778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663" name="Google Shape;663;p50"/>
          <p:cNvSpPr txBox="1"/>
          <p:nvPr>
            <p:ph hasCustomPrompt="1" idx="19" type="title"/>
          </p:nvPr>
        </p:nvSpPr>
        <p:spPr>
          <a:xfrm>
            <a:off x="720000" y="3512188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664" name="Google Shape;664;p50"/>
          <p:cNvSpPr txBox="1"/>
          <p:nvPr>
            <p:ph hasCustomPrompt="1" idx="20" type="title"/>
          </p:nvPr>
        </p:nvSpPr>
        <p:spPr>
          <a:xfrm>
            <a:off x="3339988" y="3512188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665" name="Google Shape;665;p50"/>
          <p:cNvSpPr txBox="1"/>
          <p:nvPr>
            <p:ph hasCustomPrompt="1" idx="21" type="title"/>
          </p:nvPr>
        </p:nvSpPr>
        <p:spPr>
          <a:xfrm>
            <a:off x="5924750" y="3512188"/>
            <a:ext cx="69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USTOM_20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1"/>
          <p:cNvSpPr txBox="1"/>
          <p:nvPr>
            <p:ph type="title"/>
          </p:nvPr>
        </p:nvSpPr>
        <p:spPr>
          <a:xfrm>
            <a:off x="5383050" y="540000"/>
            <a:ext cx="30411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3">
  <p:cSld name="CUSTOM_20_1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2"/>
          <p:cNvSpPr txBox="1"/>
          <p:nvPr>
            <p:ph type="title"/>
          </p:nvPr>
        </p:nvSpPr>
        <p:spPr>
          <a:xfrm>
            <a:off x="713225" y="540000"/>
            <a:ext cx="30411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bg>
      <p:bgPr>
        <a:solidFill>
          <a:schemeClr val="dk1"/>
        </a:solidFill>
      </p:bgPr>
    </p:bg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3"/>
          <p:cNvSpPr/>
          <p:nvPr/>
        </p:nvSpPr>
        <p:spPr>
          <a:xfrm>
            <a:off x="4798225" y="6875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53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53"/>
          <p:cNvSpPr/>
          <p:nvPr/>
        </p:nvSpPr>
        <p:spPr>
          <a:xfrm>
            <a:off x="1732875" y="-164100"/>
            <a:ext cx="3246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53"/>
          <p:cNvSpPr/>
          <p:nvPr/>
        </p:nvSpPr>
        <p:spPr>
          <a:xfrm>
            <a:off x="3989850" y="446647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53"/>
          <p:cNvSpPr/>
          <p:nvPr/>
        </p:nvSpPr>
        <p:spPr>
          <a:xfrm>
            <a:off x="-541950" y="-463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53"/>
          <p:cNvSpPr/>
          <p:nvPr/>
        </p:nvSpPr>
        <p:spPr>
          <a:xfrm>
            <a:off x="6890850" y="426165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53"/>
          <p:cNvSpPr/>
          <p:nvPr/>
        </p:nvSpPr>
        <p:spPr>
          <a:xfrm>
            <a:off x="4394550" y="398440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53"/>
          <p:cNvSpPr/>
          <p:nvPr/>
        </p:nvSpPr>
        <p:spPr>
          <a:xfrm>
            <a:off x="7979675" y="3333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53"/>
          <p:cNvSpPr/>
          <p:nvPr/>
        </p:nvSpPr>
        <p:spPr>
          <a:xfrm>
            <a:off x="160500" y="392290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53"/>
          <p:cNvSpPr/>
          <p:nvPr/>
        </p:nvSpPr>
        <p:spPr>
          <a:xfrm>
            <a:off x="8518200" y="1810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1" name="Google Shape;681;p53"/>
          <p:cNvGrpSpPr/>
          <p:nvPr/>
        </p:nvGrpSpPr>
        <p:grpSpPr>
          <a:xfrm>
            <a:off x="2264058" y="264870"/>
            <a:ext cx="4580280" cy="4613765"/>
            <a:chOff x="2398900" y="208300"/>
            <a:chExt cx="4310852" cy="4342367"/>
          </a:xfrm>
        </p:grpSpPr>
        <p:sp>
          <p:nvSpPr>
            <p:cNvPr id="682" name="Google Shape;682;p53"/>
            <p:cNvSpPr/>
            <p:nvPr/>
          </p:nvSpPr>
          <p:spPr>
            <a:xfrm>
              <a:off x="2398900" y="208300"/>
              <a:ext cx="4172400" cy="41724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3"/>
            <p:cNvSpPr/>
            <p:nvPr/>
          </p:nvSpPr>
          <p:spPr>
            <a:xfrm>
              <a:off x="2537352" y="378267"/>
              <a:ext cx="4172400" cy="4172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4" name="Google Shape;684;p53"/>
          <p:cNvSpPr txBox="1"/>
          <p:nvPr>
            <p:ph type="title"/>
          </p:nvPr>
        </p:nvSpPr>
        <p:spPr>
          <a:xfrm>
            <a:off x="2625750" y="982825"/>
            <a:ext cx="3892500" cy="10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5" name="Google Shape;685;p53"/>
          <p:cNvSpPr txBox="1"/>
          <p:nvPr/>
        </p:nvSpPr>
        <p:spPr>
          <a:xfrm>
            <a:off x="3365775" y="3639900"/>
            <a:ext cx="25155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100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including icons by </a:t>
            </a:r>
            <a:r>
              <a:rPr b="1" lang="en" sz="1100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100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6" name="Google Shape;686;p53"/>
          <p:cNvSpPr txBox="1"/>
          <p:nvPr>
            <p:ph idx="1" type="subTitle"/>
          </p:nvPr>
        </p:nvSpPr>
        <p:spPr>
          <a:xfrm>
            <a:off x="2625625" y="1783925"/>
            <a:ext cx="3892500" cy="1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7" name="Google Shape;687;p53"/>
          <p:cNvSpPr/>
          <p:nvPr/>
        </p:nvSpPr>
        <p:spPr>
          <a:xfrm>
            <a:off x="6518125" y="8105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53"/>
          <p:cNvSpPr/>
          <p:nvPr/>
        </p:nvSpPr>
        <p:spPr>
          <a:xfrm>
            <a:off x="823100" y="14302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9_1">
    <p:bg>
      <p:bgPr>
        <a:solidFill>
          <a:schemeClr val="dk1"/>
        </a:solidFill>
      </p:bgPr>
    </p:bg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4"/>
          <p:cNvSpPr/>
          <p:nvPr/>
        </p:nvSpPr>
        <p:spPr>
          <a:xfrm flipH="1">
            <a:off x="1253850" y="736750"/>
            <a:ext cx="3517500" cy="3576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54"/>
          <p:cNvSpPr/>
          <p:nvPr/>
        </p:nvSpPr>
        <p:spPr>
          <a:xfrm flipH="1">
            <a:off x="1131803" y="830270"/>
            <a:ext cx="3517500" cy="3576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54"/>
          <p:cNvSpPr txBox="1"/>
          <p:nvPr>
            <p:ph hasCustomPrompt="1" type="title"/>
          </p:nvPr>
        </p:nvSpPr>
        <p:spPr>
          <a:xfrm>
            <a:off x="1945050" y="1909150"/>
            <a:ext cx="2514600" cy="4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693" name="Google Shape;693;p54"/>
          <p:cNvSpPr txBox="1"/>
          <p:nvPr>
            <p:ph idx="1" type="subTitle"/>
          </p:nvPr>
        </p:nvSpPr>
        <p:spPr>
          <a:xfrm>
            <a:off x="1945050" y="2455800"/>
            <a:ext cx="2514600" cy="3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4" name="Google Shape;694;p54"/>
          <p:cNvSpPr txBox="1"/>
          <p:nvPr>
            <p:ph idx="2" type="subTitle"/>
          </p:nvPr>
        </p:nvSpPr>
        <p:spPr>
          <a:xfrm>
            <a:off x="1945050" y="2839488"/>
            <a:ext cx="25146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95" name="Google Shape;695;p54"/>
          <p:cNvCxnSpPr/>
          <p:nvPr/>
        </p:nvCxnSpPr>
        <p:spPr>
          <a:xfrm rot="10800000">
            <a:off x="2890550" y="-5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96" name="Google Shape;696;p54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54"/>
          <p:cNvSpPr/>
          <p:nvPr/>
        </p:nvSpPr>
        <p:spPr>
          <a:xfrm>
            <a:off x="3989850" y="446647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54"/>
          <p:cNvSpPr/>
          <p:nvPr/>
        </p:nvSpPr>
        <p:spPr>
          <a:xfrm>
            <a:off x="8059000" y="38295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54"/>
          <p:cNvSpPr/>
          <p:nvPr/>
        </p:nvSpPr>
        <p:spPr>
          <a:xfrm>
            <a:off x="433475" y="21377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54"/>
          <p:cNvSpPr/>
          <p:nvPr/>
        </p:nvSpPr>
        <p:spPr>
          <a:xfrm>
            <a:off x="3200200" y="42616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54"/>
          <p:cNvSpPr/>
          <p:nvPr/>
        </p:nvSpPr>
        <p:spPr>
          <a:xfrm>
            <a:off x="1030450" y="405322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54"/>
          <p:cNvSpPr/>
          <p:nvPr/>
        </p:nvSpPr>
        <p:spPr>
          <a:xfrm>
            <a:off x="8584275" y="10960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54"/>
          <p:cNvSpPr/>
          <p:nvPr/>
        </p:nvSpPr>
        <p:spPr>
          <a:xfrm>
            <a:off x="8518200" y="1810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54"/>
          <p:cNvSpPr/>
          <p:nvPr/>
        </p:nvSpPr>
        <p:spPr>
          <a:xfrm>
            <a:off x="283325" y="19091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5" name="Google Shape;705;p54"/>
          <p:cNvCxnSpPr/>
          <p:nvPr/>
        </p:nvCxnSpPr>
        <p:spPr>
          <a:xfrm rot="10800000">
            <a:off x="2890550" y="467950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bg>
      <p:bgPr>
        <a:solidFill>
          <a:schemeClr val="dk1"/>
        </a:solidFill>
      </p:bgPr>
    </p:bg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5"/>
          <p:cNvSpPr/>
          <p:nvPr/>
        </p:nvSpPr>
        <p:spPr>
          <a:xfrm flipH="1" rot="-5400000">
            <a:off x="7821650" y="392909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55"/>
          <p:cNvSpPr/>
          <p:nvPr/>
        </p:nvSpPr>
        <p:spPr>
          <a:xfrm flipH="1" rot="-5400000">
            <a:off x="7897589" y="402985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55"/>
          <p:cNvSpPr txBox="1"/>
          <p:nvPr>
            <p:ph type="title"/>
          </p:nvPr>
        </p:nvSpPr>
        <p:spPr>
          <a:xfrm>
            <a:off x="1134800" y="2136900"/>
            <a:ext cx="26247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10" name="Google Shape;710;p55"/>
          <p:cNvSpPr txBox="1"/>
          <p:nvPr>
            <p:ph idx="1" type="subTitle"/>
          </p:nvPr>
        </p:nvSpPr>
        <p:spPr>
          <a:xfrm>
            <a:off x="1134800" y="2776863"/>
            <a:ext cx="26247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711" name="Google Shape;711;p55"/>
          <p:cNvSpPr/>
          <p:nvPr/>
        </p:nvSpPr>
        <p:spPr>
          <a:xfrm>
            <a:off x="-29615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55"/>
          <p:cNvSpPr/>
          <p:nvPr/>
        </p:nvSpPr>
        <p:spPr>
          <a:xfrm>
            <a:off x="6498000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5"/>
          <p:cNvSpPr/>
          <p:nvPr/>
        </p:nvSpPr>
        <p:spPr>
          <a:xfrm>
            <a:off x="-765125" y="9853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5"/>
          <p:cNvSpPr/>
          <p:nvPr/>
        </p:nvSpPr>
        <p:spPr>
          <a:xfrm>
            <a:off x="7777725" y="386538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5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5"/>
          <p:cNvSpPr/>
          <p:nvPr/>
        </p:nvSpPr>
        <p:spPr>
          <a:xfrm>
            <a:off x="2901450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55"/>
          <p:cNvSpPr/>
          <p:nvPr/>
        </p:nvSpPr>
        <p:spPr>
          <a:xfrm>
            <a:off x="3833700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5">
  <p:cSld name="CUSTOM_10_1">
    <p:bg>
      <p:bgPr>
        <a:solidFill>
          <a:schemeClr val="dk1"/>
        </a:solidFill>
      </p:bgPr>
    </p:bg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6"/>
          <p:cNvSpPr/>
          <p:nvPr/>
        </p:nvSpPr>
        <p:spPr>
          <a:xfrm flipH="1" rot="-5400000">
            <a:off x="-1612475" y="-170641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56"/>
          <p:cNvSpPr/>
          <p:nvPr/>
        </p:nvSpPr>
        <p:spPr>
          <a:xfrm flipH="1" rot="-5400000">
            <a:off x="-1536536" y="-1605643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56"/>
          <p:cNvSpPr txBox="1"/>
          <p:nvPr>
            <p:ph type="title"/>
          </p:nvPr>
        </p:nvSpPr>
        <p:spPr>
          <a:xfrm>
            <a:off x="1134800" y="1984500"/>
            <a:ext cx="30012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22" name="Google Shape;722;p56"/>
          <p:cNvSpPr txBox="1"/>
          <p:nvPr>
            <p:ph idx="1" type="subTitle"/>
          </p:nvPr>
        </p:nvSpPr>
        <p:spPr>
          <a:xfrm>
            <a:off x="1134800" y="2776875"/>
            <a:ext cx="30012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23" name="Google Shape;723;p56"/>
          <p:cNvSpPr/>
          <p:nvPr/>
        </p:nvSpPr>
        <p:spPr>
          <a:xfrm>
            <a:off x="0" y="44084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56"/>
          <p:cNvSpPr/>
          <p:nvPr/>
        </p:nvSpPr>
        <p:spPr>
          <a:xfrm>
            <a:off x="6498000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56"/>
          <p:cNvSpPr/>
          <p:nvPr/>
        </p:nvSpPr>
        <p:spPr>
          <a:xfrm>
            <a:off x="8132625" y="-4945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56"/>
          <p:cNvSpPr/>
          <p:nvPr/>
        </p:nvSpPr>
        <p:spPr>
          <a:xfrm>
            <a:off x="2686700" y="8261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56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56"/>
          <p:cNvSpPr/>
          <p:nvPr/>
        </p:nvSpPr>
        <p:spPr>
          <a:xfrm>
            <a:off x="8563225" y="41786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56"/>
          <p:cNvSpPr/>
          <p:nvPr/>
        </p:nvSpPr>
        <p:spPr>
          <a:xfrm>
            <a:off x="3833700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56"/>
          <p:cNvSpPr/>
          <p:nvPr/>
        </p:nvSpPr>
        <p:spPr>
          <a:xfrm>
            <a:off x="7379750" y="437159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6">
  <p:cSld name="CUSTOM_10_1_1">
    <p:bg>
      <p:bgPr>
        <a:solidFill>
          <a:schemeClr val="dk1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7"/>
          <p:cNvSpPr/>
          <p:nvPr/>
        </p:nvSpPr>
        <p:spPr>
          <a:xfrm flipH="1" rot="-5400000">
            <a:off x="7879400" y="410999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57"/>
          <p:cNvSpPr/>
          <p:nvPr/>
        </p:nvSpPr>
        <p:spPr>
          <a:xfrm flipH="1" rot="-5400000">
            <a:off x="7965764" y="407395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57"/>
          <p:cNvSpPr txBox="1"/>
          <p:nvPr>
            <p:ph type="title"/>
          </p:nvPr>
        </p:nvSpPr>
        <p:spPr>
          <a:xfrm>
            <a:off x="4572000" y="1762175"/>
            <a:ext cx="38589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35" name="Google Shape;735;p57"/>
          <p:cNvSpPr txBox="1"/>
          <p:nvPr>
            <p:ph idx="1" type="subTitle"/>
          </p:nvPr>
        </p:nvSpPr>
        <p:spPr>
          <a:xfrm>
            <a:off x="4572000" y="2554518"/>
            <a:ext cx="38589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36" name="Google Shape;736;p57"/>
          <p:cNvSpPr/>
          <p:nvPr/>
        </p:nvSpPr>
        <p:spPr>
          <a:xfrm>
            <a:off x="0" y="44084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57"/>
          <p:cNvSpPr/>
          <p:nvPr/>
        </p:nvSpPr>
        <p:spPr>
          <a:xfrm>
            <a:off x="8067550" y="13562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57"/>
          <p:cNvSpPr/>
          <p:nvPr/>
        </p:nvSpPr>
        <p:spPr>
          <a:xfrm>
            <a:off x="2742525" y="41742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57"/>
          <p:cNvSpPr/>
          <p:nvPr/>
        </p:nvSpPr>
        <p:spPr>
          <a:xfrm>
            <a:off x="1968025" y="1356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57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57"/>
          <p:cNvSpPr/>
          <p:nvPr/>
        </p:nvSpPr>
        <p:spPr>
          <a:xfrm>
            <a:off x="108150" y="4552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57"/>
          <p:cNvSpPr/>
          <p:nvPr/>
        </p:nvSpPr>
        <p:spPr>
          <a:xfrm>
            <a:off x="6229300" y="460857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57"/>
          <p:cNvSpPr/>
          <p:nvPr/>
        </p:nvSpPr>
        <p:spPr>
          <a:xfrm>
            <a:off x="3434050" y="-494581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">
    <p:bg>
      <p:bgPr>
        <a:solidFill>
          <a:schemeClr val="dk1"/>
        </a:solidFill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58"/>
          <p:cNvGrpSpPr/>
          <p:nvPr/>
        </p:nvGrpSpPr>
        <p:grpSpPr>
          <a:xfrm>
            <a:off x="661667" y="749439"/>
            <a:ext cx="3871176" cy="3644869"/>
            <a:chOff x="717450" y="1493475"/>
            <a:chExt cx="1854900" cy="2767975"/>
          </a:xfrm>
        </p:grpSpPr>
        <p:sp>
          <p:nvSpPr>
            <p:cNvPr id="746" name="Google Shape;746;p58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8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8" name="Google Shape;748;p58"/>
          <p:cNvSpPr txBox="1"/>
          <p:nvPr>
            <p:ph type="title"/>
          </p:nvPr>
        </p:nvSpPr>
        <p:spPr>
          <a:xfrm>
            <a:off x="5227975" y="1721975"/>
            <a:ext cx="3245100" cy="6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49" name="Google Shape;749;p58"/>
          <p:cNvSpPr txBox="1"/>
          <p:nvPr>
            <p:ph idx="1" type="subTitle"/>
          </p:nvPr>
        </p:nvSpPr>
        <p:spPr>
          <a:xfrm>
            <a:off x="5227975" y="2903725"/>
            <a:ext cx="32451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0" name="Google Shape;750;p58"/>
          <p:cNvSpPr txBox="1"/>
          <p:nvPr>
            <p:ph idx="2" type="body"/>
          </p:nvPr>
        </p:nvSpPr>
        <p:spPr>
          <a:xfrm>
            <a:off x="1366275" y="1644150"/>
            <a:ext cx="25695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1" name="Google Shape;751;p58"/>
          <p:cNvSpPr txBox="1"/>
          <p:nvPr>
            <p:ph hasCustomPrompt="1" idx="3" type="title"/>
          </p:nvPr>
        </p:nvSpPr>
        <p:spPr>
          <a:xfrm>
            <a:off x="5227975" y="2502003"/>
            <a:ext cx="3258000" cy="3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2" name="Google Shape;752;p58"/>
          <p:cNvSpPr/>
          <p:nvPr/>
        </p:nvSpPr>
        <p:spPr>
          <a:xfrm>
            <a:off x="-217800" y="44476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8"/>
          <p:cNvSpPr/>
          <p:nvPr/>
        </p:nvSpPr>
        <p:spPr>
          <a:xfrm>
            <a:off x="-504475" y="11521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58"/>
          <p:cNvSpPr/>
          <p:nvPr/>
        </p:nvSpPr>
        <p:spPr>
          <a:xfrm>
            <a:off x="8623875" y="34215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58"/>
          <p:cNvSpPr/>
          <p:nvPr/>
        </p:nvSpPr>
        <p:spPr>
          <a:xfrm>
            <a:off x="8384575" y="6409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58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58"/>
          <p:cNvSpPr/>
          <p:nvPr/>
        </p:nvSpPr>
        <p:spPr>
          <a:xfrm>
            <a:off x="17456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58"/>
          <p:cNvSpPr/>
          <p:nvPr/>
        </p:nvSpPr>
        <p:spPr>
          <a:xfrm>
            <a:off x="7224175" y="4679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_1">
    <p:bg>
      <p:bgPr>
        <a:solidFill>
          <a:schemeClr val="dk1"/>
        </a:solidFill>
      </p:bgPr>
    </p:bg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9"/>
          <p:cNvSpPr txBox="1"/>
          <p:nvPr>
            <p:ph type="title"/>
          </p:nvPr>
        </p:nvSpPr>
        <p:spPr>
          <a:xfrm>
            <a:off x="5227975" y="1721975"/>
            <a:ext cx="3245100" cy="6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61" name="Google Shape;761;p59"/>
          <p:cNvSpPr txBox="1"/>
          <p:nvPr>
            <p:ph idx="1" type="subTitle"/>
          </p:nvPr>
        </p:nvSpPr>
        <p:spPr>
          <a:xfrm>
            <a:off x="5227975" y="2903725"/>
            <a:ext cx="32451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2" name="Google Shape;762;p59"/>
          <p:cNvSpPr txBox="1"/>
          <p:nvPr>
            <p:ph hasCustomPrompt="1" idx="2" type="title"/>
          </p:nvPr>
        </p:nvSpPr>
        <p:spPr>
          <a:xfrm>
            <a:off x="5227975" y="2502003"/>
            <a:ext cx="3258000" cy="3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3" name="Google Shape;763;p59"/>
          <p:cNvSpPr/>
          <p:nvPr/>
        </p:nvSpPr>
        <p:spPr>
          <a:xfrm>
            <a:off x="-217800" y="44476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59"/>
          <p:cNvSpPr/>
          <p:nvPr/>
        </p:nvSpPr>
        <p:spPr>
          <a:xfrm>
            <a:off x="-504475" y="11521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59"/>
          <p:cNvSpPr/>
          <p:nvPr/>
        </p:nvSpPr>
        <p:spPr>
          <a:xfrm>
            <a:off x="3060500" y="40251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59"/>
          <p:cNvSpPr/>
          <p:nvPr/>
        </p:nvSpPr>
        <p:spPr>
          <a:xfrm>
            <a:off x="8384575" y="6409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59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59"/>
          <p:cNvSpPr/>
          <p:nvPr/>
        </p:nvSpPr>
        <p:spPr>
          <a:xfrm>
            <a:off x="17456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59"/>
          <p:cNvSpPr/>
          <p:nvPr/>
        </p:nvSpPr>
        <p:spPr>
          <a:xfrm>
            <a:off x="5052625" y="341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59"/>
          <p:cNvSpPr/>
          <p:nvPr/>
        </p:nvSpPr>
        <p:spPr>
          <a:xfrm flipH="1">
            <a:off x="1177650" y="736750"/>
            <a:ext cx="3517500" cy="3576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59"/>
          <p:cNvSpPr/>
          <p:nvPr/>
        </p:nvSpPr>
        <p:spPr>
          <a:xfrm flipH="1">
            <a:off x="1055603" y="830270"/>
            <a:ext cx="3517500" cy="3576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59"/>
          <p:cNvSpPr txBox="1"/>
          <p:nvPr>
            <p:ph idx="3" type="subTitle"/>
          </p:nvPr>
        </p:nvSpPr>
        <p:spPr>
          <a:xfrm>
            <a:off x="1235650" y="1732050"/>
            <a:ext cx="3089400" cy="16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73" name="Google Shape;773;p59"/>
          <p:cNvCxnSpPr/>
          <p:nvPr/>
        </p:nvCxnSpPr>
        <p:spPr>
          <a:xfrm rot="10800000">
            <a:off x="2890550" y="-9370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74" name="Google Shape;774;p59"/>
          <p:cNvCxnSpPr/>
          <p:nvPr/>
        </p:nvCxnSpPr>
        <p:spPr>
          <a:xfrm rot="10800000">
            <a:off x="2890550" y="467950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75" name="Google Shape;775;p59"/>
          <p:cNvSpPr/>
          <p:nvPr/>
        </p:nvSpPr>
        <p:spPr>
          <a:xfrm flipH="1" rot="-5400000">
            <a:off x="7847900" y="431334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59"/>
          <p:cNvSpPr/>
          <p:nvPr/>
        </p:nvSpPr>
        <p:spPr>
          <a:xfrm flipH="1" rot="-5400000">
            <a:off x="7923839" y="441410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_1_1">
    <p:bg>
      <p:bgPr>
        <a:solidFill>
          <a:schemeClr val="dk1"/>
        </a:solidFill>
      </p:bgPr>
    </p:bg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0"/>
          <p:cNvSpPr txBox="1"/>
          <p:nvPr>
            <p:ph type="title"/>
          </p:nvPr>
        </p:nvSpPr>
        <p:spPr>
          <a:xfrm>
            <a:off x="713225" y="539500"/>
            <a:ext cx="77175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79" name="Google Shape;779;p60"/>
          <p:cNvSpPr txBox="1"/>
          <p:nvPr>
            <p:ph idx="1" type="subTitle"/>
          </p:nvPr>
        </p:nvSpPr>
        <p:spPr>
          <a:xfrm>
            <a:off x="730325" y="2007625"/>
            <a:ext cx="3719100" cy="1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0" name="Google Shape;780;p60"/>
          <p:cNvSpPr/>
          <p:nvPr/>
        </p:nvSpPr>
        <p:spPr>
          <a:xfrm>
            <a:off x="-217800" y="44476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60"/>
          <p:cNvSpPr/>
          <p:nvPr/>
        </p:nvSpPr>
        <p:spPr>
          <a:xfrm>
            <a:off x="-504475" y="11521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60"/>
          <p:cNvSpPr/>
          <p:nvPr/>
        </p:nvSpPr>
        <p:spPr>
          <a:xfrm>
            <a:off x="3060500" y="40251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60"/>
          <p:cNvSpPr/>
          <p:nvPr/>
        </p:nvSpPr>
        <p:spPr>
          <a:xfrm>
            <a:off x="8384575" y="6409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60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60"/>
          <p:cNvSpPr/>
          <p:nvPr/>
        </p:nvSpPr>
        <p:spPr>
          <a:xfrm>
            <a:off x="17456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60"/>
          <p:cNvSpPr/>
          <p:nvPr/>
        </p:nvSpPr>
        <p:spPr>
          <a:xfrm>
            <a:off x="5052625" y="341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7" name="Google Shape;787;p60"/>
          <p:cNvCxnSpPr/>
          <p:nvPr/>
        </p:nvCxnSpPr>
        <p:spPr>
          <a:xfrm rot="10800000">
            <a:off x="2890550" y="-9370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60"/>
          <p:cNvCxnSpPr/>
          <p:nvPr/>
        </p:nvCxnSpPr>
        <p:spPr>
          <a:xfrm rot="10800000">
            <a:off x="2890550" y="4679500"/>
            <a:ext cx="0" cy="5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89" name="Google Shape;789;p60"/>
          <p:cNvSpPr/>
          <p:nvPr/>
        </p:nvSpPr>
        <p:spPr>
          <a:xfrm flipH="1" rot="-5400000">
            <a:off x="7847900" y="431334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60"/>
          <p:cNvSpPr/>
          <p:nvPr/>
        </p:nvSpPr>
        <p:spPr>
          <a:xfrm flipH="1" rot="-5400000">
            <a:off x="7923839" y="441410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60"/>
          <p:cNvSpPr txBox="1"/>
          <p:nvPr>
            <p:ph idx="2" type="subTitle"/>
          </p:nvPr>
        </p:nvSpPr>
        <p:spPr>
          <a:xfrm>
            <a:off x="720000" y="1597150"/>
            <a:ext cx="77175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92" name="Google Shape;792;p60"/>
          <p:cNvSpPr txBox="1"/>
          <p:nvPr>
            <p:ph idx="3" type="subTitle"/>
          </p:nvPr>
        </p:nvSpPr>
        <p:spPr>
          <a:xfrm>
            <a:off x="4728733" y="2007625"/>
            <a:ext cx="3719100" cy="1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3" name="Google Shape;793;p60"/>
          <p:cNvSpPr txBox="1"/>
          <p:nvPr>
            <p:ph idx="4" type="subTitle"/>
          </p:nvPr>
        </p:nvSpPr>
        <p:spPr>
          <a:xfrm>
            <a:off x="730325" y="1057300"/>
            <a:ext cx="77175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4" name="Google Shape;794;p60"/>
          <p:cNvSpPr txBox="1"/>
          <p:nvPr>
            <p:ph idx="5" type="subTitle"/>
          </p:nvPr>
        </p:nvSpPr>
        <p:spPr>
          <a:xfrm>
            <a:off x="730325" y="3897043"/>
            <a:ext cx="37191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5" name="Google Shape;795;p60"/>
          <p:cNvSpPr txBox="1"/>
          <p:nvPr>
            <p:ph idx="6" type="subTitle"/>
          </p:nvPr>
        </p:nvSpPr>
        <p:spPr>
          <a:xfrm>
            <a:off x="720000" y="3486563"/>
            <a:ext cx="77175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96" name="Google Shape;796;p60"/>
          <p:cNvSpPr txBox="1"/>
          <p:nvPr>
            <p:ph idx="7" type="subTitle"/>
          </p:nvPr>
        </p:nvSpPr>
        <p:spPr>
          <a:xfrm>
            <a:off x="4728729" y="3897043"/>
            <a:ext cx="37191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3_1_1_1">
    <p:bg>
      <p:bgPr>
        <a:solidFill>
          <a:schemeClr val="dk1"/>
        </a:solidFill>
      </p:bgPr>
    </p:bg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1"/>
          <p:cNvSpPr txBox="1"/>
          <p:nvPr>
            <p:ph type="title"/>
          </p:nvPr>
        </p:nvSpPr>
        <p:spPr>
          <a:xfrm>
            <a:off x="713225" y="539500"/>
            <a:ext cx="77175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99" name="Google Shape;799;p61"/>
          <p:cNvSpPr txBox="1"/>
          <p:nvPr>
            <p:ph idx="1" type="subTitle"/>
          </p:nvPr>
        </p:nvSpPr>
        <p:spPr>
          <a:xfrm>
            <a:off x="720000" y="1779025"/>
            <a:ext cx="3719100" cy="1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0" name="Google Shape;800;p61"/>
          <p:cNvSpPr/>
          <p:nvPr/>
        </p:nvSpPr>
        <p:spPr>
          <a:xfrm>
            <a:off x="6537125" y="46920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61"/>
          <p:cNvSpPr/>
          <p:nvPr/>
        </p:nvSpPr>
        <p:spPr>
          <a:xfrm>
            <a:off x="7651850" y="-5813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61"/>
          <p:cNvSpPr/>
          <p:nvPr/>
        </p:nvSpPr>
        <p:spPr>
          <a:xfrm>
            <a:off x="-1063825" y="5395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61"/>
          <p:cNvSpPr/>
          <p:nvPr/>
        </p:nvSpPr>
        <p:spPr>
          <a:xfrm>
            <a:off x="8384575" y="6409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61"/>
          <p:cNvSpPr/>
          <p:nvPr/>
        </p:nvSpPr>
        <p:spPr>
          <a:xfrm>
            <a:off x="193675" y="43936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61"/>
          <p:cNvSpPr/>
          <p:nvPr/>
        </p:nvSpPr>
        <p:spPr>
          <a:xfrm>
            <a:off x="8513700" y="46085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61"/>
          <p:cNvSpPr/>
          <p:nvPr/>
        </p:nvSpPr>
        <p:spPr>
          <a:xfrm>
            <a:off x="6537125" y="1096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61"/>
          <p:cNvSpPr/>
          <p:nvPr/>
        </p:nvSpPr>
        <p:spPr>
          <a:xfrm flipH="1" rot="-5400000">
            <a:off x="8513700" y="61764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61"/>
          <p:cNvSpPr/>
          <p:nvPr/>
        </p:nvSpPr>
        <p:spPr>
          <a:xfrm flipH="1" rot="-5400000">
            <a:off x="8589639" y="71840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61"/>
          <p:cNvSpPr txBox="1"/>
          <p:nvPr>
            <p:ph idx="2" type="subTitle"/>
          </p:nvPr>
        </p:nvSpPr>
        <p:spPr>
          <a:xfrm>
            <a:off x="720000" y="1368550"/>
            <a:ext cx="77175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810" name="Google Shape;810;p61"/>
          <p:cNvSpPr txBox="1"/>
          <p:nvPr>
            <p:ph idx="3" type="subTitle"/>
          </p:nvPr>
        </p:nvSpPr>
        <p:spPr>
          <a:xfrm>
            <a:off x="4718408" y="1779025"/>
            <a:ext cx="3719100" cy="1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1" name="Google Shape;811;p61"/>
          <p:cNvSpPr txBox="1"/>
          <p:nvPr>
            <p:ph idx="4" type="subTitle"/>
          </p:nvPr>
        </p:nvSpPr>
        <p:spPr>
          <a:xfrm>
            <a:off x="720000" y="3668450"/>
            <a:ext cx="3719100" cy="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2" name="Google Shape;812;p61"/>
          <p:cNvSpPr txBox="1"/>
          <p:nvPr>
            <p:ph idx="5" type="subTitle"/>
          </p:nvPr>
        </p:nvSpPr>
        <p:spPr>
          <a:xfrm>
            <a:off x="713225" y="3257963"/>
            <a:ext cx="77175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813" name="Google Shape;813;p61"/>
          <p:cNvSpPr txBox="1"/>
          <p:nvPr>
            <p:ph idx="6" type="subTitle"/>
          </p:nvPr>
        </p:nvSpPr>
        <p:spPr>
          <a:xfrm>
            <a:off x="4718401" y="3668450"/>
            <a:ext cx="3719100" cy="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5">
    <p:bg>
      <p:bgPr>
        <a:solidFill>
          <a:schemeClr val="dk1"/>
        </a:solidFill>
      </p:bgPr>
    </p:bg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5_1">
    <p:bg>
      <p:bgPr>
        <a:solidFill>
          <a:schemeClr val="dk1"/>
        </a:solidFill>
      </p:bgPr>
    </p:bg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63"/>
          <p:cNvSpPr/>
          <p:nvPr/>
        </p:nvSpPr>
        <p:spPr>
          <a:xfrm flipH="1" rot="10800000">
            <a:off x="7481136" y="-1089282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63"/>
          <p:cNvSpPr/>
          <p:nvPr/>
        </p:nvSpPr>
        <p:spPr>
          <a:xfrm flipH="1" rot="10800000">
            <a:off x="7581903" y="-1165221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63"/>
          <p:cNvSpPr/>
          <p:nvPr/>
        </p:nvSpPr>
        <p:spPr>
          <a:xfrm>
            <a:off x="423525" y="392909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63"/>
          <p:cNvSpPr/>
          <p:nvPr/>
        </p:nvSpPr>
        <p:spPr>
          <a:xfrm>
            <a:off x="8688750" y="3709800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63"/>
          <p:cNvSpPr/>
          <p:nvPr/>
        </p:nvSpPr>
        <p:spPr>
          <a:xfrm>
            <a:off x="-765125" y="9853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63"/>
          <p:cNvSpPr/>
          <p:nvPr/>
        </p:nvSpPr>
        <p:spPr>
          <a:xfrm>
            <a:off x="6846400" y="2095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63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63"/>
          <p:cNvSpPr/>
          <p:nvPr/>
        </p:nvSpPr>
        <p:spPr>
          <a:xfrm>
            <a:off x="8436525" y="30470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63"/>
          <p:cNvSpPr/>
          <p:nvPr/>
        </p:nvSpPr>
        <p:spPr>
          <a:xfrm>
            <a:off x="3833700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5_2">
    <p:bg>
      <p:bgPr>
        <a:solidFill>
          <a:schemeClr val="dk1"/>
        </a:solidFill>
      </p:bgPr>
    </p:bg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64"/>
          <p:cNvSpPr/>
          <p:nvPr/>
        </p:nvSpPr>
        <p:spPr>
          <a:xfrm>
            <a:off x="-29615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64"/>
          <p:cNvSpPr/>
          <p:nvPr/>
        </p:nvSpPr>
        <p:spPr>
          <a:xfrm>
            <a:off x="8488850" y="-270100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64"/>
          <p:cNvSpPr/>
          <p:nvPr/>
        </p:nvSpPr>
        <p:spPr>
          <a:xfrm>
            <a:off x="7640125" y="386538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64"/>
          <p:cNvSpPr/>
          <p:nvPr/>
        </p:nvSpPr>
        <p:spPr>
          <a:xfrm>
            <a:off x="211750" y="69345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64"/>
          <p:cNvSpPr/>
          <p:nvPr/>
        </p:nvSpPr>
        <p:spPr>
          <a:xfrm>
            <a:off x="8413850" y="112335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64"/>
          <p:cNvSpPr/>
          <p:nvPr/>
        </p:nvSpPr>
        <p:spPr>
          <a:xfrm>
            <a:off x="923275" y="1101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64"/>
          <p:cNvSpPr/>
          <p:nvPr/>
        </p:nvSpPr>
        <p:spPr>
          <a:xfrm>
            <a:off x="8488850" y="4265394"/>
            <a:ext cx="354900" cy="33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64"/>
          <p:cNvSpPr/>
          <p:nvPr/>
        </p:nvSpPr>
        <p:spPr>
          <a:xfrm>
            <a:off x="6903600" y="44130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5_3">
    <p:bg>
      <p:bgPr>
        <a:solidFill>
          <a:schemeClr val="dk1"/>
        </a:solidFill>
      </p:bgPr>
    </p:bg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" name="Google Shape;835;p65"/>
          <p:cNvGrpSpPr/>
          <p:nvPr/>
        </p:nvGrpSpPr>
        <p:grpSpPr>
          <a:xfrm rot="10800000">
            <a:off x="-1811039" y="1081479"/>
            <a:ext cx="3005367" cy="2980539"/>
            <a:chOff x="7481136" y="-1165221"/>
            <a:chExt cx="3005367" cy="2980539"/>
          </a:xfrm>
        </p:grpSpPr>
        <p:sp>
          <p:nvSpPr>
            <p:cNvPr id="836" name="Google Shape;836;p65"/>
            <p:cNvSpPr/>
            <p:nvPr/>
          </p:nvSpPr>
          <p:spPr>
            <a:xfrm flipH="1" rot="10800000">
              <a:off x="7481136" y="-1089282"/>
              <a:ext cx="2904600" cy="29046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65"/>
            <p:cNvSpPr/>
            <p:nvPr/>
          </p:nvSpPr>
          <p:spPr>
            <a:xfrm flipH="1" rot="10800000">
              <a:off x="7581903" y="-1165221"/>
              <a:ext cx="2904600" cy="2904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8" name="Google Shape;838;p65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65"/>
          <p:cNvSpPr/>
          <p:nvPr/>
        </p:nvSpPr>
        <p:spPr>
          <a:xfrm>
            <a:off x="7592550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65"/>
          <p:cNvSpPr/>
          <p:nvPr/>
        </p:nvSpPr>
        <p:spPr>
          <a:xfrm>
            <a:off x="568000" y="4603496"/>
            <a:ext cx="369600" cy="3522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65"/>
          <p:cNvSpPr/>
          <p:nvPr/>
        </p:nvSpPr>
        <p:spPr>
          <a:xfrm>
            <a:off x="359900" y="56915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65"/>
          <p:cNvSpPr/>
          <p:nvPr/>
        </p:nvSpPr>
        <p:spPr>
          <a:xfrm>
            <a:off x="8436525" y="30470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65"/>
          <p:cNvSpPr/>
          <p:nvPr/>
        </p:nvSpPr>
        <p:spPr>
          <a:xfrm>
            <a:off x="8474025" y="3247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67"/>
          <p:cNvSpPr/>
          <p:nvPr/>
        </p:nvSpPr>
        <p:spPr>
          <a:xfrm>
            <a:off x="4798225" y="6875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67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67"/>
          <p:cNvSpPr/>
          <p:nvPr/>
        </p:nvSpPr>
        <p:spPr>
          <a:xfrm>
            <a:off x="7810500" y="-164100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67"/>
          <p:cNvSpPr/>
          <p:nvPr/>
        </p:nvSpPr>
        <p:spPr>
          <a:xfrm>
            <a:off x="3989850" y="446647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67"/>
          <p:cNvSpPr/>
          <p:nvPr/>
        </p:nvSpPr>
        <p:spPr>
          <a:xfrm>
            <a:off x="-541950" y="-463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67"/>
          <p:cNvSpPr/>
          <p:nvPr/>
        </p:nvSpPr>
        <p:spPr>
          <a:xfrm>
            <a:off x="6890850" y="426165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67"/>
          <p:cNvSpPr/>
          <p:nvPr/>
        </p:nvSpPr>
        <p:spPr>
          <a:xfrm>
            <a:off x="4394550" y="398440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67"/>
          <p:cNvSpPr/>
          <p:nvPr/>
        </p:nvSpPr>
        <p:spPr>
          <a:xfrm>
            <a:off x="7295800" y="3333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67"/>
          <p:cNvSpPr/>
          <p:nvPr/>
        </p:nvSpPr>
        <p:spPr>
          <a:xfrm>
            <a:off x="160500" y="392290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67"/>
          <p:cNvSpPr/>
          <p:nvPr/>
        </p:nvSpPr>
        <p:spPr>
          <a:xfrm>
            <a:off x="8518200" y="1810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67"/>
          <p:cNvSpPr/>
          <p:nvPr/>
        </p:nvSpPr>
        <p:spPr>
          <a:xfrm>
            <a:off x="767550" y="540000"/>
            <a:ext cx="3534900" cy="35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67"/>
          <p:cNvSpPr/>
          <p:nvPr/>
        </p:nvSpPr>
        <p:spPr>
          <a:xfrm>
            <a:off x="884850" y="684000"/>
            <a:ext cx="3534900" cy="3534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67"/>
          <p:cNvSpPr txBox="1"/>
          <p:nvPr>
            <p:ph type="title"/>
          </p:nvPr>
        </p:nvSpPr>
        <p:spPr>
          <a:xfrm>
            <a:off x="2646000" y="1328625"/>
            <a:ext cx="4490700" cy="209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68"/>
          <p:cNvSpPr/>
          <p:nvPr/>
        </p:nvSpPr>
        <p:spPr>
          <a:xfrm flipH="1">
            <a:off x="2874300" y="736750"/>
            <a:ext cx="3517500" cy="3576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68"/>
          <p:cNvSpPr/>
          <p:nvPr/>
        </p:nvSpPr>
        <p:spPr>
          <a:xfrm flipH="1">
            <a:off x="2752253" y="830270"/>
            <a:ext cx="3517500" cy="3576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68"/>
          <p:cNvSpPr txBox="1"/>
          <p:nvPr>
            <p:ph hasCustomPrompt="1" type="title"/>
          </p:nvPr>
        </p:nvSpPr>
        <p:spPr>
          <a:xfrm>
            <a:off x="3919763" y="1909161"/>
            <a:ext cx="1304400" cy="4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cxnSp>
        <p:nvCxnSpPr>
          <p:cNvPr id="865" name="Google Shape;865;p68"/>
          <p:cNvCxnSpPr/>
          <p:nvPr/>
        </p:nvCxnSpPr>
        <p:spPr>
          <a:xfrm rot="10800000">
            <a:off x="125" y="2571750"/>
            <a:ext cx="245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66" name="Google Shape;866;p68"/>
          <p:cNvCxnSpPr/>
          <p:nvPr/>
        </p:nvCxnSpPr>
        <p:spPr>
          <a:xfrm rot="10800000">
            <a:off x="6691800" y="2571750"/>
            <a:ext cx="245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67" name="Google Shape;867;p68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68"/>
          <p:cNvSpPr/>
          <p:nvPr/>
        </p:nvSpPr>
        <p:spPr>
          <a:xfrm>
            <a:off x="3989850" y="446647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68"/>
          <p:cNvSpPr/>
          <p:nvPr/>
        </p:nvSpPr>
        <p:spPr>
          <a:xfrm>
            <a:off x="-541950" y="-463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68"/>
          <p:cNvSpPr/>
          <p:nvPr/>
        </p:nvSpPr>
        <p:spPr>
          <a:xfrm>
            <a:off x="6890850" y="426165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68"/>
          <p:cNvSpPr/>
          <p:nvPr/>
        </p:nvSpPr>
        <p:spPr>
          <a:xfrm>
            <a:off x="3200200" y="42616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68"/>
          <p:cNvSpPr/>
          <p:nvPr/>
        </p:nvSpPr>
        <p:spPr>
          <a:xfrm>
            <a:off x="7295800" y="3333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68"/>
          <p:cNvSpPr/>
          <p:nvPr/>
        </p:nvSpPr>
        <p:spPr>
          <a:xfrm>
            <a:off x="160500" y="392290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68"/>
          <p:cNvSpPr/>
          <p:nvPr/>
        </p:nvSpPr>
        <p:spPr>
          <a:xfrm>
            <a:off x="8518200" y="1810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68"/>
          <p:cNvSpPr/>
          <p:nvPr/>
        </p:nvSpPr>
        <p:spPr>
          <a:xfrm>
            <a:off x="6020175" y="9210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68"/>
          <p:cNvSpPr txBox="1"/>
          <p:nvPr>
            <p:ph idx="2" type="ctrTitle"/>
          </p:nvPr>
        </p:nvSpPr>
        <p:spPr>
          <a:xfrm>
            <a:off x="3314725" y="2355946"/>
            <a:ext cx="2514600" cy="70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877" name="Google Shape;877;p68"/>
          <p:cNvSpPr txBox="1"/>
          <p:nvPr>
            <p:ph idx="1" type="subTitle"/>
          </p:nvPr>
        </p:nvSpPr>
        <p:spPr>
          <a:xfrm>
            <a:off x="3314663" y="2849325"/>
            <a:ext cx="25146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9" name="Google Shape;879;p69"/>
          <p:cNvGrpSpPr/>
          <p:nvPr/>
        </p:nvGrpSpPr>
        <p:grpSpPr>
          <a:xfrm>
            <a:off x="7609464" y="-843476"/>
            <a:ext cx="2274674" cy="2281692"/>
            <a:chOff x="7609464" y="-843476"/>
            <a:chExt cx="2274674" cy="2281692"/>
          </a:xfrm>
        </p:grpSpPr>
        <p:sp>
          <p:nvSpPr>
            <p:cNvPr id="880" name="Google Shape;880;p69"/>
            <p:cNvSpPr/>
            <p:nvPr/>
          </p:nvSpPr>
          <p:spPr>
            <a:xfrm rot="5400000">
              <a:off x="7609464" y="-766784"/>
              <a:ext cx="2205000" cy="22050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69"/>
            <p:cNvSpPr/>
            <p:nvPr/>
          </p:nvSpPr>
          <p:spPr>
            <a:xfrm rot="5400000">
              <a:off x="7679138" y="-843476"/>
              <a:ext cx="2205000" cy="220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2" name="Google Shape;882;p69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3" name="Google Shape;883;p69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4" name="Google Shape;884;p69"/>
          <p:cNvSpPr/>
          <p:nvPr/>
        </p:nvSpPr>
        <p:spPr>
          <a:xfrm>
            <a:off x="296325" y="47034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69"/>
          <p:cNvSpPr/>
          <p:nvPr/>
        </p:nvSpPr>
        <p:spPr>
          <a:xfrm>
            <a:off x="8246550" y="26871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69"/>
          <p:cNvSpPr/>
          <p:nvPr/>
        </p:nvSpPr>
        <p:spPr>
          <a:xfrm>
            <a:off x="1242125" y="21390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69"/>
          <p:cNvSpPr/>
          <p:nvPr/>
        </p:nvSpPr>
        <p:spPr>
          <a:xfrm>
            <a:off x="8472450" y="41389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69"/>
          <p:cNvSpPr/>
          <p:nvPr/>
        </p:nvSpPr>
        <p:spPr>
          <a:xfrm>
            <a:off x="7060775" y="1017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69"/>
          <p:cNvSpPr/>
          <p:nvPr/>
        </p:nvSpPr>
        <p:spPr>
          <a:xfrm>
            <a:off x="162625" y="42427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1" name="Google Shape;891;p70"/>
          <p:cNvGrpSpPr/>
          <p:nvPr/>
        </p:nvGrpSpPr>
        <p:grpSpPr>
          <a:xfrm>
            <a:off x="5790052" y="1565359"/>
            <a:ext cx="2746365" cy="3052246"/>
            <a:chOff x="717450" y="1493475"/>
            <a:chExt cx="1854900" cy="2767975"/>
          </a:xfrm>
        </p:grpSpPr>
        <p:sp>
          <p:nvSpPr>
            <p:cNvPr id="892" name="Google Shape;892;p70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70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4" name="Google Shape;894;p70"/>
          <p:cNvGrpSpPr/>
          <p:nvPr/>
        </p:nvGrpSpPr>
        <p:grpSpPr>
          <a:xfrm>
            <a:off x="2952315" y="1565359"/>
            <a:ext cx="2746365" cy="3052246"/>
            <a:chOff x="717450" y="1493475"/>
            <a:chExt cx="1854900" cy="2767975"/>
          </a:xfrm>
        </p:grpSpPr>
        <p:sp>
          <p:nvSpPr>
            <p:cNvPr id="895" name="Google Shape;895;p70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70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7" name="Google Shape;897;p70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8" name="Google Shape;898;p70"/>
          <p:cNvSpPr txBox="1"/>
          <p:nvPr>
            <p:ph idx="1" type="body"/>
          </p:nvPr>
        </p:nvSpPr>
        <p:spPr>
          <a:xfrm>
            <a:off x="3241150" y="2730425"/>
            <a:ext cx="23052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9" name="Google Shape;899;p70"/>
          <p:cNvSpPr txBox="1"/>
          <p:nvPr>
            <p:ph idx="2" type="subTitle"/>
          </p:nvPr>
        </p:nvSpPr>
        <p:spPr>
          <a:xfrm>
            <a:off x="3241138" y="2296663"/>
            <a:ext cx="2305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900" name="Google Shape;900;p70"/>
          <p:cNvSpPr txBox="1"/>
          <p:nvPr>
            <p:ph idx="3" type="subTitle"/>
          </p:nvPr>
        </p:nvSpPr>
        <p:spPr>
          <a:xfrm>
            <a:off x="6033035" y="2317963"/>
            <a:ext cx="2305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ton"/>
              <a:buNone/>
              <a:defRPr sz="1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901" name="Google Shape;901;p70"/>
          <p:cNvSpPr/>
          <p:nvPr/>
        </p:nvSpPr>
        <p:spPr>
          <a:xfrm rot="5400000">
            <a:off x="-1705536" y="4208415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70"/>
          <p:cNvSpPr/>
          <p:nvPr/>
        </p:nvSpPr>
        <p:spPr>
          <a:xfrm rot="5400000">
            <a:off x="-1781475" y="4309182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70"/>
          <p:cNvSpPr/>
          <p:nvPr/>
        </p:nvSpPr>
        <p:spPr>
          <a:xfrm>
            <a:off x="-966625" y="1286600"/>
            <a:ext cx="1426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70"/>
          <p:cNvSpPr/>
          <p:nvPr/>
        </p:nvSpPr>
        <p:spPr>
          <a:xfrm>
            <a:off x="8780200" y="14477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70"/>
          <p:cNvSpPr/>
          <p:nvPr/>
        </p:nvSpPr>
        <p:spPr>
          <a:xfrm>
            <a:off x="8288250" y="860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70"/>
          <p:cNvSpPr/>
          <p:nvPr/>
        </p:nvSpPr>
        <p:spPr>
          <a:xfrm>
            <a:off x="231775" y="27350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70"/>
          <p:cNvSpPr/>
          <p:nvPr/>
        </p:nvSpPr>
        <p:spPr>
          <a:xfrm>
            <a:off x="2901450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70"/>
          <p:cNvSpPr/>
          <p:nvPr/>
        </p:nvSpPr>
        <p:spPr>
          <a:xfrm>
            <a:off x="7156775" y="46588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70"/>
          <p:cNvSpPr/>
          <p:nvPr/>
        </p:nvSpPr>
        <p:spPr>
          <a:xfrm>
            <a:off x="844175" y="1564411"/>
            <a:ext cx="354900" cy="33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70"/>
          <p:cNvSpPr/>
          <p:nvPr/>
        </p:nvSpPr>
        <p:spPr>
          <a:xfrm>
            <a:off x="8594200" y="47640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70"/>
          <p:cNvSpPr txBox="1"/>
          <p:nvPr>
            <p:ph idx="4" type="body"/>
          </p:nvPr>
        </p:nvSpPr>
        <p:spPr>
          <a:xfrm>
            <a:off x="6033035" y="2720200"/>
            <a:ext cx="23052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1"/>
          <p:cNvSpPr/>
          <p:nvPr/>
        </p:nvSpPr>
        <p:spPr>
          <a:xfrm>
            <a:off x="8802600" y="-164100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71"/>
          <p:cNvSpPr/>
          <p:nvPr/>
        </p:nvSpPr>
        <p:spPr>
          <a:xfrm>
            <a:off x="945075" y="4231350"/>
            <a:ext cx="744300" cy="7443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71"/>
          <p:cNvSpPr/>
          <p:nvPr/>
        </p:nvSpPr>
        <p:spPr>
          <a:xfrm>
            <a:off x="-836400" y="5400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71"/>
          <p:cNvSpPr/>
          <p:nvPr/>
        </p:nvSpPr>
        <p:spPr>
          <a:xfrm>
            <a:off x="5041500" y="485885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71"/>
          <p:cNvSpPr/>
          <p:nvPr/>
        </p:nvSpPr>
        <p:spPr>
          <a:xfrm>
            <a:off x="198000" y="398440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71"/>
          <p:cNvSpPr/>
          <p:nvPr/>
        </p:nvSpPr>
        <p:spPr>
          <a:xfrm>
            <a:off x="7295800" y="3333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71"/>
          <p:cNvSpPr/>
          <p:nvPr/>
        </p:nvSpPr>
        <p:spPr>
          <a:xfrm>
            <a:off x="505050" y="35087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71"/>
          <p:cNvSpPr/>
          <p:nvPr/>
        </p:nvSpPr>
        <p:spPr>
          <a:xfrm>
            <a:off x="8518200" y="22250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71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2" name="Google Shape;922;p71"/>
          <p:cNvSpPr/>
          <p:nvPr/>
        </p:nvSpPr>
        <p:spPr>
          <a:xfrm>
            <a:off x="7552975" y="464507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72"/>
          <p:cNvSpPr/>
          <p:nvPr/>
        </p:nvSpPr>
        <p:spPr>
          <a:xfrm>
            <a:off x="4487325" y="38250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72"/>
          <p:cNvSpPr/>
          <p:nvPr/>
        </p:nvSpPr>
        <p:spPr>
          <a:xfrm>
            <a:off x="4826700" y="1117325"/>
            <a:ext cx="3251700" cy="3251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72"/>
          <p:cNvSpPr txBox="1"/>
          <p:nvPr>
            <p:ph type="title"/>
          </p:nvPr>
        </p:nvSpPr>
        <p:spPr>
          <a:xfrm>
            <a:off x="720000" y="1827000"/>
            <a:ext cx="2921100" cy="5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7" name="Google Shape;927;p72"/>
          <p:cNvSpPr txBox="1"/>
          <p:nvPr>
            <p:ph idx="1" type="body"/>
          </p:nvPr>
        </p:nvSpPr>
        <p:spPr>
          <a:xfrm>
            <a:off x="720000" y="2510375"/>
            <a:ext cx="2921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8" name="Google Shape;928;p72"/>
          <p:cNvSpPr/>
          <p:nvPr/>
        </p:nvSpPr>
        <p:spPr>
          <a:xfrm>
            <a:off x="4917594" y="1227101"/>
            <a:ext cx="3251700" cy="325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72"/>
          <p:cNvSpPr/>
          <p:nvPr/>
        </p:nvSpPr>
        <p:spPr>
          <a:xfrm>
            <a:off x="8472450" y="1695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72"/>
          <p:cNvSpPr/>
          <p:nvPr/>
        </p:nvSpPr>
        <p:spPr>
          <a:xfrm>
            <a:off x="1242125" y="21390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72"/>
          <p:cNvSpPr/>
          <p:nvPr/>
        </p:nvSpPr>
        <p:spPr>
          <a:xfrm>
            <a:off x="1357700" y="45035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72"/>
          <p:cNvSpPr/>
          <p:nvPr/>
        </p:nvSpPr>
        <p:spPr>
          <a:xfrm>
            <a:off x="1422050" y="59365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72"/>
          <p:cNvSpPr/>
          <p:nvPr/>
        </p:nvSpPr>
        <p:spPr>
          <a:xfrm>
            <a:off x="8487600" y="45554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4" name="Google Shape;934;p72"/>
          <p:cNvCxnSpPr/>
          <p:nvPr/>
        </p:nvCxnSpPr>
        <p:spPr>
          <a:xfrm>
            <a:off x="825950" y="-937975"/>
            <a:ext cx="0" cy="2631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5" name="Google Shape;935;p72"/>
          <p:cNvCxnSpPr/>
          <p:nvPr/>
        </p:nvCxnSpPr>
        <p:spPr>
          <a:xfrm>
            <a:off x="825950" y="3392700"/>
            <a:ext cx="0" cy="2631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73"/>
          <p:cNvSpPr/>
          <p:nvPr/>
        </p:nvSpPr>
        <p:spPr>
          <a:xfrm>
            <a:off x="2834850" y="834600"/>
            <a:ext cx="3474300" cy="347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73"/>
          <p:cNvSpPr txBox="1"/>
          <p:nvPr>
            <p:ph type="title"/>
          </p:nvPr>
        </p:nvSpPr>
        <p:spPr>
          <a:xfrm>
            <a:off x="720000" y="526350"/>
            <a:ext cx="7710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39" name="Google Shape;939;p73"/>
          <p:cNvSpPr/>
          <p:nvPr/>
        </p:nvSpPr>
        <p:spPr>
          <a:xfrm>
            <a:off x="586850" y="2441525"/>
            <a:ext cx="1331700" cy="11514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73"/>
          <p:cNvSpPr/>
          <p:nvPr/>
        </p:nvSpPr>
        <p:spPr>
          <a:xfrm>
            <a:off x="3171900" y="43187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73"/>
          <p:cNvSpPr/>
          <p:nvPr/>
        </p:nvSpPr>
        <p:spPr>
          <a:xfrm>
            <a:off x="1161050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73"/>
          <p:cNvSpPr/>
          <p:nvPr/>
        </p:nvSpPr>
        <p:spPr>
          <a:xfrm>
            <a:off x="7676800" y="12582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73"/>
          <p:cNvSpPr/>
          <p:nvPr/>
        </p:nvSpPr>
        <p:spPr>
          <a:xfrm>
            <a:off x="1787025" y="43187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73"/>
          <p:cNvSpPr/>
          <p:nvPr/>
        </p:nvSpPr>
        <p:spPr>
          <a:xfrm>
            <a:off x="7829900" y="-129200"/>
            <a:ext cx="937800" cy="1092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73"/>
          <p:cNvSpPr/>
          <p:nvPr/>
        </p:nvSpPr>
        <p:spPr>
          <a:xfrm>
            <a:off x="-541950" y="-463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73"/>
          <p:cNvSpPr/>
          <p:nvPr/>
        </p:nvSpPr>
        <p:spPr>
          <a:xfrm>
            <a:off x="8767700" y="354792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73"/>
          <p:cNvSpPr/>
          <p:nvPr/>
        </p:nvSpPr>
        <p:spPr>
          <a:xfrm>
            <a:off x="7003975" y="39234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73"/>
          <p:cNvSpPr/>
          <p:nvPr/>
        </p:nvSpPr>
        <p:spPr>
          <a:xfrm rot="2701696">
            <a:off x="7400066" y="2802384"/>
            <a:ext cx="429992" cy="42978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74"/>
          <p:cNvGrpSpPr/>
          <p:nvPr/>
        </p:nvGrpSpPr>
        <p:grpSpPr>
          <a:xfrm>
            <a:off x="4296104" y="901839"/>
            <a:ext cx="3871176" cy="3644869"/>
            <a:chOff x="717450" y="1493475"/>
            <a:chExt cx="1854900" cy="2767975"/>
          </a:xfrm>
        </p:grpSpPr>
        <p:sp>
          <p:nvSpPr>
            <p:cNvPr id="951" name="Google Shape;951;p74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74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3" name="Google Shape;953;p74"/>
          <p:cNvSpPr txBox="1"/>
          <p:nvPr>
            <p:ph type="title"/>
          </p:nvPr>
        </p:nvSpPr>
        <p:spPr>
          <a:xfrm>
            <a:off x="720000" y="1630138"/>
            <a:ext cx="3282600" cy="8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54" name="Google Shape;954;p74"/>
          <p:cNvSpPr txBox="1"/>
          <p:nvPr>
            <p:ph idx="1" type="subTitle"/>
          </p:nvPr>
        </p:nvSpPr>
        <p:spPr>
          <a:xfrm>
            <a:off x="720000" y="2946514"/>
            <a:ext cx="32826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5" name="Google Shape;955;p74"/>
          <p:cNvSpPr txBox="1"/>
          <p:nvPr>
            <p:ph idx="2" type="body"/>
          </p:nvPr>
        </p:nvSpPr>
        <p:spPr>
          <a:xfrm>
            <a:off x="4665025" y="1443963"/>
            <a:ext cx="3295500" cy="28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6" name="Google Shape;956;p74"/>
          <p:cNvSpPr txBox="1"/>
          <p:nvPr>
            <p:ph hasCustomPrompt="1" idx="3" type="title"/>
          </p:nvPr>
        </p:nvSpPr>
        <p:spPr>
          <a:xfrm>
            <a:off x="720000" y="2510609"/>
            <a:ext cx="3295500" cy="4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57" name="Google Shape;957;p74"/>
          <p:cNvGrpSpPr/>
          <p:nvPr/>
        </p:nvGrpSpPr>
        <p:grpSpPr>
          <a:xfrm flipH="1">
            <a:off x="-1261636" y="-1263801"/>
            <a:ext cx="2274674" cy="2281692"/>
            <a:chOff x="7609464" y="-843476"/>
            <a:chExt cx="2274674" cy="2281692"/>
          </a:xfrm>
        </p:grpSpPr>
        <p:sp>
          <p:nvSpPr>
            <p:cNvPr id="958" name="Google Shape;958;p74"/>
            <p:cNvSpPr/>
            <p:nvPr/>
          </p:nvSpPr>
          <p:spPr>
            <a:xfrm rot="5400000">
              <a:off x="7609464" y="-766784"/>
              <a:ext cx="2205000" cy="22050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74"/>
            <p:cNvSpPr/>
            <p:nvPr/>
          </p:nvSpPr>
          <p:spPr>
            <a:xfrm rot="5400000">
              <a:off x="7679138" y="-843476"/>
              <a:ext cx="2205000" cy="220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0" name="Google Shape;960;p74"/>
          <p:cNvSpPr/>
          <p:nvPr/>
        </p:nvSpPr>
        <p:spPr>
          <a:xfrm>
            <a:off x="-388475" y="42700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74"/>
          <p:cNvSpPr/>
          <p:nvPr/>
        </p:nvSpPr>
        <p:spPr>
          <a:xfrm>
            <a:off x="8246550" y="4450038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74"/>
          <p:cNvSpPr/>
          <p:nvPr/>
        </p:nvSpPr>
        <p:spPr>
          <a:xfrm>
            <a:off x="8584500" y="166765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74"/>
          <p:cNvSpPr/>
          <p:nvPr/>
        </p:nvSpPr>
        <p:spPr>
          <a:xfrm>
            <a:off x="3314475" y="462305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74"/>
          <p:cNvSpPr/>
          <p:nvPr/>
        </p:nvSpPr>
        <p:spPr>
          <a:xfrm>
            <a:off x="8584500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74"/>
          <p:cNvSpPr/>
          <p:nvPr/>
        </p:nvSpPr>
        <p:spPr>
          <a:xfrm>
            <a:off x="162625" y="299402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6" name="Google Shape;966;p74"/>
          <p:cNvCxnSpPr/>
          <p:nvPr/>
        </p:nvCxnSpPr>
        <p:spPr>
          <a:xfrm>
            <a:off x="821550" y="-129200"/>
            <a:ext cx="0" cy="164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74"/>
          <p:cNvCxnSpPr/>
          <p:nvPr/>
        </p:nvCxnSpPr>
        <p:spPr>
          <a:xfrm>
            <a:off x="821550" y="3512625"/>
            <a:ext cx="0" cy="202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75"/>
          <p:cNvSpPr txBox="1"/>
          <p:nvPr>
            <p:ph idx="1" type="body"/>
          </p:nvPr>
        </p:nvSpPr>
        <p:spPr>
          <a:xfrm>
            <a:off x="713225" y="546950"/>
            <a:ext cx="3858900" cy="40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104391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nton"/>
              <a:buNone/>
              <a:defRPr sz="4800">
                <a:latin typeface="Anton"/>
                <a:ea typeface="Anton"/>
                <a:cs typeface="Anton"/>
                <a:sym typeface="Anton"/>
              </a:defRPr>
            </a:lvl1pPr>
          </a:lstStyle>
          <a:p/>
        </p:txBody>
      </p:sp>
      <p:grpSp>
        <p:nvGrpSpPr>
          <p:cNvPr id="970" name="Google Shape;970;p75"/>
          <p:cNvGrpSpPr/>
          <p:nvPr/>
        </p:nvGrpSpPr>
        <p:grpSpPr>
          <a:xfrm>
            <a:off x="7256525" y="3587640"/>
            <a:ext cx="2980539" cy="3005367"/>
            <a:chOff x="7256525" y="3587640"/>
            <a:chExt cx="2980539" cy="3005367"/>
          </a:xfrm>
        </p:grpSpPr>
        <p:sp>
          <p:nvSpPr>
            <p:cNvPr id="971" name="Google Shape;971;p75"/>
            <p:cNvSpPr/>
            <p:nvPr/>
          </p:nvSpPr>
          <p:spPr>
            <a:xfrm flipH="1" rot="-5400000">
              <a:off x="7256525" y="3587640"/>
              <a:ext cx="2904600" cy="29046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75"/>
            <p:cNvSpPr/>
            <p:nvPr/>
          </p:nvSpPr>
          <p:spPr>
            <a:xfrm flipH="1" rot="-5400000">
              <a:off x="7332464" y="3688407"/>
              <a:ext cx="2904600" cy="2904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3" name="Google Shape;973;p75"/>
          <p:cNvSpPr/>
          <p:nvPr/>
        </p:nvSpPr>
        <p:spPr>
          <a:xfrm>
            <a:off x="-458800" y="4528775"/>
            <a:ext cx="189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75"/>
          <p:cNvSpPr/>
          <p:nvPr/>
        </p:nvSpPr>
        <p:spPr>
          <a:xfrm>
            <a:off x="-703300" y="-4182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75"/>
          <p:cNvSpPr/>
          <p:nvPr/>
        </p:nvSpPr>
        <p:spPr>
          <a:xfrm>
            <a:off x="2285475" y="1416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75"/>
          <p:cNvSpPr/>
          <p:nvPr/>
        </p:nvSpPr>
        <p:spPr>
          <a:xfrm>
            <a:off x="8413725" y="2819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75"/>
          <p:cNvSpPr/>
          <p:nvPr/>
        </p:nvSpPr>
        <p:spPr>
          <a:xfrm>
            <a:off x="1439000" y="28192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75"/>
          <p:cNvSpPr/>
          <p:nvPr/>
        </p:nvSpPr>
        <p:spPr>
          <a:xfrm>
            <a:off x="2840650" y="452877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76"/>
          <p:cNvSpPr/>
          <p:nvPr/>
        </p:nvSpPr>
        <p:spPr>
          <a:xfrm>
            <a:off x="2174525" y="1490250"/>
            <a:ext cx="1331700" cy="11514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76"/>
          <p:cNvSpPr/>
          <p:nvPr/>
        </p:nvSpPr>
        <p:spPr>
          <a:xfrm>
            <a:off x="-586325" y="992100"/>
            <a:ext cx="3186900" cy="3186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76"/>
          <p:cNvSpPr/>
          <p:nvPr/>
        </p:nvSpPr>
        <p:spPr>
          <a:xfrm>
            <a:off x="-475757" y="1075427"/>
            <a:ext cx="3186900" cy="318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76"/>
          <p:cNvSpPr txBox="1"/>
          <p:nvPr>
            <p:ph hasCustomPrompt="1" type="title"/>
          </p:nvPr>
        </p:nvSpPr>
        <p:spPr>
          <a:xfrm>
            <a:off x="3225400" y="1894200"/>
            <a:ext cx="5198700" cy="13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984" name="Google Shape;984;p76"/>
          <p:cNvSpPr txBox="1"/>
          <p:nvPr>
            <p:ph idx="1" type="body"/>
          </p:nvPr>
        </p:nvSpPr>
        <p:spPr>
          <a:xfrm>
            <a:off x="3225300" y="3097650"/>
            <a:ext cx="51987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985" name="Google Shape;985;p76"/>
          <p:cNvCxnSpPr/>
          <p:nvPr/>
        </p:nvCxnSpPr>
        <p:spPr>
          <a:xfrm>
            <a:off x="8298800" y="-129200"/>
            <a:ext cx="0" cy="21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76"/>
          <p:cNvCxnSpPr/>
          <p:nvPr/>
        </p:nvCxnSpPr>
        <p:spPr>
          <a:xfrm>
            <a:off x="8298800" y="3695600"/>
            <a:ext cx="0" cy="202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7" name="Google Shape;987;p76"/>
          <p:cNvSpPr/>
          <p:nvPr/>
        </p:nvSpPr>
        <p:spPr>
          <a:xfrm>
            <a:off x="296325" y="47034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76"/>
          <p:cNvSpPr/>
          <p:nvPr/>
        </p:nvSpPr>
        <p:spPr>
          <a:xfrm>
            <a:off x="3171900" y="43187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76"/>
          <p:cNvSpPr/>
          <p:nvPr/>
        </p:nvSpPr>
        <p:spPr>
          <a:xfrm>
            <a:off x="1161050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76"/>
          <p:cNvSpPr/>
          <p:nvPr/>
        </p:nvSpPr>
        <p:spPr>
          <a:xfrm>
            <a:off x="7676800" y="12582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76"/>
          <p:cNvSpPr/>
          <p:nvPr/>
        </p:nvSpPr>
        <p:spPr>
          <a:xfrm>
            <a:off x="2049450" y="40868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76"/>
          <p:cNvSpPr/>
          <p:nvPr/>
        </p:nvSpPr>
        <p:spPr>
          <a:xfrm>
            <a:off x="7829900" y="-129200"/>
            <a:ext cx="937800" cy="1092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76"/>
          <p:cNvSpPr/>
          <p:nvPr/>
        </p:nvSpPr>
        <p:spPr>
          <a:xfrm>
            <a:off x="-541950" y="-463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1"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78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997" name="Google Shape;997;p78"/>
          <p:cNvSpPr txBox="1"/>
          <p:nvPr>
            <p:ph hasCustomPrompt="1" idx="2" type="title"/>
          </p:nvPr>
        </p:nvSpPr>
        <p:spPr>
          <a:xfrm>
            <a:off x="4716588" y="3283313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8" name="Google Shape;998;p78"/>
          <p:cNvSpPr txBox="1"/>
          <p:nvPr>
            <p:ph idx="1" type="subTitle"/>
          </p:nvPr>
        </p:nvSpPr>
        <p:spPr>
          <a:xfrm>
            <a:off x="5700000" y="2773350"/>
            <a:ext cx="26478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99" name="Google Shape;999;p78"/>
          <p:cNvSpPr txBox="1"/>
          <p:nvPr>
            <p:ph idx="3" type="subTitle"/>
          </p:nvPr>
        </p:nvSpPr>
        <p:spPr>
          <a:xfrm>
            <a:off x="5700000" y="3167594"/>
            <a:ext cx="26478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0" name="Google Shape;1000;p78"/>
          <p:cNvSpPr txBox="1"/>
          <p:nvPr>
            <p:ph hasCustomPrompt="1" idx="4" type="title"/>
          </p:nvPr>
        </p:nvSpPr>
        <p:spPr>
          <a:xfrm>
            <a:off x="3468613" y="3283313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1" name="Google Shape;1001;p78"/>
          <p:cNvSpPr txBox="1"/>
          <p:nvPr>
            <p:ph idx="5" type="subTitle"/>
          </p:nvPr>
        </p:nvSpPr>
        <p:spPr>
          <a:xfrm>
            <a:off x="796200" y="2773350"/>
            <a:ext cx="26478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02" name="Google Shape;1002;p78"/>
          <p:cNvSpPr txBox="1"/>
          <p:nvPr>
            <p:ph idx="6" type="subTitle"/>
          </p:nvPr>
        </p:nvSpPr>
        <p:spPr>
          <a:xfrm>
            <a:off x="796200" y="3167595"/>
            <a:ext cx="26478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3" name="Google Shape;1003;p78"/>
          <p:cNvSpPr/>
          <p:nvPr/>
        </p:nvSpPr>
        <p:spPr>
          <a:xfrm>
            <a:off x="5964675" y="-10131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78"/>
          <p:cNvSpPr/>
          <p:nvPr/>
        </p:nvSpPr>
        <p:spPr>
          <a:xfrm>
            <a:off x="-458800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78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78"/>
          <p:cNvSpPr/>
          <p:nvPr/>
        </p:nvSpPr>
        <p:spPr>
          <a:xfrm>
            <a:off x="217550" y="394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78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78"/>
          <p:cNvSpPr/>
          <p:nvPr/>
        </p:nvSpPr>
        <p:spPr>
          <a:xfrm>
            <a:off x="1157075" y="-12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78"/>
          <p:cNvSpPr/>
          <p:nvPr/>
        </p:nvSpPr>
        <p:spPr>
          <a:xfrm>
            <a:off x="7969800" y="38842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78"/>
          <p:cNvSpPr/>
          <p:nvPr/>
        </p:nvSpPr>
        <p:spPr>
          <a:xfrm>
            <a:off x="611000" y="33588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78"/>
          <p:cNvSpPr/>
          <p:nvPr/>
        </p:nvSpPr>
        <p:spPr>
          <a:xfrm>
            <a:off x="6833050" y="442287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2" name="Google Shape;1012;p78"/>
          <p:cNvCxnSpPr/>
          <p:nvPr/>
        </p:nvCxnSpPr>
        <p:spPr>
          <a:xfrm>
            <a:off x="4567650" y="1312125"/>
            <a:ext cx="0" cy="3903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13" name="Google Shape;1013;p78"/>
          <p:cNvCxnSpPr/>
          <p:nvPr/>
        </p:nvCxnSpPr>
        <p:spPr>
          <a:xfrm>
            <a:off x="4567650" y="-489900"/>
            <a:ext cx="0" cy="102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21_1"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79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016" name="Google Shape;1016;p79"/>
          <p:cNvSpPr txBox="1"/>
          <p:nvPr>
            <p:ph idx="1" type="subTitle"/>
          </p:nvPr>
        </p:nvSpPr>
        <p:spPr>
          <a:xfrm>
            <a:off x="4990784" y="3078150"/>
            <a:ext cx="23418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17" name="Google Shape;1017;p79"/>
          <p:cNvSpPr txBox="1"/>
          <p:nvPr>
            <p:ph idx="2" type="subTitle"/>
          </p:nvPr>
        </p:nvSpPr>
        <p:spPr>
          <a:xfrm>
            <a:off x="4990784" y="3472395"/>
            <a:ext cx="23418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8" name="Google Shape;1018;p79"/>
          <p:cNvSpPr txBox="1"/>
          <p:nvPr>
            <p:ph idx="3" type="subTitle"/>
          </p:nvPr>
        </p:nvSpPr>
        <p:spPr>
          <a:xfrm>
            <a:off x="1811400" y="3078150"/>
            <a:ext cx="23418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19" name="Google Shape;1019;p79"/>
          <p:cNvSpPr txBox="1"/>
          <p:nvPr>
            <p:ph idx="4" type="subTitle"/>
          </p:nvPr>
        </p:nvSpPr>
        <p:spPr>
          <a:xfrm>
            <a:off x="1811400" y="3472397"/>
            <a:ext cx="23418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0" name="Google Shape;1020;p79"/>
          <p:cNvSpPr/>
          <p:nvPr/>
        </p:nvSpPr>
        <p:spPr>
          <a:xfrm flipH="1" rot="-5400000">
            <a:off x="634214" y="437290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79"/>
          <p:cNvSpPr/>
          <p:nvPr/>
        </p:nvSpPr>
        <p:spPr>
          <a:xfrm flipH="1" rot="-5400000">
            <a:off x="558275" y="427214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79"/>
          <p:cNvSpPr/>
          <p:nvPr/>
        </p:nvSpPr>
        <p:spPr>
          <a:xfrm>
            <a:off x="8764275" y="32985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79"/>
          <p:cNvSpPr/>
          <p:nvPr/>
        </p:nvSpPr>
        <p:spPr>
          <a:xfrm>
            <a:off x="8688925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79"/>
          <p:cNvSpPr/>
          <p:nvPr/>
        </p:nvSpPr>
        <p:spPr>
          <a:xfrm>
            <a:off x="-639900" y="-6617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79"/>
          <p:cNvSpPr/>
          <p:nvPr/>
        </p:nvSpPr>
        <p:spPr>
          <a:xfrm>
            <a:off x="8509750" y="192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79"/>
          <p:cNvSpPr/>
          <p:nvPr/>
        </p:nvSpPr>
        <p:spPr>
          <a:xfrm>
            <a:off x="8430775" y="46470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79"/>
          <p:cNvSpPr/>
          <p:nvPr/>
        </p:nvSpPr>
        <p:spPr>
          <a:xfrm>
            <a:off x="38465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79"/>
          <p:cNvSpPr/>
          <p:nvPr/>
        </p:nvSpPr>
        <p:spPr>
          <a:xfrm>
            <a:off x="7137475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79"/>
          <p:cNvSpPr/>
          <p:nvPr/>
        </p:nvSpPr>
        <p:spPr>
          <a:xfrm>
            <a:off x="6140575" y="-1739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9"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80"/>
          <p:cNvSpPr/>
          <p:nvPr/>
        </p:nvSpPr>
        <p:spPr>
          <a:xfrm>
            <a:off x="286875" y="588700"/>
            <a:ext cx="4408200" cy="36384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80"/>
          <p:cNvSpPr/>
          <p:nvPr/>
        </p:nvSpPr>
        <p:spPr>
          <a:xfrm>
            <a:off x="441875" y="742950"/>
            <a:ext cx="4408200" cy="3638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80"/>
          <p:cNvSpPr txBox="1"/>
          <p:nvPr>
            <p:ph type="ctrTitle"/>
          </p:nvPr>
        </p:nvSpPr>
        <p:spPr>
          <a:xfrm>
            <a:off x="720000" y="1314163"/>
            <a:ext cx="3852000" cy="205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34" name="Google Shape;1034;p80"/>
          <p:cNvSpPr/>
          <p:nvPr/>
        </p:nvSpPr>
        <p:spPr>
          <a:xfrm>
            <a:off x="4138075" y="44238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80"/>
          <p:cNvSpPr/>
          <p:nvPr/>
        </p:nvSpPr>
        <p:spPr>
          <a:xfrm>
            <a:off x="4850075" y="1588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80"/>
          <p:cNvSpPr/>
          <p:nvPr/>
        </p:nvSpPr>
        <p:spPr>
          <a:xfrm>
            <a:off x="7695175" y="404100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80"/>
          <p:cNvSpPr/>
          <p:nvPr/>
        </p:nvSpPr>
        <p:spPr>
          <a:xfrm>
            <a:off x="234575" y="4634400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80"/>
          <p:cNvSpPr/>
          <p:nvPr/>
        </p:nvSpPr>
        <p:spPr>
          <a:xfrm>
            <a:off x="8373475" y="19425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80"/>
          <p:cNvSpPr txBox="1"/>
          <p:nvPr>
            <p:ph idx="2" type="title"/>
          </p:nvPr>
        </p:nvSpPr>
        <p:spPr>
          <a:xfrm>
            <a:off x="720000" y="3529675"/>
            <a:ext cx="38520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16"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81"/>
          <p:cNvSpPr/>
          <p:nvPr/>
        </p:nvSpPr>
        <p:spPr>
          <a:xfrm>
            <a:off x="4487325" y="38250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81"/>
          <p:cNvSpPr/>
          <p:nvPr/>
        </p:nvSpPr>
        <p:spPr>
          <a:xfrm>
            <a:off x="8472450" y="1695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81"/>
          <p:cNvSpPr/>
          <p:nvPr/>
        </p:nvSpPr>
        <p:spPr>
          <a:xfrm>
            <a:off x="1242125" y="21390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81"/>
          <p:cNvSpPr/>
          <p:nvPr/>
        </p:nvSpPr>
        <p:spPr>
          <a:xfrm>
            <a:off x="1357700" y="45035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81"/>
          <p:cNvSpPr/>
          <p:nvPr/>
        </p:nvSpPr>
        <p:spPr>
          <a:xfrm>
            <a:off x="1422050" y="59365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81"/>
          <p:cNvSpPr/>
          <p:nvPr/>
        </p:nvSpPr>
        <p:spPr>
          <a:xfrm>
            <a:off x="8487600" y="4555475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7" name="Google Shape;1047;p81"/>
          <p:cNvCxnSpPr/>
          <p:nvPr/>
        </p:nvCxnSpPr>
        <p:spPr>
          <a:xfrm>
            <a:off x="825950" y="-937975"/>
            <a:ext cx="0" cy="2631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48" name="Google Shape;1048;p81"/>
          <p:cNvCxnSpPr/>
          <p:nvPr/>
        </p:nvCxnSpPr>
        <p:spPr>
          <a:xfrm>
            <a:off x="825950" y="3392700"/>
            <a:ext cx="0" cy="2631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049" name="Google Shape;1049;p81"/>
          <p:cNvGrpSpPr/>
          <p:nvPr/>
        </p:nvGrpSpPr>
        <p:grpSpPr>
          <a:xfrm>
            <a:off x="1793120" y="749323"/>
            <a:ext cx="5405364" cy="3644869"/>
            <a:chOff x="717450" y="1493475"/>
            <a:chExt cx="1854900" cy="2767975"/>
          </a:xfrm>
        </p:grpSpPr>
        <p:sp>
          <p:nvSpPr>
            <p:cNvPr id="1050" name="Google Shape;1050;p81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81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2" name="Google Shape;1052;p81"/>
          <p:cNvSpPr txBox="1"/>
          <p:nvPr>
            <p:ph type="title"/>
          </p:nvPr>
        </p:nvSpPr>
        <p:spPr>
          <a:xfrm>
            <a:off x="2612100" y="3066200"/>
            <a:ext cx="39198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053" name="Google Shape;1053;p81"/>
          <p:cNvSpPr txBox="1"/>
          <p:nvPr>
            <p:ph idx="1" type="subTitle"/>
          </p:nvPr>
        </p:nvSpPr>
        <p:spPr>
          <a:xfrm>
            <a:off x="2612100" y="1974725"/>
            <a:ext cx="39198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3">
  <p:cSld name="CUSTOM_16_1"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82"/>
          <p:cNvSpPr/>
          <p:nvPr/>
        </p:nvSpPr>
        <p:spPr>
          <a:xfrm>
            <a:off x="-839375" y="7860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82"/>
          <p:cNvSpPr/>
          <p:nvPr/>
        </p:nvSpPr>
        <p:spPr>
          <a:xfrm rot="3513787">
            <a:off x="3512077" y="4093893"/>
            <a:ext cx="778819" cy="673652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82"/>
          <p:cNvSpPr/>
          <p:nvPr/>
        </p:nvSpPr>
        <p:spPr>
          <a:xfrm>
            <a:off x="1242125" y="21390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82"/>
          <p:cNvSpPr/>
          <p:nvPr/>
        </p:nvSpPr>
        <p:spPr>
          <a:xfrm>
            <a:off x="6959175" y="465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82"/>
          <p:cNvSpPr/>
          <p:nvPr/>
        </p:nvSpPr>
        <p:spPr>
          <a:xfrm>
            <a:off x="7157375" y="38066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82"/>
          <p:cNvSpPr/>
          <p:nvPr/>
        </p:nvSpPr>
        <p:spPr>
          <a:xfrm>
            <a:off x="-157700" y="3037625"/>
            <a:ext cx="495900" cy="498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1" name="Google Shape;1061;p82"/>
          <p:cNvGrpSpPr/>
          <p:nvPr/>
        </p:nvGrpSpPr>
        <p:grpSpPr>
          <a:xfrm>
            <a:off x="4429531" y="540004"/>
            <a:ext cx="3902710" cy="2631514"/>
            <a:chOff x="717450" y="1493475"/>
            <a:chExt cx="1854900" cy="2767975"/>
          </a:xfrm>
        </p:grpSpPr>
        <p:sp>
          <p:nvSpPr>
            <p:cNvPr id="1062" name="Google Shape;1062;p82"/>
            <p:cNvSpPr/>
            <p:nvPr/>
          </p:nvSpPr>
          <p:spPr>
            <a:xfrm>
              <a:off x="717450" y="1493475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82"/>
            <p:cNvSpPr/>
            <p:nvPr/>
          </p:nvSpPr>
          <p:spPr>
            <a:xfrm>
              <a:off x="793650" y="1637950"/>
              <a:ext cx="17787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4" name="Google Shape;1064;p82"/>
          <p:cNvSpPr txBox="1"/>
          <p:nvPr>
            <p:ph type="title"/>
          </p:nvPr>
        </p:nvSpPr>
        <p:spPr>
          <a:xfrm>
            <a:off x="5020794" y="2212815"/>
            <a:ext cx="28302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065" name="Google Shape;1065;p82"/>
          <p:cNvSpPr txBox="1"/>
          <p:nvPr>
            <p:ph idx="1" type="subTitle"/>
          </p:nvPr>
        </p:nvSpPr>
        <p:spPr>
          <a:xfrm>
            <a:off x="5020800" y="1082450"/>
            <a:ext cx="2830200" cy="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6" name="Google Shape;1066;p82"/>
          <p:cNvSpPr/>
          <p:nvPr/>
        </p:nvSpPr>
        <p:spPr>
          <a:xfrm>
            <a:off x="6075625" y="468805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CUSTOM_17"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83"/>
          <p:cNvSpPr/>
          <p:nvPr/>
        </p:nvSpPr>
        <p:spPr>
          <a:xfrm flipH="1" rot="-5400000">
            <a:off x="3119689" y="780232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83"/>
          <p:cNvSpPr txBox="1"/>
          <p:nvPr>
            <p:ph type="title"/>
          </p:nvPr>
        </p:nvSpPr>
        <p:spPr>
          <a:xfrm>
            <a:off x="1972650" y="3877300"/>
            <a:ext cx="51987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70" name="Google Shape;1070;p83"/>
          <p:cNvSpPr/>
          <p:nvPr/>
        </p:nvSpPr>
        <p:spPr>
          <a:xfrm flipH="1" rot="-5400000">
            <a:off x="7743489" y="378365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83"/>
          <p:cNvSpPr/>
          <p:nvPr/>
        </p:nvSpPr>
        <p:spPr>
          <a:xfrm flipH="1" rot="-5400000">
            <a:off x="7667550" y="368289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83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83"/>
          <p:cNvSpPr/>
          <p:nvPr/>
        </p:nvSpPr>
        <p:spPr>
          <a:xfrm>
            <a:off x="8688925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83"/>
          <p:cNvSpPr/>
          <p:nvPr/>
        </p:nvSpPr>
        <p:spPr>
          <a:xfrm>
            <a:off x="-639900" y="-6617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83"/>
          <p:cNvSpPr/>
          <p:nvPr/>
        </p:nvSpPr>
        <p:spPr>
          <a:xfrm>
            <a:off x="8509750" y="192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83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83"/>
          <p:cNvSpPr/>
          <p:nvPr/>
        </p:nvSpPr>
        <p:spPr>
          <a:xfrm>
            <a:off x="38465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83"/>
          <p:cNvSpPr/>
          <p:nvPr/>
        </p:nvSpPr>
        <p:spPr>
          <a:xfrm>
            <a:off x="7137475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83"/>
          <p:cNvSpPr txBox="1"/>
          <p:nvPr>
            <p:ph hasCustomPrompt="1" idx="2" type="title"/>
          </p:nvPr>
        </p:nvSpPr>
        <p:spPr>
          <a:xfrm>
            <a:off x="1972650" y="1554975"/>
            <a:ext cx="5198700" cy="13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3">
  <p:cSld name="CUSTOM_17_1"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84"/>
          <p:cNvSpPr txBox="1"/>
          <p:nvPr>
            <p:ph type="title"/>
          </p:nvPr>
        </p:nvSpPr>
        <p:spPr>
          <a:xfrm>
            <a:off x="713225" y="2872350"/>
            <a:ext cx="47475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2" name="Google Shape;1082;p84"/>
          <p:cNvSpPr/>
          <p:nvPr/>
        </p:nvSpPr>
        <p:spPr>
          <a:xfrm flipH="1" rot="-5400000">
            <a:off x="634214" y="437290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84"/>
          <p:cNvSpPr/>
          <p:nvPr/>
        </p:nvSpPr>
        <p:spPr>
          <a:xfrm flipH="1" rot="-5400000">
            <a:off x="558275" y="427214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84"/>
          <p:cNvSpPr/>
          <p:nvPr/>
        </p:nvSpPr>
        <p:spPr>
          <a:xfrm>
            <a:off x="8764275" y="32985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84"/>
          <p:cNvSpPr/>
          <p:nvPr/>
        </p:nvSpPr>
        <p:spPr>
          <a:xfrm>
            <a:off x="8688925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84"/>
          <p:cNvSpPr/>
          <p:nvPr/>
        </p:nvSpPr>
        <p:spPr>
          <a:xfrm>
            <a:off x="-639900" y="-6617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84"/>
          <p:cNvSpPr/>
          <p:nvPr/>
        </p:nvSpPr>
        <p:spPr>
          <a:xfrm>
            <a:off x="8509750" y="192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84"/>
          <p:cNvSpPr/>
          <p:nvPr/>
        </p:nvSpPr>
        <p:spPr>
          <a:xfrm>
            <a:off x="8430775" y="46470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84"/>
          <p:cNvSpPr/>
          <p:nvPr/>
        </p:nvSpPr>
        <p:spPr>
          <a:xfrm>
            <a:off x="38465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84"/>
          <p:cNvSpPr/>
          <p:nvPr/>
        </p:nvSpPr>
        <p:spPr>
          <a:xfrm>
            <a:off x="7137475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84"/>
          <p:cNvSpPr txBox="1"/>
          <p:nvPr>
            <p:ph hasCustomPrompt="1" idx="2" type="title"/>
          </p:nvPr>
        </p:nvSpPr>
        <p:spPr>
          <a:xfrm>
            <a:off x="713225" y="1554975"/>
            <a:ext cx="4747500" cy="13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092" name="Google Shape;1092;p84"/>
          <p:cNvSpPr/>
          <p:nvPr/>
        </p:nvSpPr>
        <p:spPr>
          <a:xfrm>
            <a:off x="6140575" y="-1739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contents">
  <p:cSld name="CUSTOM_1">
    <p:bg>
      <p:bgPr>
        <a:solidFill>
          <a:schemeClr val="dk1"/>
        </a:solidFill>
      </p:bgPr>
    </p:bg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85"/>
          <p:cNvSpPr/>
          <p:nvPr/>
        </p:nvSpPr>
        <p:spPr>
          <a:xfrm>
            <a:off x="3830701" y="3100488"/>
            <a:ext cx="741300" cy="7413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85"/>
          <p:cNvSpPr/>
          <p:nvPr/>
        </p:nvSpPr>
        <p:spPr>
          <a:xfrm>
            <a:off x="4083663" y="189636"/>
            <a:ext cx="4570800" cy="4508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85"/>
          <p:cNvSpPr/>
          <p:nvPr/>
        </p:nvSpPr>
        <p:spPr>
          <a:xfrm>
            <a:off x="4247278" y="353250"/>
            <a:ext cx="4570800" cy="4508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85"/>
          <p:cNvSpPr txBox="1"/>
          <p:nvPr>
            <p:ph type="title"/>
          </p:nvPr>
        </p:nvSpPr>
        <p:spPr>
          <a:xfrm>
            <a:off x="720000" y="1814675"/>
            <a:ext cx="2948100" cy="15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8" name="Google Shape;1098;p85"/>
          <p:cNvSpPr txBox="1"/>
          <p:nvPr>
            <p:ph hasCustomPrompt="1" idx="2" type="title"/>
          </p:nvPr>
        </p:nvSpPr>
        <p:spPr>
          <a:xfrm>
            <a:off x="4642900" y="965450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9" name="Google Shape;1099;p85"/>
          <p:cNvSpPr txBox="1"/>
          <p:nvPr>
            <p:ph hasCustomPrompt="1" idx="3" type="title"/>
          </p:nvPr>
        </p:nvSpPr>
        <p:spPr>
          <a:xfrm>
            <a:off x="4642900" y="1948051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0" name="Google Shape;1100;p85"/>
          <p:cNvSpPr txBox="1"/>
          <p:nvPr>
            <p:ph hasCustomPrompt="1" idx="4" type="title"/>
          </p:nvPr>
        </p:nvSpPr>
        <p:spPr>
          <a:xfrm>
            <a:off x="4642900" y="2930651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1" name="Google Shape;1101;p85"/>
          <p:cNvSpPr txBox="1"/>
          <p:nvPr>
            <p:ph hasCustomPrompt="1" idx="5" type="title"/>
          </p:nvPr>
        </p:nvSpPr>
        <p:spPr>
          <a:xfrm>
            <a:off x="4642900" y="3939075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2" name="Google Shape;1102;p85"/>
          <p:cNvSpPr txBox="1"/>
          <p:nvPr>
            <p:ph idx="1" type="subTitle"/>
          </p:nvPr>
        </p:nvSpPr>
        <p:spPr>
          <a:xfrm>
            <a:off x="5716000" y="684075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03" name="Google Shape;1103;p85"/>
          <p:cNvSpPr txBox="1"/>
          <p:nvPr>
            <p:ph idx="6" type="subTitle"/>
          </p:nvPr>
        </p:nvSpPr>
        <p:spPr>
          <a:xfrm>
            <a:off x="5716000" y="1670662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04" name="Google Shape;1104;p85"/>
          <p:cNvSpPr txBox="1"/>
          <p:nvPr>
            <p:ph idx="7" type="subTitle"/>
          </p:nvPr>
        </p:nvSpPr>
        <p:spPr>
          <a:xfrm>
            <a:off x="5716000" y="2663825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05" name="Google Shape;1105;p85"/>
          <p:cNvSpPr txBox="1"/>
          <p:nvPr>
            <p:ph idx="8" type="subTitle"/>
          </p:nvPr>
        </p:nvSpPr>
        <p:spPr>
          <a:xfrm>
            <a:off x="5716000" y="3657000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06" name="Google Shape;1106;p85"/>
          <p:cNvCxnSpPr/>
          <p:nvPr/>
        </p:nvCxnSpPr>
        <p:spPr>
          <a:xfrm>
            <a:off x="821550" y="-129200"/>
            <a:ext cx="0" cy="164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85"/>
          <p:cNvCxnSpPr/>
          <p:nvPr/>
        </p:nvCxnSpPr>
        <p:spPr>
          <a:xfrm>
            <a:off x="821550" y="3512625"/>
            <a:ext cx="0" cy="202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08" name="Google Shape;1108;p85"/>
          <p:cNvSpPr/>
          <p:nvPr/>
        </p:nvSpPr>
        <p:spPr>
          <a:xfrm>
            <a:off x="3592052" y="4459663"/>
            <a:ext cx="408600" cy="4086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85"/>
          <p:cNvSpPr/>
          <p:nvPr/>
        </p:nvSpPr>
        <p:spPr>
          <a:xfrm>
            <a:off x="8885229" y="3887046"/>
            <a:ext cx="531600" cy="5346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85"/>
          <p:cNvSpPr/>
          <p:nvPr/>
        </p:nvSpPr>
        <p:spPr>
          <a:xfrm>
            <a:off x="160500" y="39902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85"/>
          <p:cNvSpPr/>
          <p:nvPr/>
        </p:nvSpPr>
        <p:spPr>
          <a:xfrm>
            <a:off x="3449175" y="3957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85"/>
          <p:cNvSpPr txBox="1"/>
          <p:nvPr>
            <p:ph idx="9" type="subTitle"/>
          </p:nvPr>
        </p:nvSpPr>
        <p:spPr>
          <a:xfrm>
            <a:off x="5716000" y="1002100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85"/>
          <p:cNvSpPr txBox="1"/>
          <p:nvPr>
            <p:ph idx="13" type="subTitle"/>
          </p:nvPr>
        </p:nvSpPr>
        <p:spPr>
          <a:xfrm>
            <a:off x="5716000" y="2975275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85"/>
          <p:cNvSpPr txBox="1"/>
          <p:nvPr>
            <p:ph idx="14" type="subTitle"/>
          </p:nvPr>
        </p:nvSpPr>
        <p:spPr>
          <a:xfrm>
            <a:off x="5716000" y="3975025"/>
            <a:ext cx="23487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85"/>
          <p:cNvSpPr txBox="1"/>
          <p:nvPr>
            <p:ph idx="15" type="subTitle"/>
          </p:nvPr>
        </p:nvSpPr>
        <p:spPr>
          <a:xfrm>
            <a:off x="5716000" y="1975525"/>
            <a:ext cx="23487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contents 2">
  <p:cSld name="CUSTOM_1_1">
    <p:bg>
      <p:bgPr>
        <a:solidFill>
          <a:schemeClr val="dk1"/>
        </a:solidFill>
      </p:bgPr>
    </p:bg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86"/>
          <p:cNvSpPr txBox="1"/>
          <p:nvPr>
            <p:ph type="title"/>
          </p:nvPr>
        </p:nvSpPr>
        <p:spPr>
          <a:xfrm>
            <a:off x="720000" y="539500"/>
            <a:ext cx="77109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8" name="Google Shape;1118;p86"/>
          <p:cNvSpPr txBox="1"/>
          <p:nvPr>
            <p:ph hasCustomPrompt="1" idx="2" type="title"/>
          </p:nvPr>
        </p:nvSpPr>
        <p:spPr>
          <a:xfrm>
            <a:off x="2528138" y="1542350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9" name="Google Shape;1119;p86"/>
          <p:cNvSpPr txBox="1"/>
          <p:nvPr>
            <p:ph idx="1" type="subTitle"/>
          </p:nvPr>
        </p:nvSpPr>
        <p:spPr>
          <a:xfrm>
            <a:off x="1833188" y="2082225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20" name="Google Shape;1120;p86"/>
          <p:cNvSpPr/>
          <p:nvPr/>
        </p:nvSpPr>
        <p:spPr>
          <a:xfrm>
            <a:off x="8010476" y="-223348"/>
            <a:ext cx="1337100" cy="13371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86"/>
          <p:cNvSpPr/>
          <p:nvPr/>
        </p:nvSpPr>
        <p:spPr>
          <a:xfrm>
            <a:off x="-96229" y="3070329"/>
            <a:ext cx="1034400" cy="10404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86"/>
          <p:cNvSpPr/>
          <p:nvPr/>
        </p:nvSpPr>
        <p:spPr>
          <a:xfrm>
            <a:off x="8341550" y="31177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86"/>
          <p:cNvSpPr/>
          <p:nvPr/>
        </p:nvSpPr>
        <p:spPr>
          <a:xfrm>
            <a:off x="4896275" y="-223350"/>
            <a:ext cx="846000" cy="8460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86"/>
          <p:cNvSpPr txBox="1"/>
          <p:nvPr>
            <p:ph idx="3" type="subTitle"/>
          </p:nvPr>
        </p:nvSpPr>
        <p:spPr>
          <a:xfrm>
            <a:off x="1833188" y="2400250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5" name="Google Shape;1125;p86"/>
          <p:cNvSpPr txBox="1"/>
          <p:nvPr>
            <p:ph hasCustomPrompt="1" idx="4" type="title"/>
          </p:nvPr>
        </p:nvSpPr>
        <p:spPr>
          <a:xfrm>
            <a:off x="5657063" y="1542350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6" name="Google Shape;1126;p86"/>
          <p:cNvSpPr txBox="1"/>
          <p:nvPr>
            <p:ph idx="5" type="subTitle"/>
          </p:nvPr>
        </p:nvSpPr>
        <p:spPr>
          <a:xfrm>
            <a:off x="4962113" y="2082225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27" name="Google Shape;1127;p86"/>
          <p:cNvSpPr txBox="1"/>
          <p:nvPr>
            <p:ph idx="6" type="subTitle"/>
          </p:nvPr>
        </p:nvSpPr>
        <p:spPr>
          <a:xfrm>
            <a:off x="4962113" y="2400250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8" name="Google Shape;1128;p86"/>
          <p:cNvSpPr txBox="1"/>
          <p:nvPr>
            <p:ph hasCustomPrompt="1" idx="7" type="title"/>
          </p:nvPr>
        </p:nvSpPr>
        <p:spPr>
          <a:xfrm>
            <a:off x="2528138" y="3252675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9" name="Google Shape;1129;p86"/>
          <p:cNvSpPr txBox="1"/>
          <p:nvPr>
            <p:ph idx="8" type="subTitle"/>
          </p:nvPr>
        </p:nvSpPr>
        <p:spPr>
          <a:xfrm>
            <a:off x="1833188" y="3792550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30" name="Google Shape;1130;p86"/>
          <p:cNvSpPr txBox="1"/>
          <p:nvPr>
            <p:ph idx="9" type="subTitle"/>
          </p:nvPr>
        </p:nvSpPr>
        <p:spPr>
          <a:xfrm>
            <a:off x="1833188" y="4110575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1" name="Google Shape;1131;p86"/>
          <p:cNvSpPr txBox="1"/>
          <p:nvPr>
            <p:ph hasCustomPrompt="1" idx="13" type="title"/>
          </p:nvPr>
        </p:nvSpPr>
        <p:spPr>
          <a:xfrm>
            <a:off x="5657063" y="3252675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2" name="Google Shape;1132;p86"/>
          <p:cNvSpPr txBox="1"/>
          <p:nvPr>
            <p:ph idx="14" type="subTitle"/>
          </p:nvPr>
        </p:nvSpPr>
        <p:spPr>
          <a:xfrm>
            <a:off x="4962113" y="3792550"/>
            <a:ext cx="2348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33" name="Google Shape;1133;p86"/>
          <p:cNvSpPr txBox="1"/>
          <p:nvPr>
            <p:ph idx="15" type="subTitle"/>
          </p:nvPr>
        </p:nvSpPr>
        <p:spPr>
          <a:xfrm>
            <a:off x="4962113" y="4110575"/>
            <a:ext cx="234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4" name="Google Shape;1134;p86"/>
          <p:cNvSpPr/>
          <p:nvPr/>
        </p:nvSpPr>
        <p:spPr>
          <a:xfrm>
            <a:off x="3732951" y="4791827"/>
            <a:ext cx="1337100" cy="13371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86"/>
          <p:cNvSpPr/>
          <p:nvPr/>
        </p:nvSpPr>
        <p:spPr>
          <a:xfrm>
            <a:off x="140825" y="20024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18"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87"/>
          <p:cNvSpPr txBox="1"/>
          <p:nvPr>
            <p:ph type="title"/>
          </p:nvPr>
        </p:nvSpPr>
        <p:spPr>
          <a:xfrm>
            <a:off x="5140764" y="1899188"/>
            <a:ext cx="26877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138" name="Google Shape;1138;p87"/>
          <p:cNvSpPr txBox="1"/>
          <p:nvPr>
            <p:ph idx="1" type="subTitle"/>
          </p:nvPr>
        </p:nvSpPr>
        <p:spPr>
          <a:xfrm>
            <a:off x="5141900" y="2420513"/>
            <a:ext cx="27084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9" name="Google Shape;1139;p87"/>
          <p:cNvSpPr/>
          <p:nvPr/>
        </p:nvSpPr>
        <p:spPr>
          <a:xfrm>
            <a:off x="5964675" y="-10131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87"/>
          <p:cNvSpPr/>
          <p:nvPr/>
        </p:nvSpPr>
        <p:spPr>
          <a:xfrm>
            <a:off x="-458800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87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87"/>
          <p:cNvSpPr/>
          <p:nvPr/>
        </p:nvSpPr>
        <p:spPr>
          <a:xfrm>
            <a:off x="217550" y="394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87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87"/>
          <p:cNvSpPr/>
          <p:nvPr/>
        </p:nvSpPr>
        <p:spPr>
          <a:xfrm>
            <a:off x="1157075" y="-12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87"/>
          <p:cNvSpPr/>
          <p:nvPr/>
        </p:nvSpPr>
        <p:spPr>
          <a:xfrm>
            <a:off x="7969800" y="38842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87"/>
          <p:cNvSpPr/>
          <p:nvPr/>
        </p:nvSpPr>
        <p:spPr>
          <a:xfrm>
            <a:off x="611000" y="33588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87"/>
          <p:cNvSpPr/>
          <p:nvPr/>
        </p:nvSpPr>
        <p:spPr>
          <a:xfrm>
            <a:off x="6833050" y="442287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4">
  <p:cSld name="CUSTOM_18_1"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88"/>
          <p:cNvSpPr/>
          <p:nvPr/>
        </p:nvSpPr>
        <p:spPr>
          <a:xfrm>
            <a:off x="5104877" y="932297"/>
            <a:ext cx="3207300" cy="31641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88"/>
          <p:cNvSpPr/>
          <p:nvPr/>
        </p:nvSpPr>
        <p:spPr>
          <a:xfrm>
            <a:off x="5219689" y="1047110"/>
            <a:ext cx="3207300" cy="3164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88"/>
          <p:cNvSpPr txBox="1"/>
          <p:nvPr>
            <p:ph type="title"/>
          </p:nvPr>
        </p:nvSpPr>
        <p:spPr>
          <a:xfrm>
            <a:off x="5597975" y="1746811"/>
            <a:ext cx="26877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152" name="Google Shape;1152;p88"/>
          <p:cNvSpPr txBox="1"/>
          <p:nvPr>
            <p:ph idx="1" type="subTitle"/>
          </p:nvPr>
        </p:nvSpPr>
        <p:spPr>
          <a:xfrm>
            <a:off x="5599100" y="2572913"/>
            <a:ext cx="27084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3" name="Google Shape;1153;p88"/>
          <p:cNvSpPr/>
          <p:nvPr/>
        </p:nvSpPr>
        <p:spPr>
          <a:xfrm>
            <a:off x="0" y="4422881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88"/>
          <p:cNvSpPr/>
          <p:nvPr/>
        </p:nvSpPr>
        <p:spPr>
          <a:xfrm>
            <a:off x="-458800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88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88"/>
          <p:cNvSpPr/>
          <p:nvPr/>
        </p:nvSpPr>
        <p:spPr>
          <a:xfrm>
            <a:off x="7093050" y="2723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88"/>
          <p:cNvSpPr/>
          <p:nvPr/>
        </p:nvSpPr>
        <p:spPr>
          <a:xfrm>
            <a:off x="5265950" y="1493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88"/>
          <p:cNvSpPr/>
          <p:nvPr/>
        </p:nvSpPr>
        <p:spPr>
          <a:xfrm>
            <a:off x="1157075" y="-12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88"/>
          <p:cNvSpPr/>
          <p:nvPr/>
        </p:nvSpPr>
        <p:spPr>
          <a:xfrm>
            <a:off x="7733625" y="429097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88"/>
          <p:cNvSpPr/>
          <p:nvPr/>
        </p:nvSpPr>
        <p:spPr>
          <a:xfrm>
            <a:off x="8300000" y="35405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88"/>
          <p:cNvSpPr/>
          <p:nvPr/>
        </p:nvSpPr>
        <p:spPr>
          <a:xfrm>
            <a:off x="6833050" y="442287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">
    <p:bg>
      <p:bgPr>
        <a:solidFill>
          <a:schemeClr val="dk1"/>
        </a:solidFill>
      </p:bgPr>
    </p:bg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3" name="Google Shape;1163;p89"/>
          <p:cNvCxnSpPr/>
          <p:nvPr/>
        </p:nvCxnSpPr>
        <p:spPr>
          <a:xfrm rot="10800000">
            <a:off x="2314550" y="-113300"/>
            <a:ext cx="0" cy="133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64" name="Google Shape;1164;p89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5" name="Google Shape;1165;p89"/>
          <p:cNvSpPr/>
          <p:nvPr/>
        </p:nvSpPr>
        <p:spPr>
          <a:xfrm>
            <a:off x="816325" y="1377350"/>
            <a:ext cx="2802000" cy="28020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89"/>
          <p:cNvSpPr/>
          <p:nvPr/>
        </p:nvSpPr>
        <p:spPr>
          <a:xfrm>
            <a:off x="913541" y="1450615"/>
            <a:ext cx="2802000" cy="280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89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89"/>
          <p:cNvSpPr/>
          <p:nvPr/>
        </p:nvSpPr>
        <p:spPr>
          <a:xfrm>
            <a:off x="8688925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89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89"/>
          <p:cNvSpPr/>
          <p:nvPr/>
        </p:nvSpPr>
        <p:spPr>
          <a:xfrm>
            <a:off x="3211700" y="41793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89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89"/>
          <p:cNvSpPr/>
          <p:nvPr/>
        </p:nvSpPr>
        <p:spPr>
          <a:xfrm>
            <a:off x="181100" y="11969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89"/>
          <p:cNvSpPr/>
          <p:nvPr/>
        </p:nvSpPr>
        <p:spPr>
          <a:xfrm>
            <a:off x="7592550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4" name="Google Shape;1174;p89"/>
          <p:cNvCxnSpPr/>
          <p:nvPr/>
        </p:nvCxnSpPr>
        <p:spPr>
          <a:xfrm rot="10800000">
            <a:off x="2314550" y="4424875"/>
            <a:ext cx="0" cy="100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_1">
    <p:bg>
      <p:bgPr>
        <a:solidFill>
          <a:schemeClr val="dk1"/>
        </a:solidFill>
      </p:bgPr>
    </p:bg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6" name="Google Shape;1176;p90"/>
          <p:cNvCxnSpPr/>
          <p:nvPr/>
        </p:nvCxnSpPr>
        <p:spPr>
          <a:xfrm rot="10800000">
            <a:off x="2314550" y="-113225"/>
            <a:ext cx="0" cy="103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77" name="Google Shape;1177;p90"/>
          <p:cNvSpPr/>
          <p:nvPr/>
        </p:nvSpPr>
        <p:spPr>
          <a:xfrm>
            <a:off x="713225" y="710011"/>
            <a:ext cx="3362400" cy="33624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90"/>
          <p:cNvSpPr/>
          <p:nvPr/>
        </p:nvSpPr>
        <p:spPr>
          <a:xfrm>
            <a:off x="829884" y="709998"/>
            <a:ext cx="3362400" cy="3362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90"/>
          <p:cNvSpPr/>
          <p:nvPr/>
        </p:nvSpPr>
        <p:spPr>
          <a:xfrm>
            <a:off x="8552400" y="966269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90"/>
          <p:cNvSpPr/>
          <p:nvPr/>
        </p:nvSpPr>
        <p:spPr>
          <a:xfrm>
            <a:off x="-522125" y="5690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90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90"/>
          <p:cNvSpPr/>
          <p:nvPr/>
        </p:nvSpPr>
        <p:spPr>
          <a:xfrm>
            <a:off x="3211700" y="41793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90"/>
          <p:cNvSpPr/>
          <p:nvPr/>
        </p:nvSpPr>
        <p:spPr>
          <a:xfrm>
            <a:off x="6627050" y="46085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90"/>
          <p:cNvSpPr/>
          <p:nvPr/>
        </p:nvSpPr>
        <p:spPr>
          <a:xfrm>
            <a:off x="8552400" y="30141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90"/>
          <p:cNvSpPr/>
          <p:nvPr/>
        </p:nvSpPr>
        <p:spPr>
          <a:xfrm>
            <a:off x="3315050" y="5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90"/>
          <p:cNvSpPr/>
          <p:nvPr/>
        </p:nvSpPr>
        <p:spPr>
          <a:xfrm>
            <a:off x="-654825" y="35047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90"/>
          <p:cNvSpPr txBox="1"/>
          <p:nvPr>
            <p:ph type="title"/>
          </p:nvPr>
        </p:nvSpPr>
        <p:spPr>
          <a:xfrm>
            <a:off x="1627025" y="1727700"/>
            <a:ext cx="6796800" cy="16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nton"/>
              <a:buNone/>
              <a:defRPr sz="72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cxnSp>
        <p:nvCxnSpPr>
          <p:cNvPr id="1188" name="Google Shape;1188;p90"/>
          <p:cNvCxnSpPr/>
          <p:nvPr/>
        </p:nvCxnSpPr>
        <p:spPr>
          <a:xfrm rot="10800000">
            <a:off x="2314550" y="4225025"/>
            <a:ext cx="0" cy="103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89" name="Google Shape;1189;p90"/>
          <p:cNvSpPr/>
          <p:nvPr/>
        </p:nvSpPr>
        <p:spPr>
          <a:xfrm>
            <a:off x="6812600" y="-251000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1">
    <p:bg>
      <p:bgPr>
        <a:solidFill>
          <a:schemeClr val="dk1"/>
        </a:solidFill>
      </p:bgPr>
    </p:bg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91"/>
          <p:cNvSpPr/>
          <p:nvPr/>
        </p:nvSpPr>
        <p:spPr>
          <a:xfrm flipH="1" rot="-5400000">
            <a:off x="7743489" y="3783657"/>
            <a:ext cx="2904600" cy="29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91"/>
          <p:cNvSpPr/>
          <p:nvPr/>
        </p:nvSpPr>
        <p:spPr>
          <a:xfrm flipH="1" rot="-5400000">
            <a:off x="7667550" y="3682890"/>
            <a:ext cx="2904600" cy="2904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91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4" name="Google Shape;1194;p91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91"/>
          <p:cNvSpPr/>
          <p:nvPr/>
        </p:nvSpPr>
        <p:spPr>
          <a:xfrm>
            <a:off x="8688925" y="-418275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91"/>
          <p:cNvSpPr/>
          <p:nvPr/>
        </p:nvSpPr>
        <p:spPr>
          <a:xfrm>
            <a:off x="-639900" y="-6617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91"/>
          <p:cNvSpPr/>
          <p:nvPr/>
        </p:nvSpPr>
        <p:spPr>
          <a:xfrm>
            <a:off x="8509750" y="192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91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91"/>
          <p:cNvSpPr/>
          <p:nvPr/>
        </p:nvSpPr>
        <p:spPr>
          <a:xfrm>
            <a:off x="3846525" y="1101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91"/>
          <p:cNvSpPr/>
          <p:nvPr/>
        </p:nvSpPr>
        <p:spPr>
          <a:xfrm>
            <a:off x="7137475" y="43885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4_1">
    <p:bg>
      <p:bgPr>
        <a:solidFill>
          <a:schemeClr val="dk1"/>
        </a:solidFill>
      </p:bgPr>
    </p:bg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92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3" name="Google Shape;1203;p92"/>
          <p:cNvSpPr/>
          <p:nvPr/>
        </p:nvSpPr>
        <p:spPr>
          <a:xfrm>
            <a:off x="9854320" y="4497901"/>
            <a:ext cx="59" cy="3224"/>
          </a:xfrm>
          <a:custGeom>
            <a:rect b="b" l="l" r="r" t="t"/>
            <a:pathLst>
              <a:path extrusionOk="0" h="103" w="1">
                <a:moveTo>
                  <a:pt x="0" y="102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92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92"/>
          <p:cNvSpPr/>
          <p:nvPr/>
        </p:nvSpPr>
        <p:spPr>
          <a:xfrm>
            <a:off x="8688925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92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92"/>
          <p:cNvSpPr/>
          <p:nvPr/>
        </p:nvSpPr>
        <p:spPr>
          <a:xfrm>
            <a:off x="2873025" y="43460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92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92"/>
          <p:cNvSpPr/>
          <p:nvPr/>
        </p:nvSpPr>
        <p:spPr>
          <a:xfrm>
            <a:off x="7234850" y="110088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92"/>
          <p:cNvSpPr/>
          <p:nvPr/>
        </p:nvSpPr>
        <p:spPr>
          <a:xfrm>
            <a:off x="5299775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8_1">
    <p:bg>
      <p:bgPr>
        <a:solidFill>
          <a:schemeClr val="dk1"/>
        </a:solidFill>
      </p:bgPr>
    </p:bg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93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3" name="Google Shape;1213;p93"/>
          <p:cNvSpPr/>
          <p:nvPr/>
        </p:nvSpPr>
        <p:spPr>
          <a:xfrm>
            <a:off x="8634825" y="1381381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93"/>
          <p:cNvSpPr/>
          <p:nvPr/>
        </p:nvSpPr>
        <p:spPr>
          <a:xfrm>
            <a:off x="-458800" y="-4182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93"/>
          <p:cNvSpPr/>
          <p:nvPr/>
        </p:nvSpPr>
        <p:spPr>
          <a:xfrm>
            <a:off x="8136375" y="42526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93"/>
          <p:cNvSpPr/>
          <p:nvPr/>
        </p:nvSpPr>
        <p:spPr>
          <a:xfrm>
            <a:off x="217550" y="3945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93"/>
          <p:cNvSpPr/>
          <p:nvPr/>
        </p:nvSpPr>
        <p:spPr>
          <a:xfrm>
            <a:off x="611000" y="45554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93"/>
          <p:cNvSpPr/>
          <p:nvPr/>
        </p:nvSpPr>
        <p:spPr>
          <a:xfrm>
            <a:off x="1157075" y="-12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93"/>
          <p:cNvSpPr/>
          <p:nvPr/>
        </p:nvSpPr>
        <p:spPr>
          <a:xfrm>
            <a:off x="8634825" y="263857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93"/>
          <p:cNvSpPr/>
          <p:nvPr/>
        </p:nvSpPr>
        <p:spPr>
          <a:xfrm>
            <a:off x="611000" y="33588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93"/>
          <p:cNvSpPr/>
          <p:nvPr/>
        </p:nvSpPr>
        <p:spPr>
          <a:xfrm>
            <a:off x="6833050" y="442287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4_1">
    <p:bg>
      <p:bgPr>
        <a:solidFill>
          <a:schemeClr val="dk1"/>
        </a:solidFill>
      </p:bgPr>
    </p:bg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94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4" name="Google Shape;1224;p94"/>
          <p:cNvSpPr/>
          <p:nvPr/>
        </p:nvSpPr>
        <p:spPr>
          <a:xfrm>
            <a:off x="8424000" y="3926375"/>
            <a:ext cx="9378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94"/>
          <p:cNvSpPr/>
          <p:nvPr/>
        </p:nvSpPr>
        <p:spPr>
          <a:xfrm>
            <a:off x="-947800" y="154602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94"/>
          <p:cNvSpPr/>
          <p:nvPr/>
        </p:nvSpPr>
        <p:spPr>
          <a:xfrm>
            <a:off x="8539625" y="97906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94"/>
          <p:cNvSpPr/>
          <p:nvPr/>
        </p:nvSpPr>
        <p:spPr>
          <a:xfrm>
            <a:off x="8502125" y="4875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94"/>
          <p:cNvSpPr/>
          <p:nvPr/>
        </p:nvSpPr>
        <p:spPr>
          <a:xfrm>
            <a:off x="290100" y="1246663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94"/>
          <p:cNvSpPr/>
          <p:nvPr/>
        </p:nvSpPr>
        <p:spPr>
          <a:xfrm>
            <a:off x="3030100" y="47136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94"/>
          <p:cNvSpPr/>
          <p:nvPr/>
        </p:nvSpPr>
        <p:spPr>
          <a:xfrm>
            <a:off x="7653475" y="445485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94"/>
          <p:cNvSpPr/>
          <p:nvPr/>
        </p:nvSpPr>
        <p:spPr>
          <a:xfrm>
            <a:off x="2366250" y="432225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1_1">
    <p:bg>
      <p:bgPr>
        <a:solidFill>
          <a:schemeClr val="dk1"/>
        </a:solidFill>
      </p:bgPr>
    </p:bg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3" name="Google Shape;1233;p95"/>
          <p:cNvGrpSpPr/>
          <p:nvPr/>
        </p:nvGrpSpPr>
        <p:grpSpPr>
          <a:xfrm>
            <a:off x="5662375" y="1886604"/>
            <a:ext cx="1854900" cy="1998511"/>
            <a:chOff x="6288400" y="1878279"/>
            <a:chExt cx="1854900" cy="1998511"/>
          </a:xfrm>
        </p:grpSpPr>
        <p:sp>
          <p:nvSpPr>
            <p:cNvPr id="1234" name="Google Shape;1234;p95"/>
            <p:cNvSpPr/>
            <p:nvPr/>
          </p:nvSpPr>
          <p:spPr>
            <a:xfrm>
              <a:off x="6288400" y="1878279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95"/>
            <p:cNvSpPr/>
            <p:nvPr/>
          </p:nvSpPr>
          <p:spPr>
            <a:xfrm>
              <a:off x="6364600" y="1982590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6" name="Google Shape;1236;p95"/>
          <p:cNvGrpSpPr/>
          <p:nvPr/>
        </p:nvGrpSpPr>
        <p:grpSpPr>
          <a:xfrm>
            <a:off x="3644538" y="1886604"/>
            <a:ext cx="1854900" cy="1998511"/>
            <a:chOff x="4270563" y="1878279"/>
            <a:chExt cx="1854900" cy="1998511"/>
          </a:xfrm>
        </p:grpSpPr>
        <p:sp>
          <p:nvSpPr>
            <p:cNvPr id="1237" name="Google Shape;1237;p95"/>
            <p:cNvSpPr/>
            <p:nvPr/>
          </p:nvSpPr>
          <p:spPr>
            <a:xfrm>
              <a:off x="4270563" y="1878279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95"/>
            <p:cNvSpPr/>
            <p:nvPr/>
          </p:nvSpPr>
          <p:spPr>
            <a:xfrm>
              <a:off x="4346763" y="1982590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9" name="Google Shape;1239;p95"/>
          <p:cNvGrpSpPr/>
          <p:nvPr/>
        </p:nvGrpSpPr>
        <p:grpSpPr>
          <a:xfrm>
            <a:off x="1626725" y="1886604"/>
            <a:ext cx="1854900" cy="1998511"/>
            <a:chOff x="2252750" y="1878279"/>
            <a:chExt cx="1854900" cy="1998511"/>
          </a:xfrm>
        </p:grpSpPr>
        <p:sp>
          <p:nvSpPr>
            <p:cNvPr id="1240" name="Google Shape;1240;p95"/>
            <p:cNvSpPr/>
            <p:nvPr/>
          </p:nvSpPr>
          <p:spPr>
            <a:xfrm>
              <a:off x="2252750" y="1878279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95"/>
            <p:cNvSpPr/>
            <p:nvPr/>
          </p:nvSpPr>
          <p:spPr>
            <a:xfrm>
              <a:off x="2328950" y="1982590"/>
              <a:ext cx="1778700" cy="18942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2" name="Google Shape;1242;p95"/>
          <p:cNvSpPr/>
          <p:nvPr/>
        </p:nvSpPr>
        <p:spPr>
          <a:xfrm>
            <a:off x="6283050" y="64912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95"/>
          <p:cNvSpPr txBox="1"/>
          <p:nvPr>
            <p:ph idx="1" type="subTitle"/>
          </p:nvPr>
        </p:nvSpPr>
        <p:spPr>
          <a:xfrm>
            <a:off x="5983225" y="2437488"/>
            <a:ext cx="12132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244" name="Google Shape;1244;p95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5" name="Google Shape;1245;p95"/>
          <p:cNvSpPr txBox="1"/>
          <p:nvPr>
            <p:ph idx="2" type="subTitle"/>
          </p:nvPr>
        </p:nvSpPr>
        <p:spPr>
          <a:xfrm>
            <a:off x="1746275" y="2687213"/>
            <a:ext cx="1615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6" name="Google Shape;1246;p95"/>
          <p:cNvSpPr txBox="1"/>
          <p:nvPr>
            <p:ph idx="3" type="subTitle"/>
          </p:nvPr>
        </p:nvSpPr>
        <p:spPr>
          <a:xfrm>
            <a:off x="5781925" y="2687213"/>
            <a:ext cx="1615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7" name="Google Shape;1247;p95"/>
          <p:cNvSpPr txBox="1"/>
          <p:nvPr>
            <p:ph idx="4" type="subTitle"/>
          </p:nvPr>
        </p:nvSpPr>
        <p:spPr>
          <a:xfrm>
            <a:off x="1947575" y="2437488"/>
            <a:ext cx="12132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248" name="Google Shape;1248;p95"/>
          <p:cNvSpPr txBox="1"/>
          <p:nvPr>
            <p:ph idx="5" type="subTitle"/>
          </p:nvPr>
        </p:nvSpPr>
        <p:spPr>
          <a:xfrm>
            <a:off x="3965388" y="2437488"/>
            <a:ext cx="12132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249" name="Google Shape;1249;p95"/>
          <p:cNvSpPr txBox="1"/>
          <p:nvPr>
            <p:ph idx="6" type="subTitle"/>
          </p:nvPr>
        </p:nvSpPr>
        <p:spPr>
          <a:xfrm>
            <a:off x="3764088" y="2687213"/>
            <a:ext cx="1615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0" name="Google Shape;1250;p95"/>
          <p:cNvSpPr/>
          <p:nvPr/>
        </p:nvSpPr>
        <p:spPr>
          <a:xfrm>
            <a:off x="6777250" y="46085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95"/>
          <p:cNvSpPr/>
          <p:nvPr/>
        </p:nvSpPr>
        <p:spPr>
          <a:xfrm>
            <a:off x="440250" y="4107300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95"/>
          <p:cNvSpPr/>
          <p:nvPr/>
        </p:nvSpPr>
        <p:spPr>
          <a:xfrm>
            <a:off x="1404300" y="45588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95"/>
          <p:cNvSpPr/>
          <p:nvPr/>
        </p:nvSpPr>
        <p:spPr>
          <a:xfrm>
            <a:off x="7267500" y="1079013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95"/>
          <p:cNvSpPr/>
          <p:nvPr/>
        </p:nvSpPr>
        <p:spPr>
          <a:xfrm>
            <a:off x="150150" y="150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95"/>
          <p:cNvSpPr/>
          <p:nvPr/>
        </p:nvSpPr>
        <p:spPr>
          <a:xfrm>
            <a:off x="8538525" y="34468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1_1_1">
    <p:bg>
      <p:bgPr>
        <a:solidFill>
          <a:schemeClr val="dk1"/>
        </a:solidFill>
      </p:bgPr>
    </p:bg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96"/>
          <p:cNvSpPr/>
          <p:nvPr/>
        </p:nvSpPr>
        <p:spPr>
          <a:xfrm>
            <a:off x="6283050" y="64912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96"/>
          <p:cNvSpPr txBox="1"/>
          <p:nvPr>
            <p:ph idx="1" type="subTitle"/>
          </p:nvPr>
        </p:nvSpPr>
        <p:spPr>
          <a:xfrm>
            <a:off x="1281025" y="3393125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259" name="Google Shape;1259;p96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0" name="Google Shape;1260;p96"/>
          <p:cNvSpPr txBox="1"/>
          <p:nvPr>
            <p:ph idx="2" type="subTitle"/>
          </p:nvPr>
        </p:nvSpPr>
        <p:spPr>
          <a:xfrm>
            <a:off x="1273337" y="1929400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1" name="Google Shape;1261;p96"/>
          <p:cNvSpPr txBox="1"/>
          <p:nvPr>
            <p:ph idx="3" type="subTitle"/>
          </p:nvPr>
        </p:nvSpPr>
        <p:spPr>
          <a:xfrm>
            <a:off x="1281049" y="3719050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2" name="Google Shape;1262;p96"/>
          <p:cNvSpPr txBox="1"/>
          <p:nvPr>
            <p:ph idx="4" type="subTitle"/>
          </p:nvPr>
        </p:nvSpPr>
        <p:spPr>
          <a:xfrm>
            <a:off x="1288838" y="1603475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263" name="Google Shape;1263;p96"/>
          <p:cNvSpPr txBox="1"/>
          <p:nvPr>
            <p:ph idx="5" type="subTitle"/>
          </p:nvPr>
        </p:nvSpPr>
        <p:spPr>
          <a:xfrm>
            <a:off x="5683636" y="2589900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264" name="Google Shape;1264;p96"/>
          <p:cNvSpPr txBox="1"/>
          <p:nvPr>
            <p:ph idx="6" type="subTitle"/>
          </p:nvPr>
        </p:nvSpPr>
        <p:spPr>
          <a:xfrm>
            <a:off x="5668057" y="2915825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5" name="Google Shape;1265;p96"/>
          <p:cNvSpPr/>
          <p:nvPr/>
        </p:nvSpPr>
        <p:spPr>
          <a:xfrm>
            <a:off x="6777250" y="46085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96"/>
          <p:cNvSpPr/>
          <p:nvPr/>
        </p:nvSpPr>
        <p:spPr>
          <a:xfrm>
            <a:off x="365850" y="4393625"/>
            <a:ext cx="559500" cy="5625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96"/>
          <p:cNvSpPr/>
          <p:nvPr/>
        </p:nvSpPr>
        <p:spPr>
          <a:xfrm>
            <a:off x="209525" y="17405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96"/>
          <p:cNvSpPr/>
          <p:nvPr/>
        </p:nvSpPr>
        <p:spPr>
          <a:xfrm>
            <a:off x="2566025" y="4393613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96"/>
          <p:cNvSpPr/>
          <p:nvPr/>
        </p:nvSpPr>
        <p:spPr>
          <a:xfrm>
            <a:off x="150150" y="150713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96"/>
          <p:cNvSpPr/>
          <p:nvPr/>
        </p:nvSpPr>
        <p:spPr>
          <a:xfrm>
            <a:off x="8538525" y="344685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96"/>
          <p:cNvSpPr txBox="1"/>
          <p:nvPr>
            <p:ph hasCustomPrompt="1" idx="7" type="title"/>
          </p:nvPr>
        </p:nvSpPr>
        <p:spPr>
          <a:xfrm>
            <a:off x="3613188" y="1558175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2" name="Google Shape;1272;p96"/>
          <p:cNvSpPr txBox="1"/>
          <p:nvPr>
            <p:ph hasCustomPrompt="1" idx="8" type="title"/>
          </p:nvPr>
        </p:nvSpPr>
        <p:spPr>
          <a:xfrm>
            <a:off x="3613188" y="3347825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3" name="Google Shape;1273;p96"/>
          <p:cNvSpPr txBox="1"/>
          <p:nvPr>
            <p:ph hasCustomPrompt="1" idx="9" type="title"/>
          </p:nvPr>
        </p:nvSpPr>
        <p:spPr>
          <a:xfrm>
            <a:off x="4571988" y="2528250"/>
            <a:ext cx="958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4" name="Google Shape;1274;p96"/>
          <p:cNvSpPr/>
          <p:nvPr/>
        </p:nvSpPr>
        <p:spPr>
          <a:xfrm flipH="1" rot="-5400000">
            <a:off x="7600996" y="-480157"/>
            <a:ext cx="2112600" cy="21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96"/>
          <p:cNvSpPr/>
          <p:nvPr/>
        </p:nvSpPr>
        <p:spPr>
          <a:xfrm flipH="1" rot="-5400000">
            <a:off x="7545763" y="-553448"/>
            <a:ext cx="2112600" cy="2112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 1">
  <p:cSld name="CUSTOM_11_1_1_1">
    <p:bg>
      <p:bgPr>
        <a:solidFill>
          <a:schemeClr val="dk1"/>
        </a:solidFill>
      </p:bgPr>
    </p:bg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97"/>
          <p:cNvSpPr/>
          <p:nvPr/>
        </p:nvSpPr>
        <p:spPr>
          <a:xfrm>
            <a:off x="8616025" y="34316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97"/>
          <p:cNvSpPr/>
          <p:nvPr/>
        </p:nvSpPr>
        <p:spPr>
          <a:xfrm>
            <a:off x="7487025" y="45306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97"/>
          <p:cNvSpPr/>
          <p:nvPr/>
        </p:nvSpPr>
        <p:spPr>
          <a:xfrm>
            <a:off x="6519600" y="20200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97"/>
          <p:cNvSpPr/>
          <p:nvPr/>
        </p:nvSpPr>
        <p:spPr>
          <a:xfrm>
            <a:off x="8118850" y="-129200"/>
            <a:ext cx="937800" cy="1092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97"/>
          <p:cNvSpPr/>
          <p:nvPr/>
        </p:nvSpPr>
        <p:spPr>
          <a:xfrm>
            <a:off x="-522700" y="-6755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97"/>
          <p:cNvSpPr/>
          <p:nvPr/>
        </p:nvSpPr>
        <p:spPr>
          <a:xfrm>
            <a:off x="7057125" y="505700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97"/>
          <p:cNvSpPr/>
          <p:nvPr/>
        </p:nvSpPr>
        <p:spPr>
          <a:xfrm>
            <a:off x="117125" y="22930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97"/>
          <p:cNvSpPr/>
          <p:nvPr/>
        </p:nvSpPr>
        <p:spPr>
          <a:xfrm>
            <a:off x="-418825" y="44045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97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6" name="Google Shape;1286;p97"/>
          <p:cNvSpPr txBox="1"/>
          <p:nvPr>
            <p:ph idx="1" type="subTitle"/>
          </p:nvPr>
        </p:nvSpPr>
        <p:spPr>
          <a:xfrm>
            <a:off x="968537" y="3262900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7" name="Google Shape;1287;p97"/>
          <p:cNvSpPr txBox="1"/>
          <p:nvPr>
            <p:ph idx="2" type="subTitle"/>
          </p:nvPr>
        </p:nvSpPr>
        <p:spPr>
          <a:xfrm>
            <a:off x="984038" y="2936975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288" name="Google Shape;1288;p97"/>
          <p:cNvSpPr txBox="1"/>
          <p:nvPr>
            <p:ph hasCustomPrompt="1" idx="3" type="title"/>
          </p:nvPr>
        </p:nvSpPr>
        <p:spPr>
          <a:xfrm>
            <a:off x="984122" y="1882025"/>
            <a:ext cx="21870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9" name="Google Shape;1289;p97"/>
          <p:cNvSpPr txBox="1"/>
          <p:nvPr>
            <p:ph idx="4" type="subTitle"/>
          </p:nvPr>
        </p:nvSpPr>
        <p:spPr>
          <a:xfrm>
            <a:off x="3470712" y="3262900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0" name="Google Shape;1290;p97"/>
          <p:cNvSpPr txBox="1"/>
          <p:nvPr>
            <p:ph idx="5" type="subTitle"/>
          </p:nvPr>
        </p:nvSpPr>
        <p:spPr>
          <a:xfrm>
            <a:off x="3486213" y="2936975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291" name="Google Shape;1291;p97"/>
          <p:cNvSpPr txBox="1"/>
          <p:nvPr>
            <p:ph hasCustomPrompt="1" idx="6" type="title"/>
          </p:nvPr>
        </p:nvSpPr>
        <p:spPr>
          <a:xfrm>
            <a:off x="3486297" y="1882025"/>
            <a:ext cx="21870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2" name="Google Shape;1292;p97"/>
          <p:cNvSpPr txBox="1"/>
          <p:nvPr>
            <p:ph idx="7" type="subTitle"/>
          </p:nvPr>
        </p:nvSpPr>
        <p:spPr>
          <a:xfrm>
            <a:off x="5988412" y="3262900"/>
            <a:ext cx="2202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3" name="Google Shape;1293;p97"/>
          <p:cNvSpPr txBox="1"/>
          <p:nvPr>
            <p:ph idx="8" type="subTitle"/>
          </p:nvPr>
        </p:nvSpPr>
        <p:spPr>
          <a:xfrm>
            <a:off x="6003913" y="2936975"/>
            <a:ext cx="21870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294" name="Google Shape;1294;p97"/>
          <p:cNvSpPr txBox="1"/>
          <p:nvPr>
            <p:ph hasCustomPrompt="1" idx="9" type="title"/>
          </p:nvPr>
        </p:nvSpPr>
        <p:spPr>
          <a:xfrm>
            <a:off x="6003997" y="1882025"/>
            <a:ext cx="21870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bg>
      <p:bgPr>
        <a:solidFill>
          <a:schemeClr val="dk1"/>
        </a:solidFill>
      </p:bgPr>
    </p:bg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98"/>
          <p:cNvSpPr/>
          <p:nvPr/>
        </p:nvSpPr>
        <p:spPr>
          <a:xfrm>
            <a:off x="4575425" y="1493475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98"/>
          <p:cNvSpPr/>
          <p:nvPr/>
        </p:nvSpPr>
        <p:spPr>
          <a:xfrm>
            <a:off x="4651625" y="1637950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98"/>
          <p:cNvSpPr txBox="1"/>
          <p:nvPr>
            <p:ph idx="1" type="subTitle"/>
          </p:nvPr>
        </p:nvSpPr>
        <p:spPr>
          <a:xfrm>
            <a:off x="4865650" y="2661538"/>
            <a:ext cx="13356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299" name="Google Shape;1299;p98"/>
          <p:cNvSpPr/>
          <p:nvPr/>
        </p:nvSpPr>
        <p:spPr>
          <a:xfrm>
            <a:off x="2639388" y="1493475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98"/>
          <p:cNvSpPr/>
          <p:nvPr/>
        </p:nvSpPr>
        <p:spPr>
          <a:xfrm>
            <a:off x="6511450" y="1493475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98"/>
          <p:cNvSpPr/>
          <p:nvPr/>
        </p:nvSpPr>
        <p:spPr>
          <a:xfrm>
            <a:off x="717450" y="1493475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98"/>
          <p:cNvSpPr/>
          <p:nvPr/>
        </p:nvSpPr>
        <p:spPr>
          <a:xfrm>
            <a:off x="2715588" y="1637950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98"/>
          <p:cNvSpPr/>
          <p:nvPr/>
        </p:nvSpPr>
        <p:spPr>
          <a:xfrm>
            <a:off x="6587650" y="1637950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98"/>
          <p:cNvSpPr/>
          <p:nvPr/>
        </p:nvSpPr>
        <p:spPr>
          <a:xfrm>
            <a:off x="793650" y="1637950"/>
            <a:ext cx="1778700" cy="2623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98"/>
          <p:cNvSpPr txBox="1"/>
          <p:nvPr>
            <p:ph idx="2" type="subTitle"/>
          </p:nvPr>
        </p:nvSpPr>
        <p:spPr>
          <a:xfrm>
            <a:off x="993500" y="2661538"/>
            <a:ext cx="13356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306" name="Google Shape;1306;p98"/>
          <p:cNvSpPr txBox="1"/>
          <p:nvPr>
            <p:ph idx="3" type="subTitle"/>
          </p:nvPr>
        </p:nvSpPr>
        <p:spPr>
          <a:xfrm>
            <a:off x="2929575" y="2661538"/>
            <a:ext cx="13356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307" name="Google Shape;1307;p98"/>
          <p:cNvSpPr txBox="1"/>
          <p:nvPr>
            <p:ph idx="4" type="subTitle"/>
          </p:nvPr>
        </p:nvSpPr>
        <p:spPr>
          <a:xfrm>
            <a:off x="6801725" y="2661538"/>
            <a:ext cx="13356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308" name="Google Shape;1308;p98"/>
          <p:cNvSpPr/>
          <p:nvPr/>
        </p:nvSpPr>
        <p:spPr>
          <a:xfrm>
            <a:off x="5159975" y="1269825"/>
            <a:ext cx="762000" cy="7620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98"/>
          <p:cNvSpPr/>
          <p:nvPr/>
        </p:nvSpPr>
        <p:spPr>
          <a:xfrm>
            <a:off x="5421425" y="-601275"/>
            <a:ext cx="2391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0" name="Google Shape;1310;p98"/>
          <p:cNvCxnSpPr/>
          <p:nvPr/>
        </p:nvCxnSpPr>
        <p:spPr>
          <a:xfrm>
            <a:off x="8298800" y="-129200"/>
            <a:ext cx="0" cy="146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11" name="Google Shape;1311;p98"/>
          <p:cNvCxnSpPr/>
          <p:nvPr/>
        </p:nvCxnSpPr>
        <p:spPr>
          <a:xfrm>
            <a:off x="8298675" y="4349825"/>
            <a:ext cx="0" cy="136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12" name="Google Shape;1312;p98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3" name="Google Shape;1313;p98"/>
          <p:cNvSpPr txBox="1"/>
          <p:nvPr>
            <p:ph idx="5" type="subTitle"/>
          </p:nvPr>
        </p:nvSpPr>
        <p:spPr>
          <a:xfrm>
            <a:off x="904112" y="2914538"/>
            <a:ext cx="1540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4" name="Google Shape;1314;p98"/>
          <p:cNvSpPr txBox="1"/>
          <p:nvPr>
            <p:ph idx="6" type="subTitle"/>
          </p:nvPr>
        </p:nvSpPr>
        <p:spPr>
          <a:xfrm>
            <a:off x="4763050" y="2914538"/>
            <a:ext cx="1540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5" name="Google Shape;1315;p98"/>
          <p:cNvSpPr txBox="1"/>
          <p:nvPr>
            <p:ph idx="7" type="subTitle"/>
          </p:nvPr>
        </p:nvSpPr>
        <p:spPr>
          <a:xfrm>
            <a:off x="6699100" y="2914538"/>
            <a:ext cx="1540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6" name="Google Shape;1316;p98"/>
          <p:cNvSpPr txBox="1"/>
          <p:nvPr>
            <p:ph idx="8" type="subTitle"/>
          </p:nvPr>
        </p:nvSpPr>
        <p:spPr>
          <a:xfrm>
            <a:off x="2796775" y="2914538"/>
            <a:ext cx="1540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7" name="Google Shape;1317;p98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98"/>
          <p:cNvSpPr/>
          <p:nvPr/>
        </p:nvSpPr>
        <p:spPr>
          <a:xfrm>
            <a:off x="256100" y="1269825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98"/>
          <p:cNvSpPr/>
          <p:nvPr/>
        </p:nvSpPr>
        <p:spPr>
          <a:xfrm>
            <a:off x="144300" y="40792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98"/>
          <p:cNvSpPr/>
          <p:nvPr/>
        </p:nvSpPr>
        <p:spPr>
          <a:xfrm>
            <a:off x="8593525" y="146147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98"/>
          <p:cNvSpPr/>
          <p:nvPr/>
        </p:nvSpPr>
        <p:spPr>
          <a:xfrm>
            <a:off x="8593525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98"/>
          <p:cNvSpPr/>
          <p:nvPr/>
        </p:nvSpPr>
        <p:spPr>
          <a:xfrm>
            <a:off x="5780600" y="-26777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3_1">
    <p:bg>
      <p:bgPr>
        <a:solidFill>
          <a:schemeClr val="dk1"/>
        </a:solidFill>
      </p:bgPr>
    </p:bg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99"/>
          <p:cNvSpPr/>
          <p:nvPr/>
        </p:nvSpPr>
        <p:spPr>
          <a:xfrm flipH="1">
            <a:off x="4827428" y="3155800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99"/>
          <p:cNvSpPr/>
          <p:nvPr/>
        </p:nvSpPr>
        <p:spPr>
          <a:xfrm flipH="1">
            <a:off x="4760450" y="3196570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99"/>
          <p:cNvSpPr/>
          <p:nvPr/>
        </p:nvSpPr>
        <p:spPr>
          <a:xfrm>
            <a:off x="907675" y="3155800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99"/>
          <p:cNvSpPr/>
          <p:nvPr/>
        </p:nvSpPr>
        <p:spPr>
          <a:xfrm>
            <a:off x="974653" y="3196570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99"/>
          <p:cNvSpPr/>
          <p:nvPr/>
        </p:nvSpPr>
        <p:spPr>
          <a:xfrm flipH="1">
            <a:off x="4827428" y="1402125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99"/>
          <p:cNvSpPr/>
          <p:nvPr/>
        </p:nvSpPr>
        <p:spPr>
          <a:xfrm flipH="1">
            <a:off x="4760450" y="1442895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99"/>
          <p:cNvSpPr/>
          <p:nvPr/>
        </p:nvSpPr>
        <p:spPr>
          <a:xfrm>
            <a:off x="907675" y="1402125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99"/>
          <p:cNvSpPr/>
          <p:nvPr/>
        </p:nvSpPr>
        <p:spPr>
          <a:xfrm>
            <a:off x="974653" y="1442895"/>
            <a:ext cx="3408000" cy="1252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99"/>
          <p:cNvSpPr txBox="1"/>
          <p:nvPr>
            <p:ph idx="1" type="subTitle"/>
          </p:nvPr>
        </p:nvSpPr>
        <p:spPr>
          <a:xfrm>
            <a:off x="1067264" y="1688250"/>
            <a:ext cx="24054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333" name="Google Shape;1333;p99"/>
          <p:cNvSpPr/>
          <p:nvPr/>
        </p:nvSpPr>
        <p:spPr>
          <a:xfrm>
            <a:off x="6763725" y="-317850"/>
            <a:ext cx="762000" cy="7620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99"/>
          <p:cNvSpPr/>
          <p:nvPr/>
        </p:nvSpPr>
        <p:spPr>
          <a:xfrm>
            <a:off x="239700" y="-601275"/>
            <a:ext cx="239100" cy="1688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Ç</a:t>
            </a:r>
            <a:endParaRPr>
              <a:solidFill>
                <a:schemeClr val="hlink"/>
              </a:solidFill>
            </a:endParaRPr>
          </a:p>
        </p:txBody>
      </p:sp>
      <p:cxnSp>
        <p:nvCxnSpPr>
          <p:cNvPr id="1335" name="Google Shape;1335;p99"/>
          <p:cNvCxnSpPr/>
          <p:nvPr/>
        </p:nvCxnSpPr>
        <p:spPr>
          <a:xfrm>
            <a:off x="8298800" y="-129200"/>
            <a:ext cx="0" cy="146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36" name="Google Shape;1336;p99"/>
          <p:cNvCxnSpPr/>
          <p:nvPr/>
        </p:nvCxnSpPr>
        <p:spPr>
          <a:xfrm>
            <a:off x="8298675" y="4349825"/>
            <a:ext cx="0" cy="136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37" name="Google Shape;1337;p99"/>
          <p:cNvSpPr txBox="1"/>
          <p:nvPr>
            <p:ph type="title"/>
          </p:nvPr>
        </p:nvSpPr>
        <p:spPr>
          <a:xfrm>
            <a:off x="720000" y="5339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8" name="Google Shape;1338;p99"/>
          <p:cNvSpPr txBox="1"/>
          <p:nvPr>
            <p:ph idx="2" type="subTitle"/>
          </p:nvPr>
        </p:nvSpPr>
        <p:spPr>
          <a:xfrm>
            <a:off x="1067340" y="1941250"/>
            <a:ext cx="24054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9" name="Google Shape;1339;p99"/>
          <p:cNvSpPr/>
          <p:nvPr/>
        </p:nvSpPr>
        <p:spPr>
          <a:xfrm>
            <a:off x="-458800" y="46795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99"/>
          <p:cNvSpPr/>
          <p:nvPr/>
        </p:nvSpPr>
        <p:spPr>
          <a:xfrm>
            <a:off x="256100" y="1269825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99"/>
          <p:cNvSpPr/>
          <p:nvPr/>
        </p:nvSpPr>
        <p:spPr>
          <a:xfrm>
            <a:off x="8593525" y="10868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99"/>
          <p:cNvSpPr/>
          <p:nvPr/>
        </p:nvSpPr>
        <p:spPr>
          <a:xfrm>
            <a:off x="648650" y="4592550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99"/>
          <p:cNvSpPr/>
          <p:nvPr/>
        </p:nvSpPr>
        <p:spPr>
          <a:xfrm>
            <a:off x="8593525" y="46035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99"/>
          <p:cNvSpPr/>
          <p:nvPr/>
        </p:nvSpPr>
        <p:spPr>
          <a:xfrm>
            <a:off x="5780600" y="-267775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99"/>
          <p:cNvSpPr/>
          <p:nvPr/>
        </p:nvSpPr>
        <p:spPr>
          <a:xfrm>
            <a:off x="8424000" y="539996"/>
            <a:ext cx="429900" cy="4098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99"/>
          <p:cNvSpPr txBox="1"/>
          <p:nvPr>
            <p:ph idx="3" type="subTitle"/>
          </p:nvPr>
        </p:nvSpPr>
        <p:spPr>
          <a:xfrm>
            <a:off x="1067264" y="3446000"/>
            <a:ext cx="24054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347" name="Google Shape;1347;p99"/>
          <p:cNvSpPr txBox="1"/>
          <p:nvPr>
            <p:ph idx="4" type="subTitle"/>
          </p:nvPr>
        </p:nvSpPr>
        <p:spPr>
          <a:xfrm>
            <a:off x="1067340" y="3699000"/>
            <a:ext cx="24054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8" name="Google Shape;1348;p99"/>
          <p:cNvSpPr txBox="1"/>
          <p:nvPr>
            <p:ph idx="5" type="subTitle"/>
          </p:nvPr>
        </p:nvSpPr>
        <p:spPr>
          <a:xfrm>
            <a:off x="5671264" y="1688250"/>
            <a:ext cx="24054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349" name="Google Shape;1349;p99"/>
          <p:cNvSpPr txBox="1"/>
          <p:nvPr>
            <p:ph idx="6" type="subTitle"/>
          </p:nvPr>
        </p:nvSpPr>
        <p:spPr>
          <a:xfrm>
            <a:off x="5671340" y="1941250"/>
            <a:ext cx="24054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0" name="Google Shape;1350;p99"/>
          <p:cNvSpPr txBox="1"/>
          <p:nvPr>
            <p:ph idx="7" type="subTitle"/>
          </p:nvPr>
        </p:nvSpPr>
        <p:spPr>
          <a:xfrm>
            <a:off x="5671264" y="3446000"/>
            <a:ext cx="24054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351" name="Google Shape;1351;p99"/>
          <p:cNvSpPr txBox="1"/>
          <p:nvPr>
            <p:ph idx="8" type="subTitle"/>
          </p:nvPr>
        </p:nvSpPr>
        <p:spPr>
          <a:xfrm>
            <a:off x="5671340" y="3699000"/>
            <a:ext cx="24054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2_1">
    <p:bg>
      <p:bgPr>
        <a:solidFill>
          <a:schemeClr val="dk1"/>
        </a:solidFill>
      </p:bgPr>
    </p:bg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100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4" name="Google Shape;1354;p100"/>
          <p:cNvSpPr txBox="1"/>
          <p:nvPr>
            <p:ph idx="1" type="subTitle"/>
          </p:nvPr>
        </p:nvSpPr>
        <p:spPr>
          <a:xfrm>
            <a:off x="4884926" y="2920575"/>
            <a:ext cx="1335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355" name="Google Shape;1355;p100"/>
          <p:cNvSpPr txBox="1"/>
          <p:nvPr>
            <p:ph idx="2" type="subTitle"/>
          </p:nvPr>
        </p:nvSpPr>
        <p:spPr>
          <a:xfrm>
            <a:off x="992575" y="2920575"/>
            <a:ext cx="1335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356" name="Google Shape;1356;p100"/>
          <p:cNvSpPr txBox="1"/>
          <p:nvPr>
            <p:ph idx="3" type="subTitle"/>
          </p:nvPr>
        </p:nvSpPr>
        <p:spPr>
          <a:xfrm>
            <a:off x="2953169" y="2920575"/>
            <a:ext cx="1335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357" name="Google Shape;1357;p100"/>
          <p:cNvSpPr txBox="1"/>
          <p:nvPr>
            <p:ph hasCustomPrompt="1" idx="4" type="title"/>
          </p:nvPr>
        </p:nvSpPr>
        <p:spPr>
          <a:xfrm>
            <a:off x="1180975" y="2542275"/>
            <a:ext cx="9588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358" name="Google Shape;1358;p100"/>
          <p:cNvSpPr txBox="1"/>
          <p:nvPr>
            <p:ph hasCustomPrompt="1" idx="5" type="title"/>
          </p:nvPr>
        </p:nvSpPr>
        <p:spPr>
          <a:xfrm>
            <a:off x="3141569" y="2542275"/>
            <a:ext cx="9588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359" name="Google Shape;1359;p100"/>
          <p:cNvSpPr txBox="1"/>
          <p:nvPr>
            <p:ph hasCustomPrompt="1" idx="6" type="title"/>
          </p:nvPr>
        </p:nvSpPr>
        <p:spPr>
          <a:xfrm>
            <a:off x="5073326" y="2542275"/>
            <a:ext cx="9588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360" name="Google Shape;1360;p100"/>
          <p:cNvSpPr/>
          <p:nvPr/>
        </p:nvSpPr>
        <p:spPr>
          <a:xfrm>
            <a:off x="8634825" y="4156656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100"/>
          <p:cNvSpPr/>
          <p:nvPr/>
        </p:nvSpPr>
        <p:spPr>
          <a:xfrm>
            <a:off x="288350" y="4353675"/>
            <a:ext cx="213300" cy="10938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100"/>
          <p:cNvSpPr/>
          <p:nvPr/>
        </p:nvSpPr>
        <p:spPr>
          <a:xfrm>
            <a:off x="8088050" y="-5477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100"/>
          <p:cNvSpPr/>
          <p:nvPr/>
        </p:nvSpPr>
        <p:spPr>
          <a:xfrm>
            <a:off x="217550" y="68000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100"/>
          <p:cNvSpPr/>
          <p:nvPr/>
        </p:nvSpPr>
        <p:spPr>
          <a:xfrm>
            <a:off x="8424000" y="13287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100"/>
          <p:cNvSpPr/>
          <p:nvPr/>
        </p:nvSpPr>
        <p:spPr>
          <a:xfrm>
            <a:off x="427525" y="1530613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100"/>
          <p:cNvSpPr/>
          <p:nvPr/>
        </p:nvSpPr>
        <p:spPr>
          <a:xfrm>
            <a:off x="7994100" y="4685625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100"/>
          <p:cNvSpPr/>
          <p:nvPr/>
        </p:nvSpPr>
        <p:spPr>
          <a:xfrm>
            <a:off x="1015525" y="93088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100"/>
          <p:cNvSpPr/>
          <p:nvPr/>
        </p:nvSpPr>
        <p:spPr>
          <a:xfrm>
            <a:off x="217550" y="2238767"/>
            <a:ext cx="354900" cy="356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100"/>
          <p:cNvSpPr txBox="1"/>
          <p:nvPr>
            <p:ph idx="7" type="subTitle"/>
          </p:nvPr>
        </p:nvSpPr>
        <p:spPr>
          <a:xfrm>
            <a:off x="6816700" y="2920575"/>
            <a:ext cx="1335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370" name="Google Shape;1370;p100"/>
          <p:cNvSpPr txBox="1"/>
          <p:nvPr>
            <p:ph hasCustomPrompt="1" idx="8" type="title"/>
          </p:nvPr>
        </p:nvSpPr>
        <p:spPr>
          <a:xfrm>
            <a:off x="7005100" y="2542275"/>
            <a:ext cx="9588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cxnSp>
        <p:nvCxnSpPr>
          <p:cNvPr id="1371" name="Google Shape;1371;p100"/>
          <p:cNvCxnSpPr>
            <a:stCxn id="1357" idx="1"/>
          </p:cNvCxnSpPr>
          <p:nvPr/>
        </p:nvCxnSpPr>
        <p:spPr>
          <a:xfrm rot="10800000">
            <a:off x="-22925" y="2705325"/>
            <a:ext cx="120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72" name="Google Shape;1372;p100"/>
          <p:cNvCxnSpPr/>
          <p:nvPr/>
        </p:nvCxnSpPr>
        <p:spPr>
          <a:xfrm rot="10800000">
            <a:off x="7963900" y="3162525"/>
            <a:ext cx="120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73" name="Google Shape;1373;p100"/>
          <p:cNvSpPr txBox="1"/>
          <p:nvPr>
            <p:ph idx="9" type="subTitle"/>
          </p:nvPr>
        </p:nvSpPr>
        <p:spPr>
          <a:xfrm>
            <a:off x="851275" y="326710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4" name="Google Shape;1374;p100"/>
          <p:cNvSpPr txBox="1"/>
          <p:nvPr>
            <p:ph idx="13" type="subTitle"/>
          </p:nvPr>
        </p:nvSpPr>
        <p:spPr>
          <a:xfrm>
            <a:off x="4743626" y="326710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5" name="Google Shape;1375;p100"/>
          <p:cNvSpPr txBox="1"/>
          <p:nvPr>
            <p:ph idx="14" type="subTitle"/>
          </p:nvPr>
        </p:nvSpPr>
        <p:spPr>
          <a:xfrm>
            <a:off x="6675396" y="326710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6" name="Google Shape;1376;p100"/>
          <p:cNvSpPr txBox="1"/>
          <p:nvPr>
            <p:ph idx="15" type="subTitle"/>
          </p:nvPr>
        </p:nvSpPr>
        <p:spPr>
          <a:xfrm>
            <a:off x="2811869" y="326710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2_1_1">
    <p:bg>
      <p:bgPr>
        <a:solidFill>
          <a:schemeClr val="dk1"/>
        </a:solidFill>
      </p:bgPr>
    </p:bg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101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9" name="Google Shape;1379;p101"/>
          <p:cNvSpPr txBox="1"/>
          <p:nvPr>
            <p:ph idx="1" type="subTitle"/>
          </p:nvPr>
        </p:nvSpPr>
        <p:spPr>
          <a:xfrm>
            <a:off x="1262525" y="1562025"/>
            <a:ext cx="16182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380" name="Google Shape;1380;p101"/>
          <p:cNvSpPr txBox="1"/>
          <p:nvPr>
            <p:ph hasCustomPrompt="1" idx="2" type="title"/>
          </p:nvPr>
        </p:nvSpPr>
        <p:spPr>
          <a:xfrm>
            <a:off x="3086100" y="2473650"/>
            <a:ext cx="11613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381" name="Google Shape;1381;p101"/>
          <p:cNvSpPr/>
          <p:nvPr/>
        </p:nvSpPr>
        <p:spPr>
          <a:xfrm>
            <a:off x="8634825" y="4156656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101"/>
          <p:cNvSpPr/>
          <p:nvPr/>
        </p:nvSpPr>
        <p:spPr>
          <a:xfrm>
            <a:off x="7834500" y="-148650"/>
            <a:ext cx="213300" cy="10938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101"/>
          <p:cNvSpPr/>
          <p:nvPr/>
        </p:nvSpPr>
        <p:spPr>
          <a:xfrm>
            <a:off x="-627725" y="4285775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101"/>
          <p:cNvSpPr/>
          <p:nvPr/>
        </p:nvSpPr>
        <p:spPr>
          <a:xfrm>
            <a:off x="147075" y="2103275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101"/>
          <p:cNvSpPr/>
          <p:nvPr/>
        </p:nvSpPr>
        <p:spPr>
          <a:xfrm>
            <a:off x="8424000" y="132872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101"/>
          <p:cNvSpPr/>
          <p:nvPr/>
        </p:nvSpPr>
        <p:spPr>
          <a:xfrm>
            <a:off x="427525" y="1530613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101"/>
          <p:cNvSpPr/>
          <p:nvPr/>
        </p:nvSpPr>
        <p:spPr>
          <a:xfrm>
            <a:off x="427525" y="2684600"/>
            <a:ext cx="429900" cy="429900"/>
          </a:xfrm>
          <a:prstGeom prst="mathMultiply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101"/>
          <p:cNvSpPr/>
          <p:nvPr/>
        </p:nvSpPr>
        <p:spPr>
          <a:xfrm>
            <a:off x="8533500" y="212888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101"/>
          <p:cNvSpPr/>
          <p:nvPr/>
        </p:nvSpPr>
        <p:spPr>
          <a:xfrm>
            <a:off x="8088050" y="3859317"/>
            <a:ext cx="354900" cy="356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101"/>
          <p:cNvSpPr txBox="1"/>
          <p:nvPr>
            <p:ph idx="3" type="subTitle"/>
          </p:nvPr>
        </p:nvSpPr>
        <p:spPr>
          <a:xfrm>
            <a:off x="1262525" y="190855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1" name="Google Shape;1391;p101"/>
          <p:cNvSpPr/>
          <p:nvPr/>
        </p:nvSpPr>
        <p:spPr>
          <a:xfrm>
            <a:off x="0" y="-360025"/>
            <a:ext cx="213300" cy="10938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01"/>
          <p:cNvSpPr txBox="1"/>
          <p:nvPr>
            <p:ph idx="4" type="subTitle"/>
          </p:nvPr>
        </p:nvSpPr>
        <p:spPr>
          <a:xfrm>
            <a:off x="6423100" y="1562025"/>
            <a:ext cx="16182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393" name="Google Shape;1393;p101"/>
          <p:cNvSpPr txBox="1"/>
          <p:nvPr>
            <p:ph hasCustomPrompt="1" idx="5" type="title"/>
          </p:nvPr>
        </p:nvSpPr>
        <p:spPr>
          <a:xfrm>
            <a:off x="5067125" y="2473650"/>
            <a:ext cx="11613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394" name="Google Shape;1394;p101"/>
          <p:cNvSpPr txBox="1"/>
          <p:nvPr>
            <p:ph idx="6" type="subTitle"/>
          </p:nvPr>
        </p:nvSpPr>
        <p:spPr>
          <a:xfrm>
            <a:off x="6423100" y="1908550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5" name="Google Shape;1395;p101"/>
          <p:cNvSpPr txBox="1"/>
          <p:nvPr>
            <p:ph idx="7" type="subTitle"/>
          </p:nvPr>
        </p:nvSpPr>
        <p:spPr>
          <a:xfrm>
            <a:off x="1262525" y="3294650"/>
            <a:ext cx="16182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396" name="Google Shape;1396;p101"/>
          <p:cNvSpPr txBox="1"/>
          <p:nvPr>
            <p:ph hasCustomPrompt="1" idx="8" type="title"/>
          </p:nvPr>
        </p:nvSpPr>
        <p:spPr>
          <a:xfrm>
            <a:off x="3086100" y="4206275"/>
            <a:ext cx="11613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397" name="Google Shape;1397;p101"/>
          <p:cNvSpPr txBox="1"/>
          <p:nvPr>
            <p:ph idx="9" type="subTitle"/>
          </p:nvPr>
        </p:nvSpPr>
        <p:spPr>
          <a:xfrm>
            <a:off x="1262525" y="3641175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8" name="Google Shape;1398;p101"/>
          <p:cNvSpPr txBox="1"/>
          <p:nvPr>
            <p:ph idx="13" type="subTitle"/>
          </p:nvPr>
        </p:nvSpPr>
        <p:spPr>
          <a:xfrm>
            <a:off x="6423100" y="3294650"/>
            <a:ext cx="16182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2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399" name="Google Shape;1399;p101"/>
          <p:cNvSpPr txBox="1"/>
          <p:nvPr>
            <p:ph hasCustomPrompt="1" idx="14" type="title"/>
          </p:nvPr>
        </p:nvSpPr>
        <p:spPr>
          <a:xfrm>
            <a:off x="5067125" y="4206275"/>
            <a:ext cx="11613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400" name="Google Shape;1400;p101"/>
          <p:cNvSpPr txBox="1"/>
          <p:nvPr>
            <p:ph idx="15" type="subTitle"/>
          </p:nvPr>
        </p:nvSpPr>
        <p:spPr>
          <a:xfrm>
            <a:off x="6423100" y="3641175"/>
            <a:ext cx="161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1" name="Google Shape;1401;p101"/>
          <p:cNvSpPr/>
          <p:nvPr/>
        </p:nvSpPr>
        <p:spPr>
          <a:xfrm>
            <a:off x="5140050" y="-296344"/>
            <a:ext cx="937800" cy="8937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bg>
      <p:bgPr>
        <a:solidFill>
          <a:schemeClr val="dk1"/>
        </a:solidFill>
      </p:bgPr>
    </p:bg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3" name="Google Shape;1403;p102"/>
          <p:cNvGrpSpPr/>
          <p:nvPr/>
        </p:nvGrpSpPr>
        <p:grpSpPr>
          <a:xfrm>
            <a:off x="1467976" y="2950549"/>
            <a:ext cx="6019105" cy="1787536"/>
            <a:chOff x="717471" y="1493492"/>
            <a:chExt cx="5339399" cy="2767940"/>
          </a:xfrm>
        </p:grpSpPr>
        <p:sp>
          <p:nvSpPr>
            <p:cNvPr id="1404" name="Google Shape;1404;p102"/>
            <p:cNvSpPr/>
            <p:nvPr/>
          </p:nvSpPr>
          <p:spPr>
            <a:xfrm>
              <a:off x="717471" y="1493492"/>
              <a:ext cx="52632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02"/>
            <p:cNvSpPr/>
            <p:nvPr/>
          </p:nvSpPr>
          <p:spPr>
            <a:xfrm>
              <a:off x="793670" y="1637933"/>
              <a:ext cx="52632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6" name="Google Shape;1406;p102"/>
          <p:cNvGrpSpPr/>
          <p:nvPr/>
        </p:nvGrpSpPr>
        <p:grpSpPr>
          <a:xfrm>
            <a:off x="1467976" y="1097952"/>
            <a:ext cx="6019105" cy="1787536"/>
            <a:chOff x="717471" y="1493492"/>
            <a:chExt cx="5339399" cy="2767940"/>
          </a:xfrm>
        </p:grpSpPr>
        <p:sp>
          <p:nvSpPr>
            <p:cNvPr id="1407" name="Google Shape;1407;p102"/>
            <p:cNvSpPr/>
            <p:nvPr/>
          </p:nvSpPr>
          <p:spPr>
            <a:xfrm>
              <a:off x="717471" y="1493492"/>
              <a:ext cx="52632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02"/>
            <p:cNvSpPr/>
            <p:nvPr/>
          </p:nvSpPr>
          <p:spPr>
            <a:xfrm>
              <a:off x="793670" y="1637933"/>
              <a:ext cx="5263200" cy="262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9" name="Google Shape;1409;p102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0" name="Google Shape;1410;p102"/>
          <p:cNvSpPr txBox="1"/>
          <p:nvPr>
            <p:ph idx="1" type="subTitle"/>
          </p:nvPr>
        </p:nvSpPr>
        <p:spPr>
          <a:xfrm>
            <a:off x="5840283" y="1503563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411" name="Google Shape;1411;p102"/>
          <p:cNvSpPr txBox="1"/>
          <p:nvPr>
            <p:ph idx="2" type="subTitle"/>
          </p:nvPr>
        </p:nvSpPr>
        <p:spPr>
          <a:xfrm>
            <a:off x="1746608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2" name="Google Shape;1412;p102"/>
          <p:cNvSpPr txBox="1"/>
          <p:nvPr>
            <p:ph idx="3" type="subTitle"/>
          </p:nvPr>
        </p:nvSpPr>
        <p:spPr>
          <a:xfrm>
            <a:off x="5618692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3" name="Google Shape;1413;p102"/>
          <p:cNvSpPr txBox="1"/>
          <p:nvPr>
            <p:ph idx="4" type="subTitle"/>
          </p:nvPr>
        </p:nvSpPr>
        <p:spPr>
          <a:xfrm>
            <a:off x="1968133" y="1503563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414" name="Google Shape;1414;p102"/>
          <p:cNvSpPr txBox="1"/>
          <p:nvPr>
            <p:ph idx="5" type="subTitle"/>
          </p:nvPr>
        </p:nvSpPr>
        <p:spPr>
          <a:xfrm>
            <a:off x="3911254" y="1503563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415" name="Google Shape;1415;p102"/>
          <p:cNvSpPr txBox="1"/>
          <p:nvPr>
            <p:ph idx="6" type="subTitle"/>
          </p:nvPr>
        </p:nvSpPr>
        <p:spPr>
          <a:xfrm>
            <a:off x="3689704" y="1771650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6" name="Google Shape;1416;p102"/>
          <p:cNvSpPr txBox="1"/>
          <p:nvPr>
            <p:ph idx="7" type="subTitle"/>
          </p:nvPr>
        </p:nvSpPr>
        <p:spPr>
          <a:xfrm>
            <a:off x="5840283" y="3350138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417" name="Google Shape;1417;p102"/>
          <p:cNvSpPr txBox="1"/>
          <p:nvPr>
            <p:ph idx="8" type="subTitle"/>
          </p:nvPr>
        </p:nvSpPr>
        <p:spPr>
          <a:xfrm>
            <a:off x="1746608" y="3618225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8" name="Google Shape;1418;p102"/>
          <p:cNvSpPr txBox="1"/>
          <p:nvPr>
            <p:ph idx="9" type="subTitle"/>
          </p:nvPr>
        </p:nvSpPr>
        <p:spPr>
          <a:xfrm>
            <a:off x="5618692" y="3618225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9" name="Google Shape;1419;p102"/>
          <p:cNvSpPr txBox="1"/>
          <p:nvPr>
            <p:ph idx="13" type="subTitle"/>
          </p:nvPr>
        </p:nvSpPr>
        <p:spPr>
          <a:xfrm>
            <a:off x="1968133" y="3350138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420" name="Google Shape;1420;p102"/>
          <p:cNvSpPr txBox="1"/>
          <p:nvPr>
            <p:ph idx="14" type="subTitle"/>
          </p:nvPr>
        </p:nvSpPr>
        <p:spPr>
          <a:xfrm>
            <a:off x="3911254" y="3350138"/>
            <a:ext cx="1335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 sz="16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ton"/>
              <a:buNone/>
              <a:defRPr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421" name="Google Shape;1421;p102"/>
          <p:cNvSpPr txBox="1"/>
          <p:nvPr>
            <p:ph idx="15" type="subTitle"/>
          </p:nvPr>
        </p:nvSpPr>
        <p:spPr>
          <a:xfrm>
            <a:off x="3689708" y="3618225"/>
            <a:ext cx="177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2" name="Google Shape;1422;p102"/>
          <p:cNvSpPr/>
          <p:nvPr/>
        </p:nvSpPr>
        <p:spPr>
          <a:xfrm>
            <a:off x="8616025" y="34316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102"/>
          <p:cNvSpPr/>
          <p:nvPr/>
        </p:nvSpPr>
        <p:spPr>
          <a:xfrm>
            <a:off x="7487025" y="4530675"/>
            <a:ext cx="429900" cy="429900"/>
          </a:xfrm>
          <a:prstGeom prst="mathPlus">
            <a:avLst>
              <a:gd fmla="val 23520" name="adj1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102"/>
          <p:cNvSpPr/>
          <p:nvPr/>
        </p:nvSpPr>
        <p:spPr>
          <a:xfrm>
            <a:off x="168950" y="1169625"/>
            <a:ext cx="429900" cy="4299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2">
              <a:alpha val="727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102"/>
          <p:cNvSpPr/>
          <p:nvPr/>
        </p:nvSpPr>
        <p:spPr>
          <a:xfrm>
            <a:off x="8004275" y="1994550"/>
            <a:ext cx="324600" cy="3261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102"/>
          <p:cNvSpPr/>
          <p:nvPr/>
        </p:nvSpPr>
        <p:spPr>
          <a:xfrm>
            <a:off x="8118850" y="-129200"/>
            <a:ext cx="937800" cy="1092300"/>
          </a:xfrm>
          <a:prstGeom prst="rect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102"/>
          <p:cNvSpPr/>
          <p:nvPr/>
        </p:nvSpPr>
        <p:spPr>
          <a:xfrm>
            <a:off x="-522700" y="-67555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102"/>
          <p:cNvSpPr/>
          <p:nvPr/>
        </p:nvSpPr>
        <p:spPr>
          <a:xfrm>
            <a:off x="340200" y="3175775"/>
            <a:ext cx="429900" cy="4299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102"/>
          <p:cNvSpPr/>
          <p:nvPr/>
        </p:nvSpPr>
        <p:spPr>
          <a:xfrm>
            <a:off x="744900" y="2693700"/>
            <a:ext cx="354900" cy="306900"/>
          </a:xfrm>
          <a:prstGeom prst="triangle">
            <a:avLst>
              <a:gd fmla="val 50000" name="adj"/>
            </a:avLst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102"/>
          <p:cNvSpPr/>
          <p:nvPr/>
        </p:nvSpPr>
        <p:spPr>
          <a:xfrm>
            <a:off x="-418825" y="4404500"/>
            <a:ext cx="1426800" cy="1426800"/>
          </a:xfrm>
          <a:prstGeom prst="ellipse">
            <a:avLst/>
          </a:prstGeom>
          <a:solidFill>
            <a:schemeClr val="accent3">
              <a:alpha val="18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theme" Target="../theme/theme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103.xml"/><Relationship Id="rId42" Type="http://schemas.openxmlformats.org/officeDocument/2006/relationships/slideLayout" Target="../slideLayouts/slideLayout105.xml"/><Relationship Id="rId41" Type="http://schemas.openxmlformats.org/officeDocument/2006/relationships/slideLayout" Target="../slideLayouts/slideLayout104.xml"/><Relationship Id="rId44" Type="http://schemas.openxmlformats.org/officeDocument/2006/relationships/slideLayout" Target="../slideLayouts/slideLayout107.xml"/><Relationship Id="rId43" Type="http://schemas.openxmlformats.org/officeDocument/2006/relationships/slideLayout" Target="../slideLayouts/slideLayout106.xml"/><Relationship Id="rId46" Type="http://schemas.openxmlformats.org/officeDocument/2006/relationships/slideLayout" Target="../slideLayouts/slideLayout109.xml"/><Relationship Id="rId45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48" Type="http://schemas.openxmlformats.org/officeDocument/2006/relationships/slideLayout" Target="../slideLayouts/slideLayout111.xml"/><Relationship Id="rId47" Type="http://schemas.openxmlformats.org/officeDocument/2006/relationships/slideLayout" Target="../slideLayouts/slideLayout110.xml"/><Relationship Id="rId49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94.xml"/><Relationship Id="rId30" Type="http://schemas.openxmlformats.org/officeDocument/2006/relationships/slideLayout" Target="../slideLayouts/slideLayout93.xml"/><Relationship Id="rId33" Type="http://schemas.openxmlformats.org/officeDocument/2006/relationships/slideLayout" Target="../slideLayouts/slideLayout96.xml"/><Relationship Id="rId32" Type="http://schemas.openxmlformats.org/officeDocument/2006/relationships/slideLayout" Target="../slideLayouts/slideLayout95.xml"/><Relationship Id="rId35" Type="http://schemas.openxmlformats.org/officeDocument/2006/relationships/slideLayout" Target="../slideLayouts/slideLayout98.xml"/><Relationship Id="rId34" Type="http://schemas.openxmlformats.org/officeDocument/2006/relationships/slideLayout" Target="../slideLayouts/slideLayout97.xml"/><Relationship Id="rId37" Type="http://schemas.openxmlformats.org/officeDocument/2006/relationships/slideLayout" Target="../slideLayouts/slideLayout100.xml"/><Relationship Id="rId36" Type="http://schemas.openxmlformats.org/officeDocument/2006/relationships/slideLayout" Target="../slideLayouts/slideLayout99.xml"/><Relationship Id="rId39" Type="http://schemas.openxmlformats.org/officeDocument/2006/relationships/slideLayout" Target="../slideLayouts/slideLayout102.xml"/><Relationship Id="rId38" Type="http://schemas.openxmlformats.org/officeDocument/2006/relationships/slideLayout" Target="../slideLayouts/slideLayout101.xml"/><Relationship Id="rId20" Type="http://schemas.openxmlformats.org/officeDocument/2006/relationships/slideLayout" Target="../slideLayouts/slideLayout83.xml"/><Relationship Id="rId22" Type="http://schemas.openxmlformats.org/officeDocument/2006/relationships/slideLayout" Target="../slideLayouts/slideLayout85.xml"/><Relationship Id="rId21" Type="http://schemas.openxmlformats.org/officeDocument/2006/relationships/slideLayout" Target="../slideLayouts/slideLayout84.xml"/><Relationship Id="rId24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86.xml"/><Relationship Id="rId26" Type="http://schemas.openxmlformats.org/officeDocument/2006/relationships/slideLayout" Target="../slideLayouts/slideLayout89.xml"/><Relationship Id="rId25" Type="http://schemas.openxmlformats.org/officeDocument/2006/relationships/slideLayout" Target="../slideLayouts/slideLayout88.xml"/><Relationship Id="rId28" Type="http://schemas.openxmlformats.org/officeDocument/2006/relationships/slideLayout" Target="../slideLayouts/slideLayout91.xml"/><Relationship Id="rId27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2.xml"/><Relationship Id="rId51" Type="http://schemas.openxmlformats.org/officeDocument/2006/relationships/slideLayout" Target="../slideLayouts/slideLayout114.xml"/><Relationship Id="rId50" Type="http://schemas.openxmlformats.org/officeDocument/2006/relationships/slideLayout" Target="../slideLayouts/slideLayout113.xml"/><Relationship Id="rId53" Type="http://schemas.openxmlformats.org/officeDocument/2006/relationships/theme" Target="../theme/theme8.xml"/><Relationship Id="rId52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1.xml"/></Relationships>
</file>

<file path=ppt/slideMasters/_rels/slideMaster4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155.xml"/><Relationship Id="rId42" Type="http://schemas.openxmlformats.org/officeDocument/2006/relationships/slideLayout" Target="../slideLayouts/slideLayout157.xml"/><Relationship Id="rId41" Type="http://schemas.openxmlformats.org/officeDocument/2006/relationships/slideLayout" Target="../slideLayouts/slideLayout156.xml"/><Relationship Id="rId44" Type="http://schemas.openxmlformats.org/officeDocument/2006/relationships/slideLayout" Target="../slideLayouts/slideLayout159.xml"/><Relationship Id="rId43" Type="http://schemas.openxmlformats.org/officeDocument/2006/relationships/slideLayout" Target="../slideLayouts/slideLayout158.xml"/><Relationship Id="rId46" Type="http://schemas.openxmlformats.org/officeDocument/2006/relationships/slideLayout" Target="../slideLayouts/slideLayout161.xml"/><Relationship Id="rId45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48" Type="http://schemas.openxmlformats.org/officeDocument/2006/relationships/slideLayout" Target="../slideLayouts/slideLayout163.xml"/><Relationship Id="rId47" Type="http://schemas.openxmlformats.org/officeDocument/2006/relationships/slideLayout" Target="../slideLayouts/slideLayout162.xml"/><Relationship Id="rId49" Type="http://schemas.openxmlformats.org/officeDocument/2006/relationships/slideLayout" Target="../slideLayouts/slideLayout164.xml"/><Relationship Id="rId5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22.xml"/><Relationship Id="rId8" Type="http://schemas.openxmlformats.org/officeDocument/2006/relationships/slideLayout" Target="../slideLayouts/slideLayout123.xml"/><Relationship Id="rId31" Type="http://schemas.openxmlformats.org/officeDocument/2006/relationships/slideLayout" Target="../slideLayouts/slideLayout146.xml"/><Relationship Id="rId30" Type="http://schemas.openxmlformats.org/officeDocument/2006/relationships/slideLayout" Target="../slideLayouts/slideLayout145.xml"/><Relationship Id="rId33" Type="http://schemas.openxmlformats.org/officeDocument/2006/relationships/slideLayout" Target="../slideLayouts/slideLayout148.xml"/><Relationship Id="rId32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0.xml"/><Relationship Id="rId34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2.xml"/><Relationship Id="rId36" Type="http://schemas.openxmlformats.org/officeDocument/2006/relationships/slideLayout" Target="../slideLayouts/slideLayout151.xml"/><Relationship Id="rId39" Type="http://schemas.openxmlformats.org/officeDocument/2006/relationships/slideLayout" Target="../slideLayouts/slideLayout154.xml"/><Relationship Id="rId38" Type="http://schemas.openxmlformats.org/officeDocument/2006/relationships/slideLayout" Target="../slideLayouts/slideLayout153.xml"/><Relationship Id="rId20" Type="http://schemas.openxmlformats.org/officeDocument/2006/relationships/slideLayout" Target="../slideLayouts/slideLayout135.xml"/><Relationship Id="rId22" Type="http://schemas.openxmlformats.org/officeDocument/2006/relationships/slideLayout" Target="../slideLayouts/slideLayout137.xml"/><Relationship Id="rId21" Type="http://schemas.openxmlformats.org/officeDocument/2006/relationships/slideLayout" Target="../slideLayouts/slideLayout136.xml"/><Relationship Id="rId24" Type="http://schemas.openxmlformats.org/officeDocument/2006/relationships/slideLayout" Target="../slideLayouts/slideLayout139.xml"/><Relationship Id="rId23" Type="http://schemas.openxmlformats.org/officeDocument/2006/relationships/slideLayout" Target="../slideLayouts/slideLayout138.xml"/><Relationship Id="rId26" Type="http://schemas.openxmlformats.org/officeDocument/2006/relationships/slideLayout" Target="../slideLayouts/slideLayout141.xml"/><Relationship Id="rId25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3.xml"/><Relationship Id="rId27" Type="http://schemas.openxmlformats.org/officeDocument/2006/relationships/slideLayout" Target="../slideLayouts/slideLayout142.xml"/><Relationship Id="rId29" Type="http://schemas.openxmlformats.org/officeDocument/2006/relationships/slideLayout" Target="../slideLayouts/slideLayout144.xml"/><Relationship Id="rId51" Type="http://schemas.openxmlformats.org/officeDocument/2006/relationships/slideLayout" Target="../slideLayouts/slideLayout166.xml"/><Relationship Id="rId50" Type="http://schemas.openxmlformats.org/officeDocument/2006/relationships/slideLayout" Target="../slideLayouts/slideLayout165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167.xml"/><Relationship Id="rId11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25.xml"/><Relationship Id="rId13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27.xml"/><Relationship Id="rId15" Type="http://schemas.openxmlformats.org/officeDocument/2006/relationships/slideLayout" Target="../slideLayouts/slideLayout130.xml"/><Relationship Id="rId14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2.xml"/><Relationship Id="rId16" Type="http://schemas.openxmlformats.org/officeDocument/2006/relationships/slideLayout" Target="../slideLayouts/slideLayout131.xml"/><Relationship Id="rId19" Type="http://schemas.openxmlformats.org/officeDocument/2006/relationships/slideLayout" Target="../slideLayouts/slideLayout134.xml"/><Relationship Id="rId18" Type="http://schemas.openxmlformats.org/officeDocument/2006/relationships/slideLayout" Target="../slideLayouts/slideLayout133.xml"/></Relationships>
</file>

<file path=ppt/slideMasters/_rels/slideMaster5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207.xml"/><Relationship Id="rId42" Type="http://schemas.openxmlformats.org/officeDocument/2006/relationships/slideLayout" Target="../slideLayouts/slideLayout209.xml"/><Relationship Id="rId41" Type="http://schemas.openxmlformats.org/officeDocument/2006/relationships/slideLayout" Target="../slideLayouts/slideLayout208.xml"/><Relationship Id="rId44" Type="http://schemas.openxmlformats.org/officeDocument/2006/relationships/slideLayout" Target="../slideLayouts/slideLayout211.xml"/><Relationship Id="rId43" Type="http://schemas.openxmlformats.org/officeDocument/2006/relationships/slideLayout" Target="../slideLayouts/slideLayout210.xml"/><Relationship Id="rId46" Type="http://schemas.openxmlformats.org/officeDocument/2006/relationships/slideLayout" Target="../slideLayouts/slideLayout213.xml"/><Relationship Id="rId45" Type="http://schemas.openxmlformats.org/officeDocument/2006/relationships/slideLayout" Target="../slideLayouts/slideLayout212.xml"/><Relationship Id="rId1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Relationship Id="rId48" Type="http://schemas.openxmlformats.org/officeDocument/2006/relationships/slideLayout" Target="../slideLayouts/slideLayout215.xml"/><Relationship Id="rId47" Type="http://schemas.openxmlformats.org/officeDocument/2006/relationships/slideLayout" Target="../slideLayouts/slideLayout214.xml"/><Relationship Id="rId49" Type="http://schemas.openxmlformats.org/officeDocument/2006/relationships/slideLayout" Target="../slideLayouts/slideLayout216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31" Type="http://schemas.openxmlformats.org/officeDocument/2006/relationships/slideLayout" Target="../slideLayouts/slideLayout198.xml"/><Relationship Id="rId30" Type="http://schemas.openxmlformats.org/officeDocument/2006/relationships/slideLayout" Target="../slideLayouts/slideLayout197.xml"/><Relationship Id="rId33" Type="http://schemas.openxmlformats.org/officeDocument/2006/relationships/slideLayout" Target="../slideLayouts/slideLayout200.xml"/><Relationship Id="rId32" Type="http://schemas.openxmlformats.org/officeDocument/2006/relationships/slideLayout" Target="../slideLayouts/slideLayout199.xml"/><Relationship Id="rId35" Type="http://schemas.openxmlformats.org/officeDocument/2006/relationships/slideLayout" Target="../slideLayouts/slideLayout202.xml"/><Relationship Id="rId34" Type="http://schemas.openxmlformats.org/officeDocument/2006/relationships/slideLayout" Target="../slideLayouts/slideLayout201.xml"/><Relationship Id="rId37" Type="http://schemas.openxmlformats.org/officeDocument/2006/relationships/slideLayout" Target="../slideLayouts/slideLayout204.xml"/><Relationship Id="rId36" Type="http://schemas.openxmlformats.org/officeDocument/2006/relationships/slideLayout" Target="../slideLayouts/slideLayout203.xml"/><Relationship Id="rId39" Type="http://schemas.openxmlformats.org/officeDocument/2006/relationships/slideLayout" Target="../slideLayouts/slideLayout206.xml"/><Relationship Id="rId38" Type="http://schemas.openxmlformats.org/officeDocument/2006/relationships/slideLayout" Target="../slideLayouts/slideLayout205.xml"/><Relationship Id="rId20" Type="http://schemas.openxmlformats.org/officeDocument/2006/relationships/slideLayout" Target="../slideLayouts/slideLayout187.xml"/><Relationship Id="rId22" Type="http://schemas.openxmlformats.org/officeDocument/2006/relationships/slideLayout" Target="../slideLayouts/slideLayout189.xml"/><Relationship Id="rId21" Type="http://schemas.openxmlformats.org/officeDocument/2006/relationships/slideLayout" Target="../slideLayouts/slideLayout188.xml"/><Relationship Id="rId24" Type="http://schemas.openxmlformats.org/officeDocument/2006/relationships/slideLayout" Target="../slideLayouts/slideLayout191.xml"/><Relationship Id="rId23" Type="http://schemas.openxmlformats.org/officeDocument/2006/relationships/slideLayout" Target="../slideLayouts/slideLayout190.xml"/><Relationship Id="rId26" Type="http://schemas.openxmlformats.org/officeDocument/2006/relationships/slideLayout" Target="../slideLayouts/slideLayout193.xml"/><Relationship Id="rId25" Type="http://schemas.openxmlformats.org/officeDocument/2006/relationships/slideLayout" Target="../slideLayouts/slideLayout192.xml"/><Relationship Id="rId28" Type="http://schemas.openxmlformats.org/officeDocument/2006/relationships/slideLayout" Target="../slideLayouts/slideLayout195.xml"/><Relationship Id="rId27" Type="http://schemas.openxmlformats.org/officeDocument/2006/relationships/slideLayout" Target="../slideLayouts/slideLayout194.xml"/><Relationship Id="rId29" Type="http://schemas.openxmlformats.org/officeDocument/2006/relationships/slideLayout" Target="../slideLayouts/slideLayout196.xml"/><Relationship Id="rId51" Type="http://schemas.openxmlformats.org/officeDocument/2006/relationships/slideLayout" Target="../slideLayouts/slideLayout218.xml"/><Relationship Id="rId50" Type="http://schemas.openxmlformats.org/officeDocument/2006/relationships/slideLayout" Target="../slideLayouts/slideLayout217.xml"/><Relationship Id="rId53" Type="http://schemas.openxmlformats.org/officeDocument/2006/relationships/theme" Target="../theme/theme5.xml"/><Relationship Id="rId52" Type="http://schemas.openxmlformats.org/officeDocument/2006/relationships/slideLayout" Target="../slideLayouts/slideLayout219.xml"/><Relationship Id="rId11" Type="http://schemas.openxmlformats.org/officeDocument/2006/relationships/slideLayout" Target="../slideLayouts/slideLayout178.xml"/><Relationship Id="rId10" Type="http://schemas.openxmlformats.org/officeDocument/2006/relationships/slideLayout" Target="../slideLayouts/slideLayout177.xml"/><Relationship Id="rId13" Type="http://schemas.openxmlformats.org/officeDocument/2006/relationships/slideLayout" Target="../slideLayouts/slideLayout180.xml"/><Relationship Id="rId12" Type="http://schemas.openxmlformats.org/officeDocument/2006/relationships/slideLayout" Target="../slideLayouts/slideLayout179.xml"/><Relationship Id="rId15" Type="http://schemas.openxmlformats.org/officeDocument/2006/relationships/slideLayout" Target="../slideLayouts/slideLayout182.xml"/><Relationship Id="rId14" Type="http://schemas.openxmlformats.org/officeDocument/2006/relationships/slideLayout" Target="../slideLayouts/slideLayout181.xml"/><Relationship Id="rId17" Type="http://schemas.openxmlformats.org/officeDocument/2006/relationships/slideLayout" Target="../slideLayouts/slideLayout184.xml"/><Relationship Id="rId16" Type="http://schemas.openxmlformats.org/officeDocument/2006/relationships/slideLayout" Target="../slideLayouts/slideLayout183.xml"/><Relationship Id="rId19" Type="http://schemas.openxmlformats.org/officeDocument/2006/relationships/slideLayout" Target="../slideLayouts/slideLayout186.xml"/><Relationship Id="rId18" Type="http://schemas.openxmlformats.org/officeDocument/2006/relationships/slideLayout" Target="../slideLayouts/slideLayout185.xml"/></Relationships>
</file>

<file path=ppt/slideMasters/_rels/slideMaster6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259.xml"/><Relationship Id="rId42" Type="http://schemas.openxmlformats.org/officeDocument/2006/relationships/slideLayout" Target="../slideLayouts/slideLayout261.xml"/><Relationship Id="rId41" Type="http://schemas.openxmlformats.org/officeDocument/2006/relationships/slideLayout" Target="../slideLayouts/slideLayout260.xml"/><Relationship Id="rId44" Type="http://schemas.openxmlformats.org/officeDocument/2006/relationships/slideLayout" Target="../slideLayouts/slideLayout263.xml"/><Relationship Id="rId43" Type="http://schemas.openxmlformats.org/officeDocument/2006/relationships/slideLayout" Target="../slideLayouts/slideLayout262.xml"/><Relationship Id="rId46" Type="http://schemas.openxmlformats.org/officeDocument/2006/relationships/slideLayout" Target="../slideLayouts/slideLayout265.xml"/><Relationship Id="rId45" Type="http://schemas.openxmlformats.org/officeDocument/2006/relationships/slideLayout" Target="../slideLayouts/slideLayout264.xml"/><Relationship Id="rId1" Type="http://schemas.openxmlformats.org/officeDocument/2006/relationships/slideLayout" Target="../slideLayouts/slideLayout220.xml"/><Relationship Id="rId2" Type="http://schemas.openxmlformats.org/officeDocument/2006/relationships/slideLayout" Target="../slideLayouts/slideLayout221.xml"/><Relationship Id="rId3" Type="http://schemas.openxmlformats.org/officeDocument/2006/relationships/slideLayout" Target="../slideLayouts/slideLayout222.xml"/><Relationship Id="rId4" Type="http://schemas.openxmlformats.org/officeDocument/2006/relationships/slideLayout" Target="../slideLayouts/slideLayout223.xml"/><Relationship Id="rId9" Type="http://schemas.openxmlformats.org/officeDocument/2006/relationships/slideLayout" Target="../slideLayouts/slideLayout228.xml"/><Relationship Id="rId48" Type="http://schemas.openxmlformats.org/officeDocument/2006/relationships/slideLayout" Target="../slideLayouts/slideLayout267.xml"/><Relationship Id="rId47" Type="http://schemas.openxmlformats.org/officeDocument/2006/relationships/slideLayout" Target="../slideLayouts/slideLayout266.xml"/><Relationship Id="rId49" Type="http://schemas.openxmlformats.org/officeDocument/2006/relationships/slideLayout" Target="../slideLayouts/slideLayout268.xml"/><Relationship Id="rId5" Type="http://schemas.openxmlformats.org/officeDocument/2006/relationships/slideLayout" Target="../slideLayouts/slideLayout224.xml"/><Relationship Id="rId6" Type="http://schemas.openxmlformats.org/officeDocument/2006/relationships/slideLayout" Target="../slideLayouts/slideLayout225.xml"/><Relationship Id="rId7" Type="http://schemas.openxmlformats.org/officeDocument/2006/relationships/slideLayout" Target="../slideLayouts/slideLayout226.xml"/><Relationship Id="rId8" Type="http://schemas.openxmlformats.org/officeDocument/2006/relationships/slideLayout" Target="../slideLayouts/slideLayout227.xml"/><Relationship Id="rId31" Type="http://schemas.openxmlformats.org/officeDocument/2006/relationships/slideLayout" Target="../slideLayouts/slideLayout250.xml"/><Relationship Id="rId30" Type="http://schemas.openxmlformats.org/officeDocument/2006/relationships/slideLayout" Target="../slideLayouts/slideLayout249.xml"/><Relationship Id="rId33" Type="http://schemas.openxmlformats.org/officeDocument/2006/relationships/slideLayout" Target="../slideLayouts/slideLayout252.xml"/><Relationship Id="rId32" Type="http://schemas.openxmlformats.org/officeDocument/2006/relationships/slideLayout" Target="../slideLayouts/slideLayout251.xml"/><Relationship Id="rId35" Type="http://schemas.openxmlformats.org/officeDocument/2006/relationships/slideLayout" Target="../slideLayouts/slideLayout254.xml"/><Relationship Id="rId34" Type="http://schemas.openxmlformats.org/officeDocument/2006/relationships/slideLayout" Target="../slideLayouts/slideLayout253.xml"/><Relationship Id="rId37" Type="http://schemas.openxmlformats.org/officeDocument/2006/relationships/slideLayout" Target="../slideLayouts/slideLayout256.xml"/><Relationship Id="rId36" Type="http://schemas.openxmlformats.org/officeDocument/2006/relationships/slideLayout" Target="../slideLayouts/slideLayout255.xml"/><Relationship Id="rId39" Type="http://schemas.openxmlformats.org/officeDocument/2006/relationships/slideLayout" Target="../slideLayouts/slideLayout258.xml"/><Relationship Id="rId38" Type="http://schemas.openxmlformats.org/officeDocument/2006/relationships/slideLayout" Target="../slideLayouts/slideLayout257.xml"/><Relationship Id="rId20" Type="http://schemas.openxmlformats.org/officeDocument/2006/relationships/slideLayout" Target="../slideLayouts/slideLayout239.xml"/><Relationship Id="rId22" Type="http://schemas.openxmlformats.org/officeDocument/2006/relationships/slideLayout" Target="../slideLayouts/slideLayout241.xml"/><Relationship Id="rId21" Type="http://schemas.openxmlformats.org/officeDocument/2006/relationships/slideLayout" Target="../slideLayouts/slideLayout240.xml"/><Relationship Id="rId24" Type="http://schemas.openxmlformats.org/officeDocument/2006/relationships/slideLayout" Target="../slideLayouts/slideLayout243.xml"/><Relationship Id="rId23" Type="http://schemas.openxmlformats.org/officeDocument/2006/relationships/slideLayout" Target="../slideLayouts/slideLayout242.xml"/><Relationship Id="rId26" Type="http://schemas.openxmlformats.org/officeDocument/2006/relationships/slideLayout" Target="../slideLayouts/slideLayout245.xml"/><Relationship Id="rId25" Type="http://schemas.openxmlformats.org/officeDocument/2006/relationships/slideLayout" Target="../slideLayouts/slideLayout244.xml"/><Relationship Id="rId28" Type="http://schemas.openxmlformats.org/officeDocument/2006/relationships/slideLayout" Target="../slideLayouts/slideLayout247.xml"/><Relationship Id="rId27" Type="http://schemas.openxmlformats.org/officeDocument/2006/relationships/slideLayout" Target="../slideLayouts/slideLayout246.xml"/><Relationship Id="rId29" Type="http://schemas.openxmlformats.org/officeDocument/2006/relationships/slideLayout" Target="../slideLayouts/slideLayout248.xml"/><Relationship Id="rId51" Type="http://schemas.openxmlformats.org/officeDocument/2006/relationships/slideLayout" Target="../slideLayouts/slideLayout270.xml"/><Relationship Id="rId50" Type="http://schemas.openxmlformats.org/officeDocument/2006/relationships/slideLayout" Target="../slideLayouts/slideLayout269.xml"/><Relationship Id="rId53" Type="http://schemas.openxmlformats.org/officeDocument/2006/relationships/theme" Target="../theme/theme2.xml"/><Relationship Id="rId52" Type="http://schemas.openxmlformats.org/officeDocument/2006/relationships/slideLayout" Target="../slideLayouts/slideLayout271.xml"/><Relationship Id="rId11" Type="http://schemas.openxmlformats.org/officeDocument/2006/relationships/slideLayout" Target="../slideLayouts/slideLayout230.xml"/><Relationship Id="rId10" Type="http://schemas.openxmlformats.org/officeDocument/2006/relationships/slideLayout" Target="../slideLayouts/slideLayout229.xml"/><Relationship Id="rId13" Type="http://schemas.openxmlformats.org/officeDocument/2006/relationships/slideLayout" Target="../slideLayouts/slideLayout232.xml"/><Relationship Id="rId12" Type="http://schemas.openxmlformats.org/officeDocument/2006/relationships/slideLayout" Target="../slideLayouts/slideLayout231.xml"/><Relationship Id="rId15" Type="http://schemas.openxmlformats.org/officeDocument/2006/relationships/slideLayout" Target="../slideLayouts/slideLayout234.xml"/><Relationship Id="rId14" Type="http://schemas.openxmlformats.org/officeDocument/2006/relationships/slideLayout" Target="../slideLayouts/slideLayout233.xml"/><Relationship Id="rId17" Type="http://schemas.openxmlformats.org/officeDocument/2006/relationships/slideLayout" Target="../slideLayouts/slideLayout236.xml"/><Relationship Id="rId16" Type="http://schemas.openxmlformats.org/officeDocument/2006/relationships/slideLayout" Target="../slideLayouts/slideLayout235.xml"/><Relationship Id="rId19" Type="http://schemas.openxmlformats.org/officeDocument/2006/relationships/slideLayout" Target="../slideLayouts/slideLayout238.xml"/><Relationship Id="rId18" Type="http://schemas.openxmlformats.org/officeDocument/2006/relationships/slideLayout" Target="../slideLayouts/slideLayout237.xml"/></Relationships>
</file>

<file path=ppt/slideMasters/_rels/slideMaster7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11.xml"/><Relationship Id="rId42" Type="http://schemas.openxmlformats.org/officeDocument/2006/relationships/slideLayout" Target="../slideLayouts/slideLayout313.xml"/><Relationship Id="rId41" Type="http://schemas.openxmlformats.org/officeDocument/2006/relationships/slideLayout" Target="../slideLayouts/slideLayout312.xml"/><Relationship Id="rId44" Type="http://schemas.openxmlformats.org/officeDocument/2006/relationships/slideLayout" Target="../slideLayouts/slideLayout315.xml"/><Relationship Id="rId43" Type="http://schemas.openxmlformats.org/officeDocument/2006/relationships/slideLayout" Target="../slideLayouts/slideLayout314.xml"/><Relationship Id="rId46" Type="http://schemas.openxmlformats.org/officeDocument/2006/relationships/slideLayout" Target="../slideLayouts/slideLayout317.xml"/><Relationship Id="rId45" Type="http://schemas.openxmlformats.org/officeDocument/2006/relationships/slideLayout" Target="../slideLayouts/slideLayout316.xml"/><Relationship Id="rId1" Type="http://schemas.openxmlformats.org/officeDocument/2006/relationships/slideLayout" Target="../slideLayouts/slideLayout272.xml"/><Relationship Id="rId2" Type="http://schemas.openxmlformats.org/officeDocument/2006/relationships/slideLayout" Target="../slideLayouts/slideLayout273.xml"/><Relationship Id="rId3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75.xml"/><Relationship Id="rId9" Type="http://schemas.openxmlformats.org/officeDocument/2006/relationships/slideLayout" Target="../slideLayouts/slideLayout280.xml"/><Relationship Id="rId48" Type="http://schemas.openxmlformats.org/officeDocument/2006/relationships/slideLayout" Target="../slideLayouts/slideLayout319.xml"/><Relationship Id="rId47" Type="http://schemas.openxmlformats.org/officeDocument/2006/relationships/slideLayout" Target="../slideLayouts/slideLayout318.xml"/><Relationship Id="rId49" Type="http://schemas.openxmlformats.org/officeDocument/2006/relationships/slideLayout" Target="../slideLayouts/slideLayout320.xml"/><Relationship Id="rId5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77.xml"/><Relationship Id="rId7" Type="http://schemas.openxmlformats.org/officeDocument/2006/relationships/slideLayout" Target="../slideLayouts/slideLayout278.xml"/><Relationship Id="rId8" Type="http://schemas.openxmlformats.org/officeDocument/2006/relationships/slideLayout" Target="../slideLayouts/slideLayout279.xml"/><Relationship Id="rId31" Type="http://schemas.openxmlformats.org/officeDocument/2006/relationships/slideLayout" Target="../slideLayouts/slideLayout302.xml"/><Relationship Id="rId30" Type="http://schemas.openxmlformats.org/officeDocument/2006/relationships/slideLayout" Target="../slideLayouts/slideLayout301.xml"/><Relationship Id="rId33" Type="http://schemas.openxmlformats.org/officeDocument/2006/relationships/slideLayout" Target="../slideLayouts/slideLayout304.xml"/><Relationship Id="rId32" Type="http://schemas.openxmlformats.org/officeDocument/2006/relationships/slideLayout" Target="../slideLayouts/slideLayout303.xml"/><Relationship Id="rId35" Type="http://schemas.openxmlformats.org/officeDocument/2006/relationships/slideLayout" Target="../slideLayouts/slideLayout306.xml"/><Relationship Id="rId34" Type="http://schemas.openxmlformats.org/officeDocument/2006/relationships/slideLayout" Target="../slideLayouts/slideLayout305.xml"/><Relationship Id="rId37" Type="http://schemas.openxmlformats.org/officeDocument/2006/relationships/slideLayout" Target="../slideLayouts/slideLayout308.xml"/><Relationship Id="rId36" Type="http://schemas.openxmlformats.org/officeDocument/2006/relationships/slideLayout" Target="../slideLayouts/slideLayout307.xml"/><Relationship Id="rId39" Type="http://schemas.openxmlformats.org/officeDocument/2006/relationships/slideLayout" Target="../slideLayouts/slideLayout310.xml"/><Relationship Id="rId38" Type="http://schemas.openxmlformats.org/officeDocument/2006/relationships/slideLayout" Target="../slideLayouts/slideLayout309.xml"/><Relationship Id="rId20" Type="http://schemas.openxmlformats.org/officeDocument/2006/relationships/slideLayout" Target="../slideLayouts/slideLayout291.xml"/><Relationship Id="rId22" Type="http://schemas.openxmlformats.org/officeDocument/2006/relationships/slideLayout" Target="../slideLayouts/slideLayout293.xml"/><Relationship Id="rId21" Type="http://schemas.openxmlformats.org/officeDocument/2006/relationships/slideLayout" Target="../slideLayouts/slideLayout292.xml"/><Relationship Id="rId24" Type="http://schemas.openxmlformats.org/officeDocument/2006/relationships/slideLayout" Target="../slideLayouts/slideLayout295.xml"/><Relationship Id="rId23" Type="http://schemas.openxmlformats.org/officeDocument/2006/relationships/slideLayout" Target="../slideLayouts/slideLayout294.xml"/><Relationship Id="rId26" Type="http://schemas.openxmlformats.org/officeDocument/2006/relationships/slideLayout" Target="../slideLayouts/slideLayout297.xml"/><Relationship Id="rId25" Type="http://schemas.openxmlformats.org/officeDocument/2006/relationships/slideLayout" Target="../slideLayouts/slideLayout296.xml"/><Relationship Id="rId28" Type="http://schemas.openxmlformats.org/officeDocument/2006/relationships/slideLayout" Target="../slideLayouts/slideLayout299.xml"/><Relationship Id="rId27" Type="http://schemas.openxmlformats.org/officeDocument/2006/relationships/slideLayout" Target="../slideLayouts/slideLayout298.xml"/><Relationship Id="rId29" Type="http://schemas.openxmlformats.org/officeDocument/2006/relationships/slideLayout" Target="../slideLayouts/slideLayout300.xml"/><Relationship Id="rId51" Type="http://schemas.openxmlformats.org/officeDocument/2006/relationships/slideLayout" Target="../slideLayouts/slideLayout322.xml"/><Relationship Id="rId50" Type="http://schemas.openxmlformats.org/officeDocument/2006/relationships/slideLayout" Target="../slideLayouts/slideLayout321.xml"/><Relationship Id="rId53" Type="http://schemas.openxmlformats.org/officeDocument/2006/relationships/theme" Target="../theme/theme7.xml"/><Relationship Id="rId52" Type="http://schemas.openxmlformats.org/officeDocument/2006/relationships/slideLayout" Target="../slideLayouts/slideLayout323.xml"/><Relationship Id="rId11" Type="http://schemas.openxmlformats.org/officeDocument/2006/relationships/slideLayout" Target="../slideLayouts/slideLayout282.xml"/><Relationship Id="rId10" Type="http://schemas.openxmlformats.org/officeDocument/2006/relationships/slideLayout" Target="../slideLayouts/slideLayout281.xml"/><Relationship Id="rId13" Type="http://schemas.openxmlformats.org/officeDocument/2006/relationships/slideLayout" Target="../slideLayouts/slideLayout284.xml"/><Relationship Id="rId12" Type="http://schemas.openxmlformats.org/officeDocument/2006/relationships/slideLayout" Target="../slideLayouts/slideLayout283.xml"/><Relationship Id="rId15" Type="http://schemas.openxmlformats.org/officeDocument/2006/relationships/slideLayout" Target="../slideLayouts/slideLayout286.xml"/><Relationship Id="rId14" Type="http://schemas.openxmlformats.org/officeDocument/2006/relationships/slideLayout" Target="../slideLayouts/slideLayout285.xml"/><Relationship Id="rId17" Type="http://schemas.openxmlformats.org/officeDocument/2006/relationships/slideLayout" Target="../slideLayouts/slideLayout288.xml"/><Relationship Id="rId16" Type="http://schemas.openxmlformats.org/officeDocument/2006/relationships/slideLayout" Target="../slideLayouts/slideLayout287.xml"/><Relationship Id="rId19" Type="http://schemas.openxmlformats.org/officeDocument/2006/relationships/slideLayout" Target="../slideLayouts/slideLayout290.xml"/><Relationship Id="rId18" Type="http://schemas.openxmlformats.org/officeDocument/2006/relationships/slideLayout" Target="../slideLayouts/slideLayout2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66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6" name="Google Shape;846;p66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  <p:sldLayoutId id="2147483735" r:id="rId25"/>
    <p:sldLayoutId id="2147483736" r:id="rId26"/>
    <p:sldLayoutId id="2147483737" r:id="rId27"/>
    <p:sldLayoutId id="2147483738" r:id="rId28"/>
    <p:sldLayoutId id="2147483739" r:id="rId29"/>
    <p:sldLayoutId id="2147483740" r:id="rId30"/>
    <p:sldLayoutId id="2147483741" r:id="rId31"/>
    <p:sldLayoutId id="2147483742" r:id="rId32"/>
    <p:sldLayoutId id="2147483743" r:id="rId33"/>
    <p:sldLayoutId id="2147483744" r:id="rId34"/>
    <p:sldLayoutId id="2147483745" r:id="rId35"/>
    <p:sldLayoutId id="2147483746" r:id="rId36"/>
    <p:sldLayoutId id="2147483747" r:id="rId37"/>
    <p:sldLayoutId id="2147483748" r:id="rId38"/>
    <p:sldLayoutId id="2147483749" r:id="rId39"/>
    <p:sldLayoutId id="2147483750" r:id="rId40"/>
    <p:sldLayoutId id="2147483751" r:id="rId41"/>
    <p:sldLayoutId id="2147483752" r:id="rId42"/>
    <p:sldLayoutId id="2147483753" r:id="rId43"/>
    <p:sldLayoutId id="2147483754" r:id="rId44"/>
    <p:sldLayoutId id="2147483755" r:id="rId45"/>
    <p:sldLayoutId id="2147483756" r:id="rId46"/>
    <p:sldLayoutId id="2147483757" r:id="rId47"/>
    <p:sldLayoutId id="2147483758" r:id="rId48"/>
    <p:sldLayoutId id="2147483759" r:id="rId49"/>
    <p:sldLayoutId id="2147483760" r:id="rId50"/>
    <p:sldLayoutId id="2147483761" r:id="rId51"/>
    <p:sldLayoutId id="2147483762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119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0" name="Google Shape;1640;p119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4" r:id="rId22"/>
    <p:sldLayoutId id="2147483785" r:id="rId23"/>
    <p:sldLayoutId id="2147483786" r:id="rId24"/>
    <p:sldLayoutId id="2147483787" r:id="rId25"/>
    <p:sldLayoutId id="2147483788" r:id="rId26"/>
    <p:sldLayoutId id="2147483789" r:id="rId27"/>
    <p:sldLayoutId id="2147483790" r:id="rId28"/>
    <p:sldLayoutId id="2147483791" r:id="rId29"/>
    <p:sldLayoutId id="2147483792" r:id="rId30"/>
    <p:sldLayoutId id="2147483793" r:id="rId31"/>
    <p:sldLayoutId id="2147483794" r:id="rId32"/>
    <p:sldLayoutId id="2147483795" r:id="rId33"/>
    <p:sldLayoutId id="2147483796" r:id="rId34"/>
    <p:sldLayoutId id="2147483797" r:id="rId35"/>
    <p:sldLayoutId id="2147483798" r:id="rId36"/>
    <p:sldLayoutId id="2147483799" r:id="rId37"/>
    <p:sldLayoutId id="2147483800" r:id="rId38"/>
    <p:sldLayoutId id="2147483801" r:id="rId39"/>
    <p:sldLayoutId id="2147483802" r:id="rId40"/>
    <p:sldLayoutId id="2147483803" r:id="rId41"/>
    <p:sldLayoutId id="2147483804" r:id="rId42"/>
    <p:sldLayoutId id="2147483805" r:id="rId43"/>
    <p:sldLayoutId id="2147483806" r:id="rId44"/>
    <p:sldLayoutId id="2147483807" r:id="rId45"/>
    <p:sldLayoutId id="2147483808" r:id="rId46"/>
    <p:sldLayoutId id="2147483809" r:id="rId47"/>
    <p:sldLayoutId id="2147483810" r:id="rId48"/>
    <p:sldLayoutId id="2147483811" r:id="rId49"/>
    <p:sldLayoutId id="2147483812" r:id="rId50"/>
    <p:sldLayoutId id="2147483813" r:id="rId51"/>
    <p:sldLayoutId id="2147483814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2432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p172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34" name="Google Shape;2434;p172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  <p:sldLayoutId id="2147483832" r:id="rId18"/>
    <p:sldLayoutId id="2147483833" r:id="rId19"/>
    <p:sldLayoutId id="2147483834" r:id="rId20"/>
    <p:sldLayoutId id="2147483835" r:id="rId21"/>
    <p:sldLayoutId id="2147483836" r:id="rId22"/>
    <p:sldLayoutId id="2147483837" r:id="rId23"/>
    <p:sldLayoutId id="2147483838" r:id="rId24"/>
    <p:sldLayoutId id="2147483839" r:id="rId25"/>
    <p:sldLayoutId id="2147483840" r:id="rId26"/>
    <p:sldLayoutId id="2147483841" r:id="rId27"/>
    <p:sldLayoutId id="2147483842" r:id="rId28"/>
    <p:sldLayoutId id="2147483843" r:id="rId29"/>
    <p:sldLayoutId id="2147483844" r:id="rId30"/>
    <p:sldLayoutId id="2147483845" r:id="rId31"/>
    <p:sldLayoutId id="2147483846" r:id="rId32"/>
    <p:sldLayoutId id="2147483847" r:id="rId33"/>
    <p:sldLayoutId id="2147483848" r:id="rId34"/>
    <p:sldLayoutId id="2147483849" r:id="rId35"/>
    <p:sldLayoutId id="2147483850" r:id="rId36"/>
    <p:sldLayoutId id="2147483851" r:id="rId37"/>
    <p:sldLayoutId id="2147483852" r:id="rId38"/>
    <p:sldLayoutId id="2147483853" r:id="rId39"/>
    <p:sldLayoutId id="2147483854" r:id="rId40"/>
    <p:sldLayoutId id="2147483855" r:id="rId41"/>
    <p:sldLayoutId id="2147483856" r:id="rId42"/>
    <p:sldLayoutId id="2147483857" r:id="rId43"/>
    <p:sldLayoutId id="2147483858" r:id="rId44"/>
    <p:sldLayoutId id="2147483859" r:id="rId45"/>
    <p:sldLayoutId id="2147483860" r:id="rId46"/>
    <p:sldLayoutId id="2147483861" r:id="rId47"/>
    <p:sldLayoutId id="2147483862" r:id="rId48"/>
    <p:sldLayoutId id="2147483863" r:id="rId49"/>
    <p:sldLayoutId id="2147483864" r:id="rId50"/>
    <p:sldLayoutId id="2147483865" r:id="rId51"/>
    <p:sldLayoutId id="2147483866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3226" name="Shape 3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7" name="Google Shape;3227;p225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28" name="Google Shape;3228;p225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  <p:sldLayoutId id="2147483884" r:id="rId18"/>
    <p:sldLayoutId id="2147483885" r:id="rId19"/>
    <p:sldLayoutId id="2147483886" r:id="rId20"/>
    <p:sldLayoutId id="2147483887" r:id="rId21"/>
    <p:sldLayoutId id="2147483888" r:id="rId22"/>
    <p:sldLayoutId id="2147483889" r:id="rId23"/>
    <p:sldLayoutId id="2147483890" r:id="rId24"/>
    <p:sldLayoutId id="2147483891" r:id="rId25"/>
    <p:sldLayoutId id="2147483892" r:id="rId26"/>
    <p:sldLayoutId id="2147483893" r:id="rId27"/>
    <p:sldLayoutId id="2147483894" r:id="rId28"/>
    <p:sldLayoutId id="2147483895" r:id="rId29"/>
    <p:sldLayoutId id="2147483896" r:id="rId30"/>
    <p:sldLayoutId id="2147483897" r:id="rId31"/>
    <p:sldLayoutId id="2147483898" r:id="rId32"/>
    <p:sldLayoutId id="2147483899" r:id="rId33"/>
    <p:sldLayoutId id="2147483900" r:id="rId34"/>
    <p:sldLayoutId id="2147483901" r:id="rId35"/>
    <p:sldLayoutId id="2147483902" r:id="rId36"/>
    <p:sldLayoutId id="2147483903" r:id="rId37"/>
    <p:sldLayoutId id="2147483904" r:id="rId38"/>
    <p:sldLayoutId id="2147483905" r:id="rId39"/>
    <p:sldLayoutId id="2147483906" r:id="rId40"/>
    <p:sldLayoutId id="2147483907" r:id="rId41"/>
    <p:sldLayoutId id="2147483908" r:id="rId42"/>
    <p:sldLayoutId id="2147483909" r:id="rId43"/>
    <p:sldLayoutId id="2147483910" r:id="rId44"/>
    <p:sldLayoutId id="2147483911" r:id="rId45"/>
    <p:sldLayoutId id="2147483912" r:id="rId46"/>
    <p:sldLayoutId id="2147483913" r:id="rId47"/>
    <p:sldLayoutId id="2147483914" r:id="rId48"/>
    <p:sldLayoutId id="2147483915" r:id="rId49"/>
    <p:sldLayoutId id="2147483916" r:id="rId50"/>
    <p:sldLayoutId id="2147483917" r:id="rId51"/>
    <p:sldLayoutId id="2147483918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4020" name="Shape 4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1" name="Google Shape;4021;p278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nton"/>
              <a:buNone/>
              <a:def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22" name="Google Shape;4022;p278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  <p:sldLayoutId id="2147483936" r:id="rId18"/>
    <p:sldLayoutId id="2147483937" r:id="rId19"/>
    <p:sldLayoutId id="2147483938" r:id="rId20"/>
    <p:sldLayoutId id="2147483939" r:id="rId21"/>
    <p:sldLayoutId id="2147483940" r:id="rId22"/>
    <p:sldLayoutId id="2147483941" r:id="rId23"/>
    <p:sldLayoutId id="2147483942" r:id="rId24"/>
    <p:sldLayoutId id="2147483943" r:id="rId25"/>
    <p:sldLayoutId id="2147483944" r:id="rId26"/>
    <p:sldLayoutId id="2147483945" r:id="rId27"/>
    <p:sldLayoutId id="2147483946" r:id="rId28"/>
    <p:sldLayoutId id="2147483947" r:id="rId29"/>
    <p:sldLayoutId id="2147483948" r:id="rId30"/>
    <p:sldLayoutId id="2147483949" r:id="rId31"/>
    <p:sldLayoutId id="2147483950" r:id="rId32"/>
    <p:sldLayoutId id="2147483951" r:id="rId33"/>
    <p:sldLayoutId id="2147483952" r:id="rId34"/>
    <p:sldLayoutId id="2147483953" r:id="rId35"/>
    <p:sldLayoutId id="2147483954" r:id="rId36"/>
    <p:sldLayoutId id="2147483955" r:id="rId37"/>
    <p:sldLayoutId id="2147483956" r:id="rId38"/>
    <p:sldLayoutId id="2147483957" r:id="rId39"/>
    <p:sldLayoutId id="2147483958" r:id="rId40"/>
    <p:sldLayoutId id="2147483959" r:id="rId41"/>
    <p:sldLayoutId id="2147483960" r:id="rId42"/>
    <p:sldLayoutId id="2147483961" r:id="rId43"/>
    <p:sldLayoutId id="2147483962" r:id="rId44"/>
    <p:sldLayoutId id="2147483963" r:id="rId45"/>
    <p:sldLayoutId id="2147483964" r:id="rId46"/>
    <p:sldLayoutId id="2147483965" r:id="rId47"/>
    <p:sldLayoutId id="2147483966" r:id="rId48"/>
    <p:sldLayoutId id="2147483967" r:id="rId49"/>
    <p:sldLayoutId id="2147483968" r:id="rId50"/>
    <p:sldLayoutId id="2147483969" r:id="rId51"/>
    <p:sldLayoutId id="2147483970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chiparekh.shinyapps.io/sds-final-project/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0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linkedin.com/in/archi-parekh-037939169/" TargetMode="External"/><Relationship Id="rId4" Type="http://schemas.openxmlformats.org/officeDocument/2006/relationships/hyperlink" Target="http://githib.com/archiparekh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0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archiparekh/nyc-squirrels-hacker-hour" TargetMode="External"/><Relationship Id="rId4" Type="http://schemas.openxmlformats.org/officeDocument/2006/relationships/hyperlink" Target="http://nycfoodiverse.com/" TargetMode="External"/><Relationship Id="rId5" Type="http://schemas.openxmlformats.org/officeDocument/2006/relationships/hyperlink" Target="https://metmuseum.github.io/" TargetMode="External"/><Relationship Id="rId6" Type="http://schemas.openxmlformats.org/officeDocument/2006/relationships/hyperlink" Target="https://github.com/orgs/BuzzFeedNews/repositories?type=al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0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atasetsearch.research.google.com" TargetMode="External"/><Relationship Id="rId4" Type="http://schemas.openxmlformats.org/officeDocument/2006/relationships/hyperlink" Target="https://archive.ics.uci.edu/ml/datasets.ph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7" name="Shape 4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8" name="Google Shape;4818;p331"/>
          <p:cNvGrpSpPr/>
          <p:nvPr/>
        </p:nvGrpSpPr>
        <p:grpSpPr>
          <a:xfrm flipH="1">
            <a:off x="6497995" y="1597903"/>
            <a:ext cx="1874209" cy="3225247"/>
            <a:chOff x="617375" y="2534974"/>
            <a:chExt cx="1202032" cy="2068527"/>
          </a:xfrm>
        </p:grpSpPr>
        <p:sp>
          <p:nvSpPr>
            <p:cNvPr id="4819" name="Google Shape;4819;p331"/>
            <p:cNvSpPr/>
            <p:nvPr/>
          </p:nvSpPr>
          <p:spPr>
            <a:xfrm>
              <a:off x="660745" y="4397993"/>
              <a:ext cx="143983" cy="191642"/>
            </a:xfrm>
            <a:custGeom>
              <a:rect b="b" l="l" r="r" t="t"/>
              <a:pathLst>
                <a:path extrusionOk="0" h="1520" w="1142">
                  <a:moveTo>
                    <a:pt x="255" y="1"/>
                  </a:moveTo>
                  <a:cubicBezTo>
                    <a:pt x="255" y="1"/>
                    <a:pt x="83" y="977"/>
                    <a:pt x="0" y="1204"/>
                  </a:cubicBezTo>
                  <a:cubicBezTo>
                    <a:pt x="200" y="1348"/>
                    <a:pt x="859" y="1520"/>
                    <a:pt x="1031" y="1231"/>
                  </a:cubicBezTo>
                  <a:cubicBezTo>
                    <a:pt x="969" y="1231"/>
                    <a:pt x="942" y="1176"/>
                    <a:pt x="914" y="1087"/>
                  </a:cubicBezTo>
                  <a:cubicBezTo>
                    <a:pt x="859" y="888"/>
                    <a:pt x="1031" y="544"/>
                    <a:pt x="1141" y="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0" name="Google Shape;4820;p331"/>
            <p:cNvSpPr/>
            <p:nvPr/>
          </p:nvSpPr>
          <p:spPr>
            <a:xfrm>
              <a:off x="692768" y="4404927"/>
              <a:ext cx="111959" cy="33159"/>
            </a:xfrm>
            <a:custGeom>
              <a:rect b="b" l="l" r="r" t="t"/>
              <a:pathLst>
                <a:path extrusionOk="0" h="263" w="888">
                  <a:moveTo>
                    <a:pt x="1" y="28"/>
                  </a:moveTo>
                  <a:cubicBezTo>
                    <a:pt x="90" y="173"/>
                    <a:pt x="633" y="262"/>
                    <a:pt x="887" y="1"/>
                  </a:cubicBezTo>
                  <a:close/>
                </a:path>
              </a:pathLst>
            </a:custGeom>
            <a:solidFill>
              <a:srgbClr val="CA7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1" name="Google Shape;4821;p331"/>
            <p:cNvSpPr/>
            <p:nvPr/>
          </p:nvSpPr>
          <p:spPr>
            <a:xfrm>
              <a:off x="649398" y="4481203"/>
              <a:ext cx="281789" cy="122298"/>
            </a:xfrm>
            <a:custGeom>
              <a:rect b="b" l="l" r="r" t="t"/>
              <a:pathLst>
                <a:path extrusionOk="0" h="970" w="2235">
                  <a:moveTo>
                    <a:pt x="200" y="1"/>
                  </a:moveTo>
                  <a:lnTo>
                    <a:pt x="1121" y="1"/>
                  </a:lnTo>
                  <a:cubicBezTo>
                    <a:pt x="1176" y="1"/>
                    <a:pt x="1149" y="56"/>
                    <a:pt x="1149" y="56"/>
                  </a:cubicBezTo>
                  <a:cubicBezTo>
                    <a:pt x="1231" y="255"/>
                    <a:pt x="1403" y="372"/>
                    <a:pt x="1609" y="427"/>
                  </a:cubicBezTo>
                  <a:cubicBezTo>
                    <a:pt x="1891" y="544"/>
                    <a:pt x="2235" y="544"/>
                    <a:pt x="2235" y="942"/>
                  </a:cubicBezTo>
                  <a:cubicBezTo>
                    <a:pt x="2207" y="970"/>
                    <a:pt x="2152" y="942"/>
                    <a:pt x="2090" y="942"/>
                  </a:cubicBezTo>
                  <a:cubicBezTo>
                    <a:pt x="1403" y="970"/>
                    <a:pt x="716" y="970"/>
                    <a:pt x="1" y="970"/>
                  </a:cubicBezTo>
                  <a:cubicBezTo>
                    <a:pt x="1" y="798"/>
                    <a:pt x="63" y="661"/>
                    <a:pt x="90" y="489"/>
                  </a:cubicBezTo>
                  <a:cubicBezTo>
                    <a:pt x="118" y="344"/>
                    <a:pt x="145" y="200"/>
                    <a:pt x="200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2" name="Google Shape;4822;p331"/>
            <p:cNvSpPr/>
            <p:nvPr/>
          </p:nvSpPr>
          <p:spPr>
            <a:xfrm>
              <a:off x="1259475" y="4066162"/>
              <a:ext cx="144866" cy="187355"/>
            </a:xfrm>
            <a:custGeom>
              <a:rect b="b" l="l" r="r" t="t"/>
              <a:pathLst>
                <a:path extrusionOk="0" h="1486" w="1149">
                  <a:moveTo>
                    <a:pt x="262" y="0"/>
                  </a:moveTo>
                  <a:cubicBezTo>
                    <a:pt x="262" y="0"/>
                    <a:pt x="90" y="970"/>
                    <a:pt x="1" y="1203"/>
                  </a:cubicBezTo>
                  <a:cubicBezTo>
                    <a:pt x="207" y="1341"/>
                    <a:pt x="860" y="1485"/>
                    <a:pt x="1032" y="1231"/>
                  </a:cubicBezTo>
                  <a:cubicBezTo>
                    <a:pt x="977" y="1203"/>
                    <a:pt x="949" y="1169"/>
                    <a:pt x="922" y="1086"/>
                  </a:cubicBezTo>
                  <a:cubicBezTo>
                    <a:pt x="860" y="887"/>
                    <a:pt x="1032" y="543"/>
                    <a:pt x="1148" y="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3" name="Google Shape;4823;p331"/>
            <p:cNvSpPr/>
            <p:nvPr/>
          </p:nvSpPr>
          <p:spPr>
            <a:xfrm>
              <a:off x="1292380" y="4073096"/>
              <a:ext cx="108429" cy="32150"/>
            </a:xfrm>
            <a:custGeom>
              <a:rect b="b" l="l" r="r" t="t"/>
              <a:pathLst>
                <a:path extrusionOk="0" h="255" w="860">
                  <a:moveTo>
                    <a:pt x="1" y="28"/>
                  </a:moveTo>
                  <a:cubicBezTo>
                    <a:pt x="83" y="172"/>
                    <a:pt x="633" y="255"/>
                    <a:pt x="860" y="0"/>
                  </a:cubicBezTo>
                  <a:close/>
                </a:path>
              </a:pathLst>
            </a:custGeom>
            <a:solidFill>
              <a:srgbClr val="CA7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4" name="Google Shape;4824;p331"/>
            <p:cNvSpPr/>
            <p:nvPr/>
          </p:nvSpPr>
          <p:spPr>
            <a:xfrm>
              <a:off x="1249137" y="4152776"/>
              <a:ext cx="281663" cy="122298"/>
            </a:xfrm>
            <a:custGeom>
              <a:rect b="b" l="l" r="r" t="t"/>
              <a:pathLst>
                <a:path extrusionOk="0" h="970" w="2234">
                  <a:moveTo>
                    <a:pt x="199" y="1"/>
                  </a:moveTo>
                  <a:lnTo>
                    <a:pt x="1114" y="1"/>
                  </a:lnTo>
                  <a:cubicBezTo>
                    <a:pt x="1175" y="1"/>
                    <a:pt x="1148" y="56"/>
                    <a:pt x="1148" y="56"/>
                  </a:cubicBezTo>
                  <a:cubicBezTo>
                    <a:pt x="1230" y="228"/>
                    <a:pt x="1402" y="372"/>
                    <a:pt x="1602" y="427"/>
                  </a:cubicBezTo>
                  <a:cubicBezTo>
                    <a:pt x="1890" y="544"/>
                    <a:pt x="2234" y="544"/>
                    <a:pt x="2234" y="915"/>
                  </a:cubicBezTo>
                  <a:cubicBezTo>
                    <a:pt x="2206" y="942"/>
                    <a:pt x="2145" y="942"/>
                    <a:pt x="2117" y="942"/>
                  </a:cubicBezTo>
                  <a:cubicBezTo>
                    <a:pt x="1402" y="970"/>
                    <a:pt x="715" y="970"/>
                    <a:pt x="0" y="970"/>
                  </a:cubicBezTo>
                  <a:cubicBezTo>
                    <a:pt x="0" y="798"/>
                    <a:pt x="55" y="626"/>
                    <a:pt x="83" y="482"/>
                  </a:cubicBezTo>
                  <a:cubicBezTo>
                    <a:pt x="117" y="344"/>
                    <a:pt x="144" y="173"/>
                    <a:pt x="199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5" name="Google Shape;4825;p331"/>
            <p:cNvSpPr/>
            <p:nvPr/>
          </p:nvSpPr>
          <p:spPr>
            <a:xfrm>
              <a:off x="617375" y="3036755"/>
              <a:ext cx="851923" cy="1390032"/>
            </a:xfrm>
            <a:custGeom>
              <a:rect b="b" l="l" r="r" t="t"/>
              <a:pathLst>
                <a:path extrusionOk="0" h="11025" w="6757">
                  <a:moveTo>
                    <a:pt x="599" y="0"/>
                  </a:moveTo>
                  <a:cubicBezTo>
                    <a:pt x="1313" y="371"/>
                    <a:pt x="2090" y="859"/>
                    <a:pt x="2832" y="1320"/>
                  </a:cubicBezTo>
                  <a:cubicBezTo>
                    <a:pt x="2894" y="1347"/>
                    <a:pt x="3094" y="1492"/>
                    <a:pt x="3149" y="1492"/>
                  </a:cubicBezTo>
                  <a:cubicBezTo>
                    <a:pt x="3238" y="1464"/>
                    <a:pt x="3375" y="1258"/>
                    <a:pt x="3437" y="1203"/>
                  </a:cubicBezTo>
                  <a:cubicBezTo>
                    <a:pt x="3520" y="1121"/>
                    <a:pt x="3609" y="1031"/>
                    <a:pt x="3664" y="949"/>
                  </a:cubicBezTo>
                  <a:cubicBezTo>
                    <a:pt x="4351" y="2151"/>
                    <a:pt x="5472" y="2839"/>
                    <a:pt x="6125" y="4179"/>
                  </a:cubicBezTo>
                  <a:cubicBezTo>
                    <a:pt x="6269" y="4495"/>
                    <a:pt x="6358" y="4811"/>
                    <a:pt x="6413" y="5100"/>
                  </a:cubicBezTo>
                  <a:cubicBezTo>
                    <a:pt x="6640" y="5987"/>
                    <a:pt x="6729" y="7189"/>
                    <a:pt x="6757" y="8021"/>
                  </a:cubicBezTo>
                  <a:cubicBezTo>
                    <a:pt x="6097" y="8365"/>
                    <a:pt x="5210" y="8420"/>
                    <a:pt x="4784" y="8303"/>
                  </a:cubicBezTo>
                  <a:cubicBezTo>
                    <a:pt x="4750" y="8275"/>
                    <a:pt x="4750" y="8248"/>
                    <a:pt x="4750" y="8220"/>
                  </a:cubicBezTo>
                  <a:cubicBezTo>
                    <a:pt x="4722" y="7389"/>
                    <a:pt x="4784" y="6530"/>
                    <a:pt x="4406" y="5588"/>
                  </a:cubicBezTo>
                  <a:cubicBezTo>
                    <a:pt x="3980" y="4495"/>
                    <a:pt x="3121" y="4007"/>
                    <a:pt x="2516" y="3237"/>
                  </a:cubicBezTo>
                  <a:cubicBezTo>
                    <a:pt x="2516" y="4839"/>
                    <a:pt x="2516" y="6475"/>
                    <a:pt x="2434" y="8049"/>
                  </a:cubicBezTo>
                  <a:cubicBezTo>
                    <a:pt x="2406" y="8592"/>
                    <a:pt x="2289" y="10255"/>
                    <a:pt x="2207" y="10770"/>
                  </a:cubicBezTo>
                  <a:cubicBezTo>
                    <a:pt x="1547" y="11025"/>
                    <a:pt x="56" y="10825"/>
                    <a:pt x="56" y="10825"/>
                  </a:cubicBezTo>
                  <a:cubicBezTo>
                    <a:pt x="1" y="10825"/>
                    <a:pt x="28" y="10798"/>
                    <a:pt x="28" y="10770"/>
                  </a:cubicBezTo>
                  <a:cubicBezTo>
                    <a:pt x="56" y="10365"/>
                    <a:pt x="145" y="9939"/>
                    <a:pt x="145" y="9506"/>
                  </a:cubicBezTo>
                  <a:cubicBezTo>
                    <a:pt x="172" y="9080"/>
                    <a:pt x="200" y="8619"/>
                    <a:pt x="200" y="8165"/>
                  </a:cubicBezTo>
                  <a:lnTo>
                    <a:pt x="200" y="5416"/>
                  </a:lnTo>
                  <a:cubicBezTo>
                    <a:pt x="200" y="4956"/>
                    <a:pt x="172" y="4468"/>
                    <a:pt x="145" y="4007"/>
                  </a:cubicBezTo>
                  <a:cubicBezTo>
                    <a:pt x="111" y="3554"/>
                    <a:pt x="56" y="3066"/>
                    <a:pt x="56" y="2605"/>
                  </a:cubicBezTo>
                  <a:cubicBezTo>
                    <a:pt x="56" y="1945"/>
                    <a:pt x="145" y="1258"/>
                    <a:pt x="344" y="633"/>
                  </a:cubicBezTo>
                  <a:cubicBezTo>
                    <a:pt x="427" y="433"/>
                    <a:pt x="516" y="172"/>
                    <a:pt x="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6" name="Google Shape;4826;p331"/>
            <p:cNvSpPr/>
            <p:nvPr/>
          </p:nvSpPr>
          <p:spPr>
            <a:xfrm>
              <a:off x="617375" y="3036755"/>
              <a:ext cx="100612" cy="1368346"/>
            </a:xfrm>
            <a:custGeom>
              <a:rect b="b" l="l" r="r" t="t"/>
              <a:pathLst>
                <a:path extrusionOk="0" h="10853" w="798">
                  <a:moveTo>
                    <a:pt x="599" y="0"/>
                  </a:moveTo>
                  <a:cubicBezTo>
                    <a:pt x="516" y="172"/>
                    <a:pt x="427" y="433"/>
                    <a:pt x="344" y="633"/>
                  </a:cubicBezTo>
                  <a:cubicBezTo>
                    <a:pt x="145" y="1258"/>
                    <a:pt x="56" y="1945"/>
                    <a:pt x="56" y="2605"/>
                  </a:cubicBezTo>
                  <a:cubicBezTo>
                    <a:pt x="56" y="3066"/>
                    <a:pt x="111" y="3554"/>
                    <a:pt x="145" y="4007"/>
                  </a:cubicBezTo>
                  <a:cubicBezTo>
                    <a:pt x="172" y="4468"/>
                    <a:pt x="200" y="4956"/>
                    <a:pt x="200" y="5416"/>
                  </a:cubicBezTo>
                  <a:lnTo>
                    <a:pt x="200" y="8165"/>
                  </a:lnTo>
                  <a:cubicBezTo>
                    <a:pt x="200" y="8619"/>
                    <a:pt x="172" y="9080"/>
                    <a:pt x="145" y="9506"/>
                  </a:cubicBezTo>
                  <a:cubicBezTo>
                    <a:pt x="145" y="9939"/>
                    <a:pt x="56" y="10365"/>
                    <a:pt x="28" y="10770"/>
                  </a:cubicBezTo>
                  <a:cubicBezTo>
                    <a:pt x="28" y="10798"/>
                    <a:pt x="1" y="10825"/>
                    <a:pt x="56" y="10825"/>
                  </a:cubicBezTo>
                  <a:cubicBezTo>
                    <a:pt x="56" y="10825"/>
                    <a:pt x="145" y="10853"/>
                    <a:pt x="317" y="10853"/>
                  </a:cubicBezTo>
                  <a:cubicBezTo>
                    <a:pt x="317" y="10770"/>
                    <a:pt x="344" y="10681"/>
                    <a:pt x="344" y="10681"/>
                  </a:cubicBezTo>
                  <a:cubicBezTo>
                    <a:pt x="372" y="10255"/>
                    <a:pt x="427" y="9822"/>
                    <a:pt x="454" y="9423"/>
                  </a:cubicBezTo>
                  <a:cubicBezTo>
                    <a:pt x="489" y="8963"/>
                    <a:pt x="489" y="8509"/>
                    <a:pt x="489" y="8049"/>
                  </a:cubicBezTo>
                  <a:cubicBezTo>
                    <a:pt x="489" y="7135"/>
                    <a:pt x="516" y="6214"/>
                    <a:pt x="489" y="5299"/>
                  </a:cubicBezTo>
                  <a:cubicBezTo>
                    <a:pt x="489" y="4839"/>
                    <a:pt x="454" y="4385"/>
                    <a:pt x="427" y="3897"/>
                  </a:cubicBezTo>
                  <a:cubicBezTo>
                    <a:pt x="399" y="3437"/>
                    <a:pt x="372" y="2976"/>
                    <a:pt x="344" y="2523"/>
                  </a:cubicBezTo>
                  <a:cubicBezTo>
                    <a:pt x="344" y="1835"/>
                    <a:pt x="427" y="1148"/>
                    <a:pt x="626" y="516"/>
                  </a:cubicBezTo>
                  <a:cubicBezTo>
                    <a:pt x="688" y="399"/>
                    <a:pt x="743" y="227"/>
                    <a:pt x="798" y="117"/>
                  </a:cubicBezTo>
                  <a:cubicBezTo>
                    <a:pt x="743" y="55"/>
                    <a:pt x="660" y="28"/>
                    <a:pt x="5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7" name="Google Shape;4827;p331"/>
            <p:cNvSpPr/>
            <p:nvPr/>
          </p:nvSpPr>
          <p:spPr>
            <a:xfrm>
              <a:off x="934580" y="3401492"/>
              <a:ext cx="321630" cy="686506"/>
            </a:xfrm>
            <a:custGeom>
              <a:rect b="b" l="l" r="r" t="t"/>
              <a:pathLst>
                <a:path extrusionOk="0" h="5445" w="2551">
                  <a:moveTo>
                    <a:pt x="0" y="1"/>
                  </a:moveTo>
                  <a:lnTo>
                    <a:pt x="0" y="344"/>
                  </a:lnTo>
                  <a:cubicBezTo>
                    <a:pt x="605" y="1114"/>
                    <a:pt x="1464" y="1602"/>
                    <a:pt x="1890" y="2695"/>
                  </a:cubicBezTo>
                  <a:cubicBezTo>
                    <a:pt x="2268" y="3637"/>
                    <a:pt x="2206" y="4496"/>
                    <a:pt x="2234" y="5327"/>
                  </a:cubicBezTo>
                  <a:cubicBezTo>
                    <a:pt x="2234" y="5355"/>
                    <a:pt x="2234" y="5382"/>
                    <a:pt x="2268" y="5410"/>
                  </a:cubicBezTo>
                  <a:cubicBezTo>
                    <a:pt x="2351" y="5410"/>
                    <a:pt x="2440" y="5444"/>
                    <a:pt x="2550" y="5444"/>
                  </a:cubicBezTo>
                  <a:cubicBezTo>
                    <a:pt x="2523" y="4613"/>
                    <a:pt x="2550" y="3520"/>
                    <a:pt x="2179" y="2578"/>
                  </a:cubicBezTo>
                  <a:cubicBezTo>
                    <a:pt x="1753" y="1492"/>
                    <a:pt x="605" y="805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8" name="Google Shape;4828;p331"/>
            <p:cNvSpPr/>
            <p:nvPr/>
          </p:nvSpPr>
          <p:spPr>
            <a:xfrm>
              <a:off x="1209171" y="3055918"/>
              <a:ext cx="599889" cy="339281"/>
            </a:xfrm>
            <a:custGeom>
              <a:rect b="b" l="l" r="r" t="t"/>
              <a:pathLst>
                <a:path extrusionOk="0" h="2691" w="4758">
                  <a:moveTo>
                    <a:pt x="3928" y="0"/>
                  </a:moveTo>
                  <a:cubicBezTo>
                    <a:pt x="3825" y="0"/>
                    <a:pt x="3651" y="151"/>
                    <a:pt x="3582" y="219"/>
                  </a:cubicBezTo>
                  <a:cubicBezTo>
                    <a:pt x="3465" y="281"/>
                    <a:pt x="2462" y="852"/>
                    <a:pt x="2152" y="969"/>
                  </a:cubicBezTo>
                  <a:cubicBezTo>
                    <a:pt x="2024" y="1030"/>
                    <a:pt x="1877" y="1111"/>
                    <a:pt x="1776" y="1111"/>
                  </a:cubicBezTo>
                  <a:cubicBezTo>
                    <a:pt x="1742" y="1111"/>
                    <a:pt x="1713" y="1101"/>
                    <a:pt x="1692" y="1078"/>
                  </a:cubicBezTo>
                  <a:cubicBezTo>
                    <a:pt x="1637" y="1024"/>
                    <a:pt x="1637" y="879"/>
                    <a:pt x="1602" y="762"/>
                  </a:cubicBezTo>
                  <a:cubicBezTo>
                    <a:pt x="1547" y="508"/>
                    <a:pt x="1520" y="247"/>
                    <a:pt x="1492" y="20"/>
                  </a:cubicBezTo>
                  <a:lnTo>
                    <a:pt x="1492" y="48"/>
                  </a:lnTo>
                  <a:cubicBezTo>
                    <a:pt x="977" y="164"/>
                    <a:pt x="516" y="247"/>
                    <a:pt x="1" y="391"/>
                  </a:cubicBezTo>
                  <a:cubicBezTo>
                    <a:pt x="118" y="707"/>
                    <a:pt x="228" y="996"/>
                    <a:pt x="372" y="1312"/>
                  </a:cubicBezTo>
                  <a:cubicBezTo>
                    <a:pt x="606" y="1828"/>
                    <a:pt x="915" y="2398"/>
                    <a:pt x="1293" y="2597"/>
                  </a:cubicBezTo>
                  <a:cubicBezTo>
                    <a:pt x="1414" y="2662"/>
                    <a:pt x="1544" y="2691"/>
                    <a:pt x="1681" y="2691"/>
                  </a:cubicBezTo>
                  <a:cubicBezTo>
                    <a:pt x="1964" y="2691"/>
                    <a:pt x="2277" y="2569"/>
                    <a:pt x="2606" y="2398"/>
                  </a:cubicBezTo>
                  <a:cubicBezTo>
                    <a:pt x="2977" y="2199"/>
                    <a:pt x="4757" y="762"/>
                    <a:pt x="4613" y="536"/>
                  </a:cubicBezTo>
                  <a:cubicBezTo>
                    <a:pt x="4603" y="515"/>
                    <a:pt x="4587" y="506"/>
                    <a:pt x="4568" y="506"/>
                  </a:cubicBezTo>
                  <a:cubicBezTo>
                    <a:pt x="4478" y="506"/>
                    <a:pt x="4304" y="690"/>
                    <a:pt x="4214" y="735"/>
                  </a:cubicBezTo>
                  <a:cubicBezTo>
                    <a:pt x="4269" y="652"/>
                    <a:pt x="4496" y="453"/>
                    <a:pt x="4414" y="336"/>
                  </a:cubicBezTo>
                  <a:cubicBezTo>
                    <a:pt x="4395" y="322"/>
                    <a:pt x="4375" y="316"/>
                    <a:pt x="4354" y="316"/>
                  </a:cubicBezTo>
                  <a:cubicBezTo>
                    <a:pt x="4243" y="316"/>
                    <a:pt x="4106" y="485"/>
                    <a:pt x="4008" y="508"/>
                  </a:cubicBezTo>
                  <a:cubicBezTo>
                    <a:pt x="4070" y="453"/>
                    <a:pt x="4297" y="247"/>
                    <a:pt x="4214" y="192"/>
                  </a:cubicBezTo>
                  <a:cubicBezTo>
                    <a:pt x="4198" y="180"/>
                    <a:pt x="4180" y="175"/>
                    <a:pt x="4160" y="175"/>
                  </a:cubicBezTo>
                  <a:cubicBezTo>
                    <a:pt x="4037" y="175"/>
                    <a:pt x="3858" y="367"/>
                    <a:pt x="3781" y="391"/>
                  </a:cubicBezTo>
                  <a:cubicBezTo>
                    <a:pt x="3836" y="309"/>
                    <a:pt x="4070" y="75"/>
                    <a:pt x="3981" y="20"/>
                  </a:cubicBezTo>
                  <a:cubicBezTo>
                    <a:pt x="3967" y="6"/>
                    <a:pt x="3949" y="0"/>
                    <a:pt x="3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9" name="Google Shape;4829;p331"/>
            <p:cNvSpPr/>
            <p:nvPr/>
          </p:nvSpPr>
          <p:spPr>
            <a:xfrm>
              <a:off x="1209171" y="3105214"/>
              <a:ext cx="588541" cy="291119"/>
            </a:xfrm>
            <a:custGeom>
              <a:rect b="b" l="l" r="r" t="t"/>
              <a:pathLst>
                <a:path extrusionOk="0" h="2309" w="4668">
                  <a:moveTo>
                    <a:pt x="173" y="0"/>
                  </a:moveTo>
                  <a:cubicBezTo>
                    <a:pt x="118" y="0"/>
                    <a:pt x="56" y="28"/>
                    <a:pt x="1" y="62"/>
                  </a:cubicBezTo>
                  <a:cubicBezTo>
                    <a:pt x="90" y="344"/>
                    <a:pt x="228" y="660"/>
                    <a:pt x="372" y="949"/>
                  </a:cubicBezTo>
                  <a:cubicBezTo>
                    <a:pt x="606" y="1464"/>
                    <a:pt x="949" y="2035"/>
                    <a:pt x="1321" y="2234"/>
                  </a:cubicBezTo>
                  <a:cubicBezTo>
                    <a:pt x="1431" y="2285"/>
                    <a:pt x="1549" y="2308"/>
                    <a:pt x="1673" y="2308"/>
                  </a:cubicBezTo>
                  <a:cubicBezTo>
                    <a:pt x="1967" y="2308"/>
                    <a:pt x="2295" y="2178"/>
                    <a:pt x="2633" y="1980"/>
                  </a:cubicBezTo>
                  <a:cubicBezTo>
                    <a:pt x="2977" y="1808"/>
                    <a:pt x="4668" y="371"/>
                    <a:pt x="4613" y="117"/>
                  </a:cubicBezTo>
                  <a:lnTo>
                    <a:pt x="4613" y="117"/>
                  </a:lnTo>
                  <a:cubicBezTo>
                    <a:pt x="4214" y="605"/>
                    <a:pt x="3039" y="1608"/>
                    <a:pt x="2750" y="1746"/>
                  </a:cubicBezTo>
                  <a:cubicBezTo>
                    <a:pt x="2418" y="1942"/>
                    <a:pt x="2102" y="2072"/>
                    <a:pt x="1815" y="2072"/>
                  </a:cubicBezTo>
                  <a:cubicBezTo>
                    <a:pt x="1680" y="2072"/>
                    <a:pt x="1551" y="2043"/>
                    <a:pt x="1431" y="1980"/>
                  </a:cubicBezTo>
                  <a:cubicBezTo>
                    <a:pt x="1059" y="1808"/>
                    <a:pt x="716" y="1230"/>
                    <a:pt x="489" y="715"/>
                  </a:cubicBezTo>
                  <a:cubicBezTo>
                    <a:pt x="372" y="488"/>
                    <a:pt x="262" y="234"/>
                    <a:pt x="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0" name="Google Shape;4830;p331"/>
            <p:cNvSpPr/>
            <p:nvPr/>
          </p:nvSpPr>
          <p:spPr>
            <a:xfrm>
              <a:off x="977823" y="3238602"/>
              <a:ext cx="841584" cy="431320"/>
            </a:xfrm>
            <a:custGeom>
              <a:rect b="b" l="l" r="r" t="t"/>
              <a:pathLst>
                <a:path extrusionOk="0" h="3421" w="6675">
                  <a:moveTo>
                    <a:pt x="1321" y="1"/>
                  </a:moveTo>
                  <a:cubicBezTo>
                    <a:pt x="894" y="344"/>
                    <a:pt x="434" y="688"/>
                    <a:pt x="1" y="1066"/>
                  </a:cubicBezTo>
                  <a:cubicBezTo>
                    <a:pt x="145" y="1265"/>
                    <a:pt x="290" y="1437"/>
                    <a:pt x="461" y="1609"/>
                  </a:cubicBezTo>
                  <a:cubicBezTo>
                    <a:pt x="1032" y="2234"/>
                    <a:pt x="1637" y="2695"/>
                    <a:pt x="2324" y="3066"/>
                  </a:cubicBezTo>
                  <a:cubicBezTo>
                    <a:pt x="2855" y="3333"/>
                    <a:pt x="3410" y="3421"/>
                    <a:pt x="3986" y="3421"/>
                  </a:cubicBezTo>
                  <a:cubicBezTo>
                    <a:pt x="4655" y="3421"/>
                    <a:pt x="5353" y="3303"/>
                    <a:pt x="6077" y="3210"/>
                  </a:cubicBezTo>
                  <a:cubicBezTo>
                    <a:pt x="6276" y="3183"/>
                    <a:pt x="6675" y="3155"/>
                    <a:pt x="6675" y="3039"/>
                  </a:cubicBezTo>
                  <a:cubicBezTo>
                    <a:pt x="6647" y="2867"/>
                    <a:pt x="6331" y="2922"/>
                    <a:pt x="6187" y="2867"/>
                  </a:cubicBezTo>
                  <a:cubicBezTo>
                    <a:pt x="6304" y="2867"/>
                    <a:pt x="6647" y="2867"/>
                    <a:pt x="6647" y="2722"/>
                  </a:cubicBezTo>
                  <a:cubicBezTo>
                    <a:pt x="6620" y="2578"/>
                    <a:pt x="6304" y="2612"/>
                    <a:pt x="6221" y="2578"/>
                  </a:cubicBezTo>
                  <a:cubicBezTo>
                    <a:pt x="6276" y="2551"/>
                    <a:pt x="6620" y="2551"/>
                    <a:pt x="6592" y="2441"/>
                  </a:cubicBezTo>
                  <a:cubicBezTo>
                    <a:pt x="6565" y="2296"/>
                    <a:pt x="6187" y="2351"/>
                    <a:pt x="6104" y="2296"/>
                  </a:cubicBezTo>
                  <a:cubicBezTo>
                    <a:pt x="6221" y="2269"/>
                    <a:pt x="6530" y="2269"/>
                    <a:pt x="6530" y="2152"/>
                  </a:cubicBezTo>
                  <a:cubicBezTo>
                    <a:pt x="6551" y="2065"/>
                    <a:pt x="6455" y="2041"/>
                    <a:pt x="6332" y="2041"/>
                  </a:cubicBezTo>
                  <a:cubicBezTo>
                    <a:pt x="6250" y="2041"/>
                    <a:pt x="6156" y="2052"/>
                    <a:pt x="6077" y="2063"/>
                  </a:cubicBezTo>
                  <a:cubicBezTo>
                    <a:pt x="5999" y="2063"/>
                    <a:pt x="5445" y="2130"/>
                    <a:pt x="4837" y="2130"/>
                  </a:cubicBezTo>
                  <a:cubicBezTo>
                    <a:pt x="4310" y="2130"/>
                    <a:pt x="3742" y="2079"/>
                    <a:pt x="3410" y="1891"/>
                  </a:cubicBezTo>
                  <a:cubicBezTo>
                    <a:pt x="2640" y="1492"/>
                    <a:pt x="1953" y="894"/>
                    <a:pt x="1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1" name="Google Shape;4831;p331"/>
            <p:cNvSpPr/>
            <p:nvPr/>
          </p:nvSpPr>
          <p:spPr>
            <a:xfrm>
              <a:off x="977823" y="3358248"/>
              <a:ext cx="841584" cy="311670"/>
            </a:xfrm>
            <a:custGeom>
              <a:rect b="b" l="l" r="r" t="t"/>
              <a:pathLst>
                <a:path extrusionOk="0" h="2472" w="6675">
                  <a:moveTo>
                    <a:pt x="173" y="0"/>
                  </a:moveTo>
                  <a:cubicBezTo>
                    <a:pt x="118" y="28"/>
                    <a:pt x="63" y="83"/>
                    <a:pt x="1" y="117"/>
                  </a:cubicBezTo>
                  <a:cubicBezTo>
                    <a:pt x="145" y="316"/>
                    <a:pt x="290" y="488"/>
                    <a:pt x="461" y="660"/>
                  </a:cubicBezTo>
                  <a:cubicBezTo>
                    <a:pt x="1032" y="1285"/>
                    <a:pt x="1637" y="1746"/>
                    <a:pt x="2324" y="2117"/>
                  </a:cubicBezTo>
                  <a:cubicBezTo>
                    <a:pt x="2855" y="2384"/>
                    <a:pt x="3410" y="2472"/>
                    <a:pt x="3986" y="2472"/>
                  </a:cubicBezTo>
                  <a:cubicBezTo>
                    <a:pt x="4655" y="2472"/>
                    <a:pt x="5353" y="2354"/>
                    <a:pt x="6077" y="2261"/>
                  </a:cubicBezTo>
                  <a:cubicBezTo>
                    <a:pt x="6276" y="2234"/>
                    <a:pt x="6675" y="2206"/>
                    <a:pt x="6675" y="2090"/>
                  </a:cubicBezTo>
                  <a:lnTo>
                    <a:pt x="6675" y="2090"/>
                  </a:lnTo>
                  <a:cubicBezTo>
                    <a:pt x="6530" y="2117"/>
                    <a:pt x="6331" y="2145"/>
                    <a:pt x="6221" y="2145"/>
                  </a:cubicBezTo>
                  <a:cubicBezTo>
                    <a:pt x="5485" y="2238"/>
                    <a:pt x="4774" y="2367"/>
                    <a:pt x="4094" y="2367"/>
                  </a:cubicBezTo>
                  <a:cubicBezTo>
                    <a:pt x="3529" y="2367"/>
                    <a:pt x="2986" y="2278"/>
                    <a:pt x="2468" y="2007"/>
                  </a:cubicBezTo>
                  <a:cubicBezTo>
                    <a:pt x="1809" y="1629"/>
                    <a:pt x="1176" y="1175"/>
                    <a:pt x="606" y="543"/>
                  </a:cubicBezTo>
                  <a:cubicBezTo>
                    <a:pt x="461" y="371"/>
                    <a:pt x="290" y="199"/>
                    <a:pt x="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2" name="Google Shape;4832;p331"/>
            <p:cNvSpPr/>
            <p:nvPr/>
          </p:nvSpPr>
          <p:spPr>
            <a:xfrm>
              <a:off x="692768" y="2768844"/>
              <a:ext cx="701131" cy="604175"/>
            </a:xfrm>
            <a:custGeom>
              <a:rect b="b" l="l" r="r" t="t"/>
              <a:pathLst>
                <a:path extrusionOk="0" h="4792" w="5561">
                  <a:moveTo>
                    <a:pt x="3047" y="0"/>
                  </a:moveTo>
                  <a:cubicBezTo>
                    <a:pt x="2831" y="0"/>
                    <a:pt x="2609" y="29"/>
                    <a:pt x="2379" y="91"/>
                  </a:cubicBezTo>
                  <a:cubicBezTo>
                    <a:pt x="2262" y="118"/>
                    <a:pt x="2179" y="180"/>
                    <a:pt x="2063" y="208"/>
                  </a:cubicBezTo>
                  <a:lnTo>
                    <a:pt x="2035" y="208"/>
                  </a:lnTo>
                  <a:cubicBezTo>
                    <a:pt x="2035" y="235"/>
                    <a:pt x="2008" y="235"/>
                    <a:pt x="2008" y="235"/>
                  </a:cubicBezTo>
                  <a:cubicBezTo>
                    <a:pt x="1891" y="290"/>
                    <a:pt x="1746" y="352"/>
                    <a:pt x="1636" y="434"/>
                  </a:cubicBezTo>
                  <a:cubicBezTo>
                    <a:pt x="922" y="867"/>
                    <a:pt x="489" y="1383"/>
                    <a:pt x="117" y="1898"/>
                  </a:cubicBezTo>
                  <a:cubicBezTo>
                    <a:pt x="117" y="1926"/>
                    <a:pt x="90" y="1953"/>
                    <a:pt x="62" y="1981"/>
                  </a:cubicBezTo>
                  <a:cubicBezTo>
                    <a:pt x="28" y="2043"/>
                    <a:pt x="1" y="2070"/>
                    <a:pt x="1" y="2125"/>
                  </a:cubicBezTo>
                  <a:cubicBezTo>
                    <a:pt x="145" y="2242"/>
                    <a:pt x="289" y="2325"/>
                    <a:pt x="434" y="2414"/>
                  </a:cubicBezTo>
                  <a:cubicBezTo>
                    <a:pt x="660" y="2558"/>
                    <a:pt x="860" y="2668"/>
                    <a:pt x="1059" y="2785"/>
                  </a:cubicBezTo>
                  <a:cubicBezTo>
                    <a:pt x="1148" y="2813"/>
                    <a:pt x="1203" y="2868"/>
                    <a:pt x="1231" y="2902"/>
                  </a:cubicBezTo>
                  <a:lnTo>
                    <a:pt x="1265" y="2929"/>
                  </a:lnTo>
                  <a:cubicBezTo>
                    <a:pt x="1293" y="2984"/>
                    <a:pt x="1320" y="3074"/>
                    <a:pt x="1348" y="3129"/>
                  </a:cubicBezTo>
                  <a:lnTo>
                    <a:pt x="1348" y="3156"/>
                  </a:lnTo>
                  <a:cubicBezTo>
                    <a:pt x="1437" y="3355"/>
                    <a:pt x="1520" y="3555"/>
                    <a:pt x="1636" y="3761"/>
                  </a:cubicBezTo>
                  <a:cubicBezTo>
                    <a:pt x="1836" y="4132"/>
                    <a:pt x="2035" y="4476"/>
                    <a:pt x="2262" y="4792"/>
                  </a:cubicBezTo>
                  <a:cubicBezTo>
                    <a:pt x="2695" y="4414"/>
                    <a:pt x="3155" y="4070"/>
                    <a:pt x="3582" y="3727"/>
                  </a:cubicBezTo>
                  <a:cubicBezTo>
                    <a:pt x="3437" y="3500"/>
                    <a:pt x="3265" y="3246"/>
                    <a:pt x="3121" y="2984"/>
                  </a:cubicBezTo>
                  <a:cubicBezTo>
                    <a:pt x="3293" y="2758"/>
                    <a:pt x="3499" y="2524"/>
                    <a:pt x="3671" y="2325"/>
                  </a:cubicBezTo>
                  <a:cubicBezTo>
                    <a:pt x="3726" y="2242"/>
                    <a:pt x="3808" y="2125"/>
                    <a:pt x="3898" y="2098"/>
                  </a:cubicBezTo>
                  <a:cubicBezTo>
                    <a:pt x="3953" y="2297"/>
                    <a:pt x="4015" y="2496"/>
                    <a:pt x="4097" y="2730"/>
                  </a:cubicBezTo>
                  <a:cubicBezTo>
                    <a:pt x="4585" y="2558"/>
                    <a:pt x="5073" y="2469"/>
                    <a:pt x="5561" y="2325"/>
                  </a:cubicBezTo>
                  <a:cubicBezTo>
                    <a:pt x="5561" y="2270"/>
                    <a:pt x="5561" y="2242"/>
                    <a:pt x="5527" y="2180"/>
                  </a:cubicBezTo>
                  <a:cubicBezTo>
                    <a:pt x="5472" y="1782"/>
                    <a:pt x="5444" y="1321"/>
                    <a:pt x="5245" y="1012"/>
                  </a:cubicBezTo>
                  <a:cubicBezTo>
                    <a:pt x="5245" y="977"/>
                    <a:pt x="5217" y="950"/>
                    <a:pt x="5217" y="950"/>
                  </a:cubicBezTo>
                  <a:cubicBezTo>
                    <a:pt x="5100" y="806"/>
                    <a:pt x="4956" y="696"/>
                    <a:pt x="4812" y="579"/>
                  </a:cubicBezTo>
                  <a:cubicBezTo>
                    <a:pt x="4667" y="496"/>
                    <a:pt x="4557" y="434"/>
                    <a:pt x="4413" y="379"/>
                  </a:cubicBezTo>
                  <a:cubicBezTo>
                    <a:pt x="3977" y="142"/>
                    <a:pt x="3528" y="0"/>
                    <a:pt x="3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3" name="Google Shape;4833;p331"/>
            <p:cNvSpPr/>
            <p:nvPr/>
          </p:nvSpPr>
          <p:spPr>
            <a:xfrm>
              <a:off x="1032414" y="2986451"/>
              <a:ext cx="68588" cy="158735"/>
            </a:xfrm>
            <a:custGeom>
              <a:rect b="b" l="l" r="r" t="t"/>
              <a:pathLst>
                <a:path extrusionOk="0" h="1259" w="544">
                  <a:moveTo>
                    <a:pt x="1" y="1"/>
                  </a:moveTo>
                  <a:cubicBezTo>
                    <a:pt x="145" y="399"/>
                    <a:pt x="290" y="688"/>
                    <a:pt x="544" y="1114"/>
                  </a:cubicBezTo>
                  <a:lnTo>
                    <a:pt x="461" y="1258"/>
                  </a:lnTo>
                  <a:cubicBezTo>
                    <a:pt x="118" y="626"/>
                    <a:pt x="1" y="172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4" name="Google Shape;4834;p331"/>
            <p:cNvSpPr/>
            <p:nvPr/>
          </p:nvSpPr>
          <p:spPr>
            <a:xfrm>
              <a:off x="819347" y="3022004"/>
              <a:ext cx="180294" cy="351007"/>
            </a:xfrm>
            <a:custGeom>
              <a:rect b="b" l="l" r="r" t="t"/>
              <a:pathLst>
                <a:path extrusionOk="0" h="2784" w="1430">
                  <a:moveTo>
                    <a:pt x="1258" y="2784"/>
                  </a:moveTo>
                  <a:cubicBezTo>
                    <a:pt x="914" y="2323"/>
                    <a:pt x="571" y="1719"/>
                    <a:pt x="344" y="1121"/>
                  </a:cubicBezTo>
                  <a:cubicBezTo>
                    <a:pt x="316" y="1066"/>
                    <a:pt x="261" y="949"/>
                    <a:pt x="227" y="894"/>
                  </a:cubicBezTo>
                  <a:cubicBezTo>
                    <a:pt x="117" y="433"/>
                    <a:pt x="0" y="0"/>
                    <a:pt x="0" y="0"/>
                  </a:cubicBezTo>
                  <a:cubicBezTo>
                    <a:pt x="399" y="1148"/>
                    <a:pt x="1430" y="2667"/>
                    <a:pt x="1430" y="26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5" name="Google Shape;4835;p331"/>
            <p:cNvSpPr/>
            <p:nvPr/>
          </p:nvSpPr>
          <p:spPr>
            <a:xfrm>
              <a:off x="1184082" y="3011540"/>
              <a:ext cx="46902" cy="101620"/>
            </a:xfrm>
            <a:custGeom>
              <a:rect b="b" l="l" r="r" t="t"/>
              <a:pathLst>
                <a:path extrusionOk="0" h="806" w="372">
                  <a:moveTo>
                    <a:pt x="173" y="1"/>
                  </a:moveTo>
                  <a:cubicBezTo>
                    <a:pt x="118" y="28"/>
                    <a:pt x="28" y="118"/>
                    <a:pt x="1" y="173"/>
                  </a:cubicBezTo>
                  <a:cubicBezTo>
                    <a:pt x="56" y="372"/>
                    <a:pt x="118" y="571"/>
                    <a:pt x="200" y="805"/>
                  </a:cubicBezTo>
                  <a:cubicBezTo>
                    <a:pt x="255" y="771"/>
                    <a:pt x="317" y="743"/>
                    <a:pt x="372" y="743"/>
                  </a:cubicBezTo>
                  <a:cubicBezTo>
                    <a:pt x="289" y="516"/>
                    <a:pt x="227" y="200"/>
                    <a:pt x="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6" name="Google Shape;4836;p331"/>
            <p:cNvSpPr/>
            <p:nvPr/>
          </p:nvSpPr>
          <p:spPr>
            <a:xfrm>
              <a:off x="1129492" y="2574814"/>
              <a:ext cx="264390" cy="278385"/>
            </a:xfrm>
            <a:custGeom>
              <a:rect b="b" l="l" r="r" t="t"/>
              <a:pathLst>
                <a:path extrusionOk="0" h="2208" w="2097">
                  <a:moveTo>
                    <a:pt x="1293" y="1719"/>
                  </a:moveTo>
                  <a:cubicBezTo>
                    <a:pt x="1238" y="1774"/>
                    <a:pt x="1203" y="1863"/>
                    <a:pt x="1176" y="1946"/>
                  </a:cubicBezTo>
                  <a:cubicBezTo>
                    <a:pt x="1148" y="2035"/>
                    <a:pt x="1121" y="2145"/>
                    <a:pt x="1032" y="2173"/>
                  </a:cubicBezTo>
                  <a:cubicBezTo>
                    <a:pt x="977" y="2207"/>
                    <a:pt x="860" y="2207"/>
                    <a:pt x="805" y="2173"/>
                  </a:cubicBezTo>
                  <a:cubicBezTo>
                    <a:pt x="688" y="2145"/>
                    <a:pt x="317" y="1918"/>
                    <a:pt x="289" y="1747"/>
                  </a:cubicBezTo>
                  <a:cubicBezTo>
                    <a:pt x="289" y="1657"/>
                    <a:pt x="344" y="1575"/>
                    <a:pt x="379" y="1485"/>
                  </a:cubicBezTo>
                  <a:cubicBezTo>
                    <a:pt x="406" y="1403"/>
                    <a:pt x="434" y="1348"/>
                    <a:pt x="461" y="1259"/>
                  </a:cubicBezTo>
                  <a:cubicBezTo>
                    <a:pt x="207" y="1314"/>
                    <a:pt x="1" y="771"/>
                    <a:pt x="379" y="832"/>
                  </a:cubicBezTo>
                  <a:cubicBezTo>
                    <a:pt x="434" y="516"/>
                    <a:pt x="578" y="228"/>
                    <a:pt x="949" y="145"/>
                  </a:cubicBezTo>
                  <a:cubicBezTo>
                    <a:pt x="1437" y="1"/>
                    <a:pt x="1863" y="283"/>
                    <a:pt x="1953" y="688"/>
                  </a:cubicBezTo>
                  <a:cubicBezTo>
                    <a:pt x="2097" y="1142"/>
                    <a:pt x="1808" y="1602"/>
                    <a:pt x="1293" y="17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7" name="Google Shape;4837;p331"/>
            <p:cNvSpPr/>
            <p:nvPr/>
          </p:nvSpPr>
          <p:spPr>
            <a:xfrm>
              <a:off x="1237790" y="2758506"/>
              <a:ext cx="54719" cy="58249"/>
            </a:xfrm>
            <a:custGeom>
              <a:rect b="b" l="l" r="r" t="t"/>
              <a:pathLst>
                <a:path extrusionOk="0" h="462" w="434">
                  <a:moveTo>
                    <a:pt x="63" y="1"/>
                  </a:moveTo>
                  <a:cubicBezTo>
                    <a:pt x="63" y="1"/>
                    <a:pt x="1" y="317"/>
                    <a:pt x="344" y="461"/>
                  </a:cubicBezTo>
                  <a:lnTo>
                    <a:pt x="434" y="262"/>
                  </a:lnTo>
                  <a:cubicBezTo>
                    <a:pt x="145" y="235"/>
                    <a:pt x="63" y="1"/>
                    <a:pt x="63" y="1"/>
                  </a:cubicBezTo>
                  <a:close/>
                </a:path>
              </a:pathLst>
            </a:custGeom>
            <a:solidFill>
              <a:schemeClr val="accent1">
                <a:alpha val="129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8" name="Google Shape;4838;p331"/>
            <p:cNvSpPr/>
            <p:nvPr/>
          </p:nvSpPr>
          <p:spPr>
            <a:xfrm>
              <a:off x="1177148" y="2534974"/>
              <a:ext cx="252286" cy="202106"/>
            </a:xfrm>
            <a:custGeom>
              <a:rect b="b" l="l" r="r" t="t"/>
              <a:pathLst>
                <a:path extrusionOk="0" h="1603" w="2001">
                  <a:moveTo>
                    <a:pt x="1575" y="118"/>
                  </a:moveTo>
                  <a:cubicBezTo>
                    <a:pt x="1685" y="227"/>
                    <a:pt x="1430" y="344"/>
                    <a:pt x="1313" y="427"/>
                  </a:cubicBezTo>
                  <a:cubicBezTo>
                    <a:pt x="1485" y="427"/>
                    <a:pt x="1829" y="172"/>
                    <a:pt x="1918" y="317"/>
                  </a:cubicBezTo>
                  <a:cubicBezTo>
                    <a:pt x="2001" y="461"/>
                    <a:pt x="1719" y="599"/>
                    <a:pt x="1602" y="688"/>
                  </a:cubicBezTo>
                  <a:cubicBezTo>
                    <a:pt x="1375" y="860"/>
                    <a:pt x="1114" y="915"/>
                    <a:pt x="770" y="1004"/>
                  </a:cubicBezTo>
                  <a:cubicBezTo>
                    <a:pt x="654" y="1032"/>
                    <a:pt x="544" y="1059"/>
                    <a:pt x="482" y="1087"/>
                  </a:cubicBezTo>
                  <a:cubicBezTo>
                    <a:pt x="427" y="1148"/>
                    <a:pt x="399" y="1258"/>
                    <a:pt x="399" y="1348"/>
                  </a:cubicBezTo>
                  <a:cubicBezTo>
                    <a:pt x="372" y="1430"/>
                    <a:pt x="399" y="1602"/>
                    <a:pt x="282" y="1602"/>
                  </a:cubicBezTo>
                  <a:cubicBezTo>
                    <a:pt x="200" y="1602"/>
                    <a:pt x="228" y="1492"/>
                    <a:pt x="200" y="1403"/>
                  </a:cubicBezTo>
                  <a:cubicBezTo>
                    <a:pt x="200" y="1348"/>
                    <a:pt x="173" y="1286"/>
                    <a:pt x="138" y="1231"/>
                  </a:cubicBezTo>
                  <a:cubicBezTo>
                    <a:pt x="83" y="1176"/>
                    <a:pt x="56" y="1148"/>
                    <a:pt x="1" y="1148"/>
                  </a:cubicBezTo>
                  <a:cubicBezTo>
                    <a:pt x="1" y="770"/>
                    <a:pt x="173" y="461"/>
                    <a:pt x="544" y="344"/>
                  </a:cubicBezTo>
                  <a:cubicBezTo>
                    <a:pt x="654" y="317"/>
                    <a:pt x="798" y="344"/>
                    <a:pt x="942" y="317"/>
                  </a:cubicBezTo>
                  <a:cubicBezTo>
                    <a:pt x="1169" y="289"/>
                    <a:pt x="1485" y="1"/>
                    <a:pt x="1575" y="1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9" name="Google Shape;4839;p331"/>
            <p:cNvSpPr/>
            <p:nvPr/>
          </p:nvSpPr>
          <p:spPr>
            <a:xfrm>
              <a:off x="1216105" y="2813097"/>
              <a:ext cx="83339" cy="79052"/>
            </a:xfrm>
            <a:custGeom>
              <a:rect b="b" l="l" r="r" t="t"/>
              <a:pathLst>
                <a:path extrusionOk="0" h="627" w="661">
                  <a:moveTo>
                    <a:pt x="118" y="145"/>
                  </a:moveTo>
                  <a:cubicBezTo>
                    <a:pt x="1" y="228"/>
                    <a:pt x="145" y="599"/>
                    <a:pt x="207" y="626"/>
                  </a:cubicBezTo>
                  <a:cubicBezTo>
                    <a:pt x="235" y="626"/>
                    <a:pt x="461" y="455"/>
                    <a:pt x="551" y="372"/>
                  </a:cubicBezTo>
                  <a:cubicBezTo>
                    <a:pt x="606" y="345"/>
                    <a:pt x="633" y="317"/>
                    <a:pt x="661" y="255"/>
                  </a:cubicBezTo>
                  <a:cubicBezTo>
                    <a:pt x="661" y="200"/>
                    <a:pt x="606" y="83"/>
                    <a:pt x="578" y="56"/>
                  </a:cubicBezTo>
                  <a:cubicBezTo>
                    <a:pt x="551" y="1"/>
                    <a:pt x="489" y="28"/>
                    <a:pt x="434" y="56"/>
                  </a:cubicBezTo>
                  <a:cubicBezTo>
                    <a:pt x="406" y="56"/>
                    <a:pt x="173" y="111"/>
                    <a:pt x="118" y="1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0" name="Google Shape;4840;p331"/>
            <p:cNvSpPr/>
            <p:nvPr/>
          </p:nvSpPr>
          <p:spPr>
            <a:xfrm>
              <a:off x="1140838" y="2776787"/>
              <a:ext cx="97082" cy="104899"/>
            </a:xfrm>
            <a:custGeom>
              <a:rect b="b" l="l" r="r" t="t"/>
              <a:pathLst>
                <a:path extrusionOk="0" h="832" w="770">
                  <a:moveTo>
                    <a:pt x="687" y="433"/>
                  </a:moveTo>
                  <a:cubicBezTo>
                    <a:pt x="770" y="543"/>
                    <a:pt x="461" y="832"/>
                    <a:pt x="399" y="832"/>
                  </a:cubicBezTo>
                  <a:cubicBezTo>
                    <a:pt x="371" y="804"/>
                    <a:pt x="117" y="399"/>
                    <a:pt x="55" y="289"/>
                  </a:cubicBezTo>
                  <a:cubicBezTo>
                    <a:pt x="28" y="261"/>
                    <a:pt x="0" y="200"/>
                    <a:pt x="28" y="145"/>
                  </a:cubicBezTo>
                  <a:cubicBezTo>
                    <a:pt x="55" y="90"/>
                    <a:pt x="144" y="28"/>
                    <a:pt x="199" y="0"/>
                  </a:cubicBezTo>
                  <a:cubicBezTo>
                    <a:pt x="227" y="0"/>
                    <a:pt x="289" y="28"/>
                    <a:pt x="316" y="55"/>
                  </a:cubicBezTo>
                  <a:cubicBezTo>
                    <a:pt x="344" y="90"/>
                    <a:pt x="660" y="371"/>
                    <a:pt x="687" y="4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1" name="Google Shape;4841;p331"/>
            <p:cNvSpPr/>
            <p:nvPr/>
          </p:nvSpPr>
          <p:spPr>
            <a:xfrm>
              <a:off x="1169331" y="2834782"/>
              <a:ext cx="65183" cy="167560"/>
            </a:xfrm>
            <a:custGeom>
              <a:rect b="b" l="l" r="r" t="t"/>
              <a:pathLst>
                <a:path extrusionOk="0" h="1329" w="517">
                  <a:moveTo>
                    <a:pt x="461" y="1"/>
                  </a:moveTo>
                  <a:cubicBezTo>
                    <a:pt x="434" y="28"/>
                    <a:pt x="317" y="145"/>
                    <a:pt x="317" y="173"/>
                  </a:cubicBezTo>
                  <a:cubicBezTo>
                    <a:pt x="317" y="200"/>
                    <a:pt x="372" y="200"/>
                    <a:pt x="372" y="228"/>
                  </a:cubicBezTo>
                  <a:cubicBezTo>
                    <a:pt x="372" y="255"/>
                    <a:pt x="28" y="832"/>
                    <a:pt x="1" y="887"/>
                  </a:cubicBezTo>
                  <a:cubicBezTo>
                    <a:pt x="1" y="915"/>
                    <a:pt x="63" y="1204"/>
                    <a:pt x="90" y="1314"/>
                  </a:cubicBezTo>
                  <a:cubicBezTo>
                    <a:pt x="109" y="1314"/>
                    <a:pt x="115" y="1329"/>
                    <a:pt x="125" y="1329"/>
                  </a:cubicBezTo>
                  <a:cubicBezTo>
                    <a:pt x="130" y="1329"/>
                    <a:pt x="136" y="1325"/>
                    <a:pt x="145" y="1314"/>
                  </a:cubicBezTo>
                  <a:cubicBezTo>
                    <a:pt x="235" y="1259"/>
                    <a:pt x="434" y="1032"/>
                    <a:pt x="434" y="1004"/>
                  </a:cubicBezTo>
                  <a:lnTo>
                    <a:pt x="434" y="255"/>
                  </a:lnTo>
                  <a:cubicBezTo>
                    <a:pt x="461" y="228"/>
                    <a:pt x="489" y="228"/>
                    <a:pt x="516" y="200"/>
                  </a:cubicBezTo>
                  <a:lnTo>
                    <a:pt x="489" y="28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2" name="Google Shape;4842;p331"/>
          <p:cNvSpPr txBox="1"/>
          <p:nvPr>
            <p:ph type="title"/>
          </p:nvPr>
        </p:nvSpPr>
        <p:spPr>
          <a:xfrm>
            <a:off x="2646000" y="2166825"/>
            <a:ext cx="4490700" cy="209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EXPLORING THE DATA SCIENCE TOOLBOX</a:t>
            </a:r>
            <a:endParaRPr/>
          </a:p>
        </p:txBody>
      </p:sp>
      <p:grpSp>
        <p:nvGrpSpPr>
          <p:cNvPr id="4843" name="Google Shape;4843;p331"/>
          <p:cNvGrpSpPr/>
          <p:nvPr/>
        </p:nvGrpSpPr>
        <p:grpSpPr>
          <a:xfrm>
            <a:off x="864178" y="1253622"/>
            <a:ext cx="1450413" cy="3501890"/>
            <a:chOff x="1972000" y="2443350"/>
            <a:chExt cx="83325" cy="203350"/>
          </a:xfrm>
        </p:grpSpPr>
        <p:sp>
          <p:nvSpPr>
            <p:cNvPr id="4844" name="Google Shape;4844;p331"/>
            <p:cNvSpPr/>
            <p:nvPr/>
          </p:nvSpPr>
          <p:spPr>
            <a:xfrm>
              <a:off x="2022000" y="2444950"/>
              <a:ext cx="30825" cy="140925"/>
            </a:xfrm>
            <a:custGeom>
              <a:rect b="b" l="l" r="r" t="t"/>
              <a:pathLst>
                <a:path extrusionOk="0" h="5637" w="1233">
                  <a:moveTo>
                    <a:pt x="717" y="1"/>
                  </a:moveTo>
                  <a:cubicBezTo>
                    <a:pt x="501" y="1"/>
                    <a:pt x="317" y="1437"/>
                    <a:pt x="265" y="1801"/>
                  </a:cubicBezTo>
                  <a:cubicBezTo>
                    <a:pt x="249" y="1853"/>
                    <a:pt x="149" y="1785"/>
                    <a:pt x="133" y="1937"/>
                  </a:cubicBezTo>
                  <a:cubicBezTo>
                    <a:pt x="117" y="2117"/>
                    <a:pt x="233" y="2069"/>
                    <a:pt x="217" y="2117"/>
                  </a:cubicBezTo>
                  <a:lnTo>
                    <a:pt x="17" y="5269"/>
                  </a:lnTo>
                  <a:cubicBezTo>
                    <a:pt x="0" y="5453"/>
                    <a:pt x="149" y="5617"/>
                    <a:pt x="333" y="5637"/>
                  </a:cubicBezTo>
                  <a:lnTo>
                    <a:pt x="349" y="5637"/>
                  </a:lnTo>
                  <a:cubicBezTo>
                    <a:pt x="533" y="5637"/>
                    <a:pt x="681" y="5485"/>
                    <a:pt x="701" y="5317"/>
                  </a:cubicBezTo>
                  <a:lnTo>
                    <a:pt x="981" y="1237"/>
                  </a:lnTo>
                  <a:cubicBezTo>
                    <a:pt x="984" y="1215"/>
                    <a:pt x="986" y="1205"/>
                    <a:pt x="988" y="1205"/>
                  </a:cubicBezTo>
                  <a:cubicBezTo>
                    <a:pt x="1009" y="1205"/>
                    <a:pt x="979" y="2301"/>
                    <a:pt x="1133" y="2301"/>
                  </a:cubicBezTo>
                  <a:cubicBezTo>
                    <a:pt x="1233" y="2301"/>
                    <a:pt x="1133" y="485"/>
                    <a:pt x="1001" y="385"/>
                  </a:cubicBezTo>
                  <a:cubicBezTo>
                    <a:pt x="865" y="301"/>
                    <a:pt x="901" y="1"/>
                    <a:pt x="7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5" name="Google Shape;4845;p331"/>
            <p:cNvSpPr/>
            <p:nvPr/>
          </p:nvSpPr>
          <p:spPr>
            <a:xfrm>
              <a:off x="2004000" y="2474200"/>
              <a:ext cx="15525" cy="106675"/>
            </a:xfrm>
            <a:custGeom>
              <a:rect b="b" l="l" r="r" t="t"/>
              <a:pathLst>
                <a:path extrusionOk="0" h="4267" w="621">
                  <a:moveTo>
                    <a:pt x="234" y="0"/>
                  </a:moveTo>
                  <a:cubicBezTo>
                    <a:pt x="213" y="0"/>
                    <a:pt x="193" y="13"/>
                    <a:pt x="184" y="31"/>
                  </a:cubicBezTo>
                  <a:cubicBezTo>
                    <a:pt x="100" y="231"/>
                    <a:pt x="0" y="347"/>
                    <a:pt x="20" y="447"/>
                  </a:cubicBezTo>
                  <a:lnTo>
                    <a:pt x="168" y="4047"/>
                  </a:lnTo>
                  <a:cubicBezTo>
                    <a:pt x="168" y="4167"/>
                    <a:pt x="268" y="4267"/>
                    <a:pt x="384" y="4267"/>
                  </a:cubicBezTo>
                  <a:lnTo>
                    <a:pt x="400" y="4267"/>
                  </a:lnTo>
                  <a:cubicBezTo>
                    <a:pt x="520" y="4267"/>
                    <a:pt x="620" y="4147"/>
                    <a:pt x="600" y="4031"/>
                  </a:cubicBezTo>
                  <a:lnTo>
                    <a:pt x="452" y="431"/>
                  </a:lnTo>
                  <a:cubicBezTo>
                    <a:pt x="452" y="347"/>
                    <a:pt x="352" y="147"/>
                    <a:pt x="284" y="31"/>
                  </a:cubicBezTo>
                  <a:cubicBezTo>
                    <a:pt x="270" y="9"/>
                    <a:pt x="252" y="0"/>
                    <a:pt x="2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6" name="Google Shape;4846;p331"/>
            <p:cNvSpPr/>
            <p:nvPr/>
          </p:nvSpPr>
          <p:spPr>
            <a:xfrm>
              <a:off x="1977000" y="2443350"/>
              <a:ext cx="36625" cy="179150"/>
            </a:xfrm>
            <a:custGeom>
              <a:rect b="b" l="l" r="r" t="t"/>
              <a:pathLst>
                <a:path extrusionOk="0" h="7166" w="1465">
                  <a:moveTo>
                    <a:pt x="280" y="1"/>
                  </a:moveTo>
                  <a:cubicBezTo>
                    <a:pt x="180" y="1"/>
                    <a:pt x="0" y="665"/>
                    <a:pt x="32" y="881"/>
                  </a:cubicBezTo>
                  <a:lnTo>
                    <a:pt x="700" y="6833"/>
                  </a:lnTo>
                  <a:cubicBezTo>
                    <a:pt x="716" y="7033"/>
                    <a:pt x="880" y="7165"/>
                    <a:pt x="1064" y="7165"/>
                  </a:cubicBezTo>
                  <a:lnTo>
                    <a:pt x="1100" y="7165"/>
                  </a:lnTo>
                  <a:cubicBezTo>
                    <a:pt x="1316" y="7149"/>
                    <a:pt x="1464" y="6965"/>
                    <a:pt x="1432" y="6749"/>
                  </a:cubicBezTo>
                  <a:lnTo>
                    <a:pt x="780" y="801"/>
                  </a:lnTo>
                  <a:cubicBezTo>
                    <a:pt x="748" y="581"/>
                    <a:pt x="400" y="1"/>
                    <a:pt x="2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7" name="Google Shape;4847;p331"/>
            <p:cNvSpPr/>
            <p:nvPr/>
          </p:nvSpPr>
          <p:spPr>
            <a:xfrm>
              <a:off x="1977000" y="2541650"/>
              <a:ext cx="73325" cy="105050"/>
            </a:xfrm>
            <a:custGeom>
              <a:rect b="b" l="l" r="r" t="t"/>
              <a:pathLst>
                <a:path extrusionOk="0" h="4202" w="2933">
                  <a:moveTo>
                    <a:pt x="332" y="1"/>
                  </a:moveTo>
                  <a:cubicBezTo>
                    <a:pt x="148" y="1"/>
                    <a:pt x="0" y="149"/>
                    <a:pt x="0" y="317"/>
                  </a:cubicBezTo>
                  <a:lnTo>
                    <a:pt x="0" y="3333"/>
                  </a:lnTo>
                  <a:cubicBezTo>
                    <a:pt x="0" y="3817"/>
                    <a:pt x="380" y="4201"/>
                    <a:pt x="864" y="4201"/>
                  </a:cubicBezTo>
                  <a:lnTo>
                    <a:pt x="2065" y="4201"/>
                  </a:lnTo>
                  <a:cubicBezTo>
                    <a:pt x="2549" y="4201"/>
                    <a:pt x="2933" y="3817"/>
                    <a:pt x="2933" y="3333"/>
                  </a:cubicBezTo>
                  <a:lnTo>
                    <a:pt x="2933" y="317"/>
                  </a:lnTo>
                  <a:cubicBezTo>
                    <a:pt x="2933" y="149"/>
                    <a:pt x="2781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8" name="Google Shape;4848;p331"/>
            <p:cNvSpPr/>
            <p:nvPr/>
          </p:nvSpPr>
          <p:spPr>
            <a:xfrm>
              <a:off x="1972000" y="2532450"/>
              <a:ext cx="83325" cy="28425"/>
            </a:xfrm>
            <a:custGeom>
              <a:rect b="b" l="l" r="r" t="t"/>
              <a:pathLst>
                <a:path extrusionOk="0" h="1137" w="3333">
                  <a:moveTo>
                    <a:pt x="316" y="1"/>
                  </a:moveTo>
                  <a:cubicBezTo>
                    <a:pt x="148" y="1"/>
                    <a:pt x="0" y="137"/>
                    <a:pt x="0" y="317"/>
                  </a:cubicBezTo>
                  <a:lnTo>
                    <a:pt x="0" y="817"/>
                  </a:lnTo>
                  <a:cubicBezTo>
                    <a:pt x="0" y="985"/>
                    <a:pt x="148" y="1137"/>
                    <a:pt x="316" y="1137"/>
                  </a:cubicBezTo>
                  <a:lnTo>
                    <a:pt x="3017" y="1137"/>
                  </a:lnTo>
                  <a:cubicBezTo>
                    <a:pt x="3201" y="1137"/>
                    <a:pt x="3333" y="985"/>
                    <a:pt x="3333" y="817"/>
                  </a:cubicBezTo>
                  <a:lnTo>
                    <a:pt x="3333" y="317"/>
                  </a:lnTo>
                  <a:cubicBezTo>
                    <a:pt x="3333" y="137"/>
                    <a:pt x="3201" y="1"/>
                    <a:pt x="30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9" name="Google Shape;4849;p331"/>
            <p:cNvSpPr/>
            <p:nvPr/>
          </p:nvSpPr>
          <p:spPr>
            <a:xfrm>
              <a:off x="1979000" y="2460250"/>
              <a:ext cx="14150" cy="3825"/>
            </a:xfrm>
            <a:custGeom>
              <a:rect b="b" l="l" r="r" t="t"/>
              <a:pathLst>
                <a:path extrusionOk="0" h="153" w="566">
                  <a:moveTo>
                    <a:pt x="545" y="1"/>
                  </a:moveTo>
                  <a:cubicBezTo>
                    <a:pt x="542" y="1"/>
                    <a:pt x="539" y="2"/>
                    <a:pt x="536" y="5"/>
                  </a:cubicBezTo>
                  <a:cubicBezTo>
                    <a:pt x="442" y="79"/>
                    <a:pt x="329" y="120"/>
                    <a:pt x="213" y="120"/>
                  </a:cubicBezTo>
                  <a:cubicBezTo>
                    <a:pt x="142" y="120"/>
                    <a:pt x="70" y="105"/>
                    <a:pt x="0" y="73"/>
                  </a:cubicBezTo>
                  <a:lnTo>
                    <a:pt x="0" y="89"/>
                  </a:lnTo>
                  <a:cubicBezTo>
                    <a:pt x="78" y="131"/>
                    <a:pt x="160" y="152"/>
                    <a:pt x="241" y="152"/>
                  </a:cubicBezTo>
                  <a:cubicBezTo>
                    <a:pt x="354" y="152"/>
                    <a:pt x="464" y="111"/>
                    <a:pt x="552" y="25"/>
                  </a:cubicBezTo>
                  <a:cubicBezTo>
                    <a:pt x="566" y="25"/>
                    <a:pt x="557" y="1"/>
                    <a:pt x="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0" name="Google Shape;4850;p331"/>
            <p:cNvSpPr/>
            <p:nvPr/>
          </p:nvSpPr>
          <p:spPr>
            <a:xfrm>
              <a:off x="2027000" y="2497450"/>
              <a:ext cx="16625" cy="1725"/>
            </a:xfrm>
            <a:custGeom>
              <a:rect b="b" l="l" r="r" t="t"/>
              <a:pathLst>
                <a:path extrusionOk="0" h="69" w="665">
                  <a:moveTo>
                    <a:pt x="1" y="1"/>
                  </a:moveTo>
                  <a:lnTo>
                    <a:pt x="1" y="1"/>
                  </a:lnTo>
                  <a:cubicBezTo>
                    <a:pt x="217" y="53"/>
                    <a:pt x="417" y="69"/>
                    <a:pt x="633" y="69"/>
                  </a:cubicBezTo>
                  <a:cubicBezTo>
                    <a:pt x="665" y="69"/>
                    <a:pt x="665" y="37"/>
                    <a:pt x="633" y="37"/>
                  </a:cubicBezTo>
                  <a:cubicBezTo>
                    <a:pt x="433" y="37"/>
                    <a:pt x="217" y="1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1" name="Google Shape;4851;p331"/>
            <p:cNvSpPr/>
            <p:nvPr/>
          </p:nvSpPr>
          <p:spPr>
            <a:xfrm>
              <a:off x="2031500" y="2489550"/>
              <a:ext cx="4225" cy="825"/>
            </a:xfrm>
            <a:custGeom>
              <a:rect b="b" l="l" r="r" t="t"/>
              <a:pathLst>
                <a:path extrusionOk="0" h="33" w="169">
                  <a:moveTo>
                    <a:pt x="1" y="1"/>
                  </a:moveTo>
                  <a:cubicBezTo>
                    <a:pt x="53" y="17"/>
                    <a:pt x="101" y="17"/>
                    <a:pt x="153" y="33"/>
                  </a:cubicBezTo>
                  <a:cubicBezTo>
                    <a:pt x="169" y="33"/>
                    <a:pt x="169" y="1"/>
                    <a:pt x="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2" name="Google Shape;4852;p331"/>
            <p:cNvSpPr/>
            <p:nvPr/>
          </p:nvSpPr>
          <p:spPr>
            <a:xfrm>
              <a:off x="2036500" y="2499250"/>
              <a:ext cx="3825" cy="30625"/>
            </a:xfrm>
            <a:custGeom>
              <a:rect b="b" l="l" r="r" t="t"/>
              <a:pathLst>
                <a:path extrusionOk="0" h="1225" w="153">
                  <a:moveTo>
                    <a:pt x="145" y="1"/>
                  </a:moveTo>
                  <a:cubicBezTo>
                    <a:pt x="141" y="1"/>
                    <a:pt x="137" y="5"/>
                    <a:pt x="137" y="13"/>
                  </a:cubicBezTo>
                  <a:cubicBezTo>
                    <a:pt x="69" y="397"/>
                    <a:pt x="21" y="813"/>
                    <a:pt x="1" y="1213"/>
                  </a:cubicBezTo>
                  <a:cubicBezTo>
                    <a:pt x="1" y="1221"/>
                    <a:pt x="10" y="1225"/>
                    <a:pt x="19" y="1225"/>
                  </a:cubicBezTo>
                  <a:cubicBezTo>
                    <a:pt x="28" y="1225"/>
                    <a:pt x="37" y="1221"/>
                    <a:pt x="37" y="1213"/>
                  </a:cubicBezTo>
                  <a:cubicBezTo>
                    <a:pt x="101" y="813"/>
                    <a:pt x="137" y="413"/>
                    <a:pt x="153" y="13"/>
                  </a:cubicBezTo>
                  <a:cubicBezTo>
                    <a:pt x="153" y="5"/>
                    <a:pt x="149" y="1"/>
                    <a:pt x="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3" name="Google Shape;4853;p331"/>
            <p:cNvSpPr/>
            <p:nvPr/>
          </p:nvSpPr>
          <p:spPr>
            <a:xfrm>
              <a:off x="2009500" y="2483350"/>
              <a:ext cx="2525" cy="49025"/>
            </a:xfrm>
            <a:custGeom>
              <a:rect b="b" l="l" r="r" t="t"/>
              <a:pathLst>
                <a:path extrusionOk="0" h="1961" w="101">
                  <a:moveTo>
                    <a:pt x="32" y="1"/>
                  </a:moveTo>
                  <a:cubicBezTo>
                    <a:pt x="0" y="649"/>
                    <a:pt x="48" y="1301"/>
                    <a:pt x="64" y="1949"/>
                  </a:cubicBezTo>
                  <a:cubicBezTo>
                    <a:pt x="64" y="1957"/>
                    <a:pt x="68" y="1961"/>
                    <a:pt x="72" y="1961"/>
                  </a:cubicBezTo>
                  <a:cubicBezTo>
                    <a:pt x="76" y="1961"/>
                    <a:pt x="80" y="1957"/>
                    <a:pt x="80" y="1949"/>
                  </a:cubicBezTo>
                  <a:cubicBezTo>
                    <a:pt x="64" y="1301"/>
                    <a:pt x="100" y="649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4" name="Google Shape;4854;p331"/>
            <p:cNvSpPr/>
            <p:nvPr/>
          </p:nvSpPr>
          <p:spPr>
            <a:xfrm>
              <a:off x="1996500" y="2561200"/>
              <a:ext cx="53025" cy="1350"/>
            </a:xfrm>
            <a:custGeom>
              <a:rect b="b" l="l" r="r" t="t"/>
              <a:pathLst>
                <a:path extrusionOk="0" h="54" w="2121">
                  <a:moveTo>
                    <a:pt x="888" y="0"/>
                  </a:moveTo>
                  <a:cubicBezTo>
                    <a:pt x="592" y="0"/>
                    <a:pt x="296" y="5"/>
                    <a:pt x="0" y="19"/>
                  </a:cubicBezTo>
                  <a:lnTo>
                    <a:pt x="0" y="35"/>
                  </a:lnTo>
                  <a:cubicBezTo>
                    <a:pt x="296" y="48"/>
                    <a:pt x="592" y="53"/>
                    <a:pt x="888" y="53"/>
                  </a:cubicBezTo>
                  <a:cubicBezTo>
                    <a:pt x="1292" y="53"/>
                    <a:pt x="1696" y="44"/>
                    <a:pt x="2101" y="35"/>
                  </a:cubicBezTo>
                  <a:cubicBezTo>
                    <a:pt x="2121" y="35"/>
                    <a:pt x="2121" y="19"/>
                    <a:pt x="2101" y="19"/>
                  </a:cubicBezTo>
                  <a:cubicBezTo>
                    <a:pt x="2100" y="19"/>
                    <a:pt x="2100" y="19"/>
                    <a:pt x="2099" y="19"/>
                  </a:cubicBezTo>
                  <a:lnTo>
                    <a:pt x="2099" y="19"/>
                  </a:lnTo>
                  <a:cubicBezTo>
                    <a:pt x="2084" y="18"/>
                    <a:pt x="2068" y="3"/>
                    <a:pt x="2053" y="3"/>
                  </a:cubicBezTo>
                  <a:cubicBezTo>
                    <a:pt x="2045" y="3"/>
                    <a:pt x="2041" y="10"/>
                    <a:pt x="2041" y="18"/>
                  </a:cubicBezTo>
                  <a:lnTo>
                    <a:pt x="2041" y="18"/>
                  </a:lnTo>
                  <a:cubicBezTo>
                    <a:pt x="1656" y="9"/>
                    <a:pt x="1272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55" name="Google Shape;4855;p331"/>
          <p:cNvCxnSpPr/>
          <p:nvPr/>
        </p:nvCxnSpPr>
        <p:spPr>
          <a:xfrm>
            <a:off x="6363450" y="-129200"/>
            <a:ext cx="1500" cy="219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56" name="Google Shape;4856;p331"/>
          <p:cNvCxnSpPr/>
          <p:nvPr/>
        </p:nvCxnSpPr>
        <p:spPr>
          <a:xfrm>
            <a:off x="6363450" y="3351850"/>
            <a:ext cx="0" cy="218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857" name="Google Shape;4857;p331"/>
          <p:cNvSpPr txBox="1"/>
          <p:nvPr>
            <p:ph idx="4294967295" type="subTitle"/>
          </p:nvPr>
        </p:nvSpPr>
        <p:spPr>
          <a:xfrm>
            <a:off x="2735025" y="4266525"/>
            <a:ext cx="33807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By Archi Parekh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0" name="Shape 4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1" name="Google Shape;4921;p340"/>
          <p:cNvSpPr txBox="1"/>
          <p:nvPr>
            <p:ph idx="1" type="subTitle"/>
          </p:nvPr>
        </p:nvSpPr>
        <p:spPr>
          <a:xfrm>
            <a:off x="719972" y="1378025"/>
            <a:ext cx="7704000" cy="3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for whatever you want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Clean-text, Google Cloud APIs</a:t>
            </a:r>
            <a:endParaRPr sz="1800"/>
          </a:p>
        </p:txBody>
      </p:sp>
      <p:sp>
        <p:nvSpPr>
          <p:cNvPr id="4922" name="Google Shape;4922;p340"/>
          <p:cNvSpPr/>
          <p:nvPr/>
        </p:nvSpPr>
        <p:spPr>
          <a:xfrm>
            <a:off x="-375050" y="540000"/>
            <a:ext cx="3301200" cy="477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3" name="Google Shape;4923;p340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LIBRARIES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7" name="Shape 4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8" name="Google Shape;4928;p341"/>
          <p:cNvSpPr txBox="1"/>
          <p:nvPr>
            <p:ph idx="1" type="subTitle"/>
          </p:nvPr>
        </p:nvSpPr>
        <p:spPr>
          <a:xfrm>
            <a:off x="1945050" y="2187900"/>
            <a:ext cx="25146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4929" name="Google Shape;4929;p341"/>
          <p:cNvSpPr/>
          <p:nvPr/>
        </p:nvSpPr>
        <p:spPr>
          <a:xfrm>
            <a:off x="5440844" y="3274231"/>
            <a:ext cx="1083128" cy="517681"/>
          </a:xfrm>
          <a:custGeom>
            <a:rect b="b" l="l" r="r" t="t"/>
            <a:pathLst>
              <a:path extrusionOk="0" h="17828" w="37301">
                <a:moveTo>
                  <a:pt x="8922" y="0"/>
                </a:moveTo>
                <a:cubicBezTo>
                  <a:pt x="3993" y="0"/>
                  <a:pt x="1" y="3992"/>
                  <a:pt x="1" y="8922"/>
                </a:cubicBezTo>
                <a:lnTo>
                  <a:pt x="33" y="8922"/>
                </a:lnTo>
                <a:cubicBezTo>
                  <a:pt x="33" y="13836"/>
                  <a:pt x="3993" y="17828"/>
                  <a:pt x="8922" y="17828"/>
                </a:cubicBezTo>
                <a:lnTo>
                  <a:pt x="37301" y="17828"/>
                </a:lnTo>
                <a:lnTo>
                  <a:pt x="3730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0" name="Google Shape;4930;p341"/>
          <p:cNvSpPr/>
          <p:nvPr/>
        </p:nvSpPr>
        <p:spPr>
          <a:xfrm>
            <a:off x="5713280" y="3312388"/>
            <a:ext cx="2314144" cy="456644"/>
          </a:xfrm>
          <a:custGeom>
            <a:rect b="b" l="l" r="r" t="t"/>
            <a:pathLst>
              <a:path extrusionOk="0" h="15726" w="79695">
                <a:moveTo>
                  <a:pt x="6738" y="1"/>
                </a:moveTo>
                <a:cubicBezTo>
                  <a:pt x="6590" y="1"/>
                  <a:pt x="0" y="5143"/>
                  <a:pt x="0" y="5292"/>
                </a:cubicBezTo>
                <a:lnTo>
                  <a:pt x="839" y="11716"/>
                </a:lnTo>
                <a:cubicBezTo>
                  <a:pt x="839" y="11864"/>
                  <a:pt x="7116" y="15644"/>
                  <a:pt x="7263" y="15644"/>
                </a:cubicBezTo>
                <a:lnTo>
                  <a:pt x="79695" y="15725"/>
                </a:lnTo>
                <a:lnTo>
                  <a:pt x="79695" y="527"/>
                </a:lnTo>
                <a:lnTo>
                  <a:pt x="67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1" name="Google Shape;4931;p341"/>
          <p:cNvSpPr/>
          <p:nvPr/>
        </p:nvSpPr>
        <p:spPr>
          <a:xfrm>
            <a:off x="5660343" y="3274231"/>
            <a:ext cx="2555097" cy="517681"/>
          </a:xfrm>
          <a:custGeom>
            <a:rect b="b" l="l" r="r" t="t"/>
            <a:pathLst>
              <a:path extrusionOk="0" h="17828" w="87993">
                <a:moveTo>
                  <a:pt x="8906" y="0"/>
                </a:moveTo>
                <a:cubicBezTo>
                  <a:pt x="3993" y="0"/>
                  <a:pt x="0" y="4010"/>
                  <a:pt x="0" y="8922"/>
                </a:cubicBezTo>
                <a:cubicBezTo>
                  <a:pt x="0" y="13836"/>
                  <a:pt x="3993" y="17828"/>
                  <a:pt x="8906" y="17828"/>
                </a:cubicBezTo>
                <a:lnTo>
                  <a:pt x="87089" y="17828"/>
                </a:lnTo>
                <a:lnTo>
                  <a:pt x="87089" y="14854"/>
                </a:lnTo>
                <a:lnTo>
                  <a:pt x="8906" y="14854"/>
                </a:lnTo>
                <a:cubicBezTo>
                  <a:pt x="5636" y="14854"/>
                  <a:pt x="2974" y="12193"/>
                  <a:pt x="2974" y="8922"/>
                </a:cubicBezTo>
                <a:cubicBezTo>
                  <a:pt x="2974" y="5636"/>
                  <a:pt x="5636" y="2974"/>
                  <a:pt x="8906" y="2974"/>
                </a:cubicBezTo>
                <a:lnTo>
                  <a:pt x="87992" y="2974"/>
                </a:lnTo>
                <a:lnTo>
                  <a:pt x="8799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2" name="Google Shape;4932;p341"/>
          <p:cNvSpPr/>
          <p:nvPr/>
        </p:nvSpPr>
        <p:spPr>
          <a:xfrm>
            <a:off x="5440844" y="2247377"/>
            <a:ext cx="1083128" cy="517274"/>
          </a:xfrm>
          <a:custGeom>
            <a:rect b="b" l="l" r="r" t="t"/>
            <a:pathLst>
              <a:path extrusionOk="0" h="17814" w="37301">
                <a:moveTo>
                  <a:pt x="8922" y="1"/>
                </a:moveTo>
                <a:cubicBezTo>
                  <a:pt x="3993" y="1"/>
                  <a:pt x="1" y="3977"/>
                  <a:pt x="1" y="8907"/>
                </a:cubicBezTo>
                <a:cubicBezTo>
                  <a:pt x="1" y="13837"/>
                  <a:pt x="3993" y="17813"/>
                  <a:pt x="8922" y="17813"/>
                </a:cubicBezTo>
                <a:lnTo>
                  <a:pt x="28706" y="17813"/>
                </a:lnTo>
                <a:cubicBezTo>
                  <a:pt x="33456" y="17813"/>
                  <a:pt x="37301" y="13968"/>
                  <a:pt x="37301" y="9219"/>
                </a:cubicBezTo>
                <a:lnTo>
                  <a:pt x="37301" y="8594"/>
                </a:lnTo>
                <a:cubicBezTo>
                  <a:pt x="37301" y="3846"/>
                  <a:pt x="33456" y="1"/>
                  <a:pt x="287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3" name="Google Shape;4933;p341"/>
          <p:cNvSpPr/>
          <p:nvPr/>
        </p:nvSpPr>
        <p:spPr>
          <a:xfrm>
            <a:off x="5700881" y="2300343"/>
            <a:ext cx="2326543" cy="441864"/>
          </a:xfrm>
          <a:custGeom>
            <a:rect b="b" l="l" r="r" t="t"/>
            <a:pathLst>
              <a:path extrusionOk="0" h="15217" w="80122">
                <a:moveTo>
                  <a:pt x="7609" y="0"/>
                </a:moveTo>
                <a:cubicBezTo>
                  <a:pt x="3402" y="0"/>
                  <a:pt x="0" y="3402"/>
                  <a:pt x="0" y="7609"/>
                </a:cubicBezTo>
                <a:cubicBezTo>
                  <a:pt x="0" y="11815"/>
                  <a:pt x="3402" y="15216"/>
                  <a:pt x="7609" y="15216"/>
                </a:cubicBezTo>
                <a:lnTo>
                  <a:pt x="80122" y="15216"/>
                </a:lnTo>
                <a:lnTo>
                  <a:pt x="801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4" name="Google Shape;4934;p341"/>
          <p:cNvSpPr/>
          <p:nvPr/>
        </p:nvSpPr>
        <p:spPr>
          <a:xfrm>
            <a:off x="5660343" y="2247377"/>
            <a:ext cx="2555097" cy="517274"/>
          </a:xfrm>
          <a:custGeom>
            <a:rect b="b" l="l" r="r" t="t"/>
            <a:pathLst>
              <a:path extrusionOk="0" h="17814" w="87993">
                <a:moveTo>
                  <a:pt x="8906" y="1"/>
                </a:moveTo>
                <a:cubicBezTo>
                  <a:pt x="3993" y="1"/>
                  <a:pt x="0" y="3993"/>
                  <a:pt x="0" y="8907"/>
                </a:cubicBezTo>
                <a:cubicBezTo>
                  <a:pt x="0" y="13819"/>
                  <a:pt x="3993" y="17813"/>
                  <a:pt x="8906" y="17813"/>
                </a:cubicBezTo>
                <a:lnTo>
                  <a:pt x="87089" y="17813"/>
                </a:lnTo>
                <a:lnTo>
                  <a:pt x="87089" y="14838"/>
                </a:lnTo>
                <a:lnTo>
                  <a:pt x="8906" y="14838"/>
                </a:lnTo>
                <a:cubicBezTo>
                  <a:pt x="5636" y="14838"/>
                  <a:pt x="2974" y="12176"/>
                  <a:pt x="2974" y="8907"/>
                </a:cubicBezTo>
                <a:cubicBezTo>
                  <a:pt x="2974" y="5636"/>
                  <a:pt x="5636" y="2974"/>
                  <a:pt x="8906" y="2974"/>
                </a:cubicBezTo>
                <a:lnTo>
                  <a:pt x="87992" y="2974"/>
                </a:lnTo>
                <a:lnTo>
                  <a:pt x="8799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5" name="Google Shape;4935;p341"/>
          <p:cNvSpPr/>
          <p:nvPr/>
        </p:nvSpPr>
        <p:spPr>
          <a:xfrm>
            <a:off x="6690037" y="2762721"/>
            <a:ext cx="1082634" cy="517710"/>
          </a:xfrm>
          <a:custGeom>
            <a:rect b="b" l="l" r="r" t="t"/>
            <a:pathLst>
              <a:path extrusionOk="0" h="17829" w="37284">
                <a:moveTo>
                  <a:pt x="8593" y="0"/>
                </a:moveTo>
                <a:cubicBezTo>
                  <a:pt x="3845" y="0"/>
                  <a:pt x="0" y="3845"/>
                  <a:pt x="0" y="8593"/>
                </a:cubicBezTo>
                <a:lnTo>
                  <a:pt x="0" y="9218"/>
                </a:lnTo>
                <a:cubicBezTo>
                  <a:pt x="0" y="13967"/>
                  <a:pt x="3845" y="17828"/>
                  <a:pt x="8593" y="17828"/>
                </a:cubicBezTo>
                <a:lnTo>
                  <a:pt x="28377" y="17828"/>
                </a:lnTo>
                <a:cubicBezTo>
                  <a:pt x="33307" y="17828"/>
                  <a:pt x="37283" y="13836"/>
                  <a:pt x="37283" y="8906"/>
                </a:cubicBezTo>
                <a:cubicBezTo>
                  <a:pt x="37283" y="3993"/>
                  <a:pt x="33307" y="0"/>
                  <a:pt x="2837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6" name="Google Shape;4936;p341"/>
          <p:cNvSpPr/>
          <p:nvPr/>
        </p:nvSpPr>
        <p:spPr>
          <a:xfrm>
            <a:off x="5346818" y="2815658"/>
            <a:ext cx="2166256" cy="441864"/>
          </a:xfrm>
          <a:custGeom>
            <a:rect b="b" l="l" r="r" t="t"/>
            <a:pathLst>
              <a:path extrusionOk="0" h="15217" w="74602">
                <a:moveTo>
                  <a:pt x="1" y="1"/>
                </a:moveTo>
                <a:lnTo>
                  <a:pt x="1" y="15216"/>
                </a:lnTo>
                <a:lnTo>
                  <a:pt x="66994" y="15216"/>
                </a:lnTo>
                <a:cubicBezTo>
                  <a:pt x="71201" y="15216"/>
                  <a:pt x="74601" y="11816"/>
                  <a:pt x="74601" y="7609"/>
                </a:cubicBezTo>
                <a:cubicBezTo>
                  <a:pt x="74601" y="3403"/>
                  <a:pt x="71201" y="1"/>
                  <a:pt x="669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7" name="Google Shape;4937;p341"/>
          <p:cNvSpPr/>
          <p:nvPr/>
        </p:nvSpPr>
        <p:spPr>
          <a:xfrm>
            <a:off x="5158825" y="2762721"/>
            <a:ext cx="2394810" cy="517710"/>
          </a:xfrm>
          <a:custGeom>
            <a:rect b="b" l="l" r="r" t="t"/>
            <a:pathLst>
              <a:path extrusionOk="0" h="17829" w="82473">
                <a:moveTo>
                  <a:pt x="1" y="0"/>
                </a:moveTo>
                <a:lnTo>
                  <a:pt x="1" y="2974"/>
                </a:lnTo>
                <a:lnTo>
                  <a:pt x="73567" y="2974"/>
                </a:lnTo>
                <a:cubicBezTo>
                  <a:pt x="76836" y="2974"/>
                  <a:pt x="79498" y="5636"/>
                  <a:pt x="79498" y="8906"/>
                </a:cubicBezTo>
                <a:cubicBezTo>
                  <a:pt x="79498" y="12176"/>
                  <a:pt x="76836" y="14855"/>
                  <a:pt x="73567" y="14855"/>
                </a:cubicBezTo>
                <a:lnTo>
                  <a:pt x="905" y="14855"/>
                </a:lnTo>
                <a:lnTo>
                  <a:pt x="905" y="17828"/>
                </a:lnTo>
                <a:lnTo>
                  <a:pt x="73567" y="17828"/>
                </a:lnTo>
                <a:cubicBezTo>
                  <a:pt x="78479" y="17828"/>
                  <a:pt x="82473" y="13819"/>
                  <a:pt x="82473" y="8906"/>
                </a:cubicBezTo>
                <a:cubicBezTo>
                  <a:pt x="82473" y="3993"/>
                  <a:pt x="78479" y="0"/>
                  <a:pt x="735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8" name="Google Shape;4938;p341"/>
          <p:cNvGrpSpPr/>
          <p:nvPr/>
        </p:nvGrpSpPr>
        <p:grpSpPr>
          <a:xfrm>
            <a:off x="6245782" y="1133727"/>
            <a:ext cx="1194593" cy="1115069"/>
            <a:chOff x="6245782" y="1133727"/>
            <a:chExt cx="1194593" cy="1115069"/>
          </a:xfrm>
        </p:grpSpPr>
        <p:sp>
          <p:nvSpPr>
            <p:cNvPr id="4939" name="Google Shape;4939;p341"/>
            <p:cNvSpPr/>
            <p:nvPr/>
          </p:nvSpPr>
          <p:spPr>
            <a:xfrm>
              <a:off x="6245782" y="1133727"/>
              <a:ext cx="939044" cy="1115069"/>
            </a:xfrm>
            <a:custGeom>
              <a:rect b="b" l="l" r="r" t="t"/>
              <a:pathLst>
                <a:path extrusionOk="0" h="38401" w="32339">
                  <a:moveTo>
                    <a:pt x="0" y="0"/>
                  </a:moveTo>
                  <a:lnTo>
                    <a:pt x="0" y="38072"/>
                  </a:lnTo>
                  <a:cubicBezTo>
                    <a:pt x="0" y="38253"/>
                    <a:pt x="149" y="38401"/>
                    <a:pt x="329" y="38401"/>
                  </a:cubicBezTo>
                  <a:lnTo>
                    <a:pt x="32010" y="38401"/>
                  </a:lnTo>
                  <a:cubicBezTo>
                    <a:pt x="32191" y="38401"/>
                    <a:pt x="32338" y="38253"/>
                    <a:pt x="32338" y="38072"/>
                  </a:cubicBezTo>
                  <a:lnTo>
                    <a:pt x="323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0" name="Google Shape;4940;p341"/>
            <p:cNvSpPr/>
            <p:nvPr/>
          </p:nvSpPr>
          <p:spPr>
            <a:xfrm rot="5400000">
              <a:off x="6820275" y="1381213"/>
              <a:ext cx="620100" cy="620100"/>
            </a:xfrm>
            <a:prstGeom prst="blockArc">
              <a:avLst>
                <a:gd fmla="val 10800000" name="adj1"/>
                <a:gd fmla="val 177" name="adj2"/>
                <a:gd fmla="val 15147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4" name="Shape 4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" name="Google Shape;4945;p342"/>
          <p:cNvSpPr txBox="1"/>
          <p:nvPr>
            <p:ph idx="1" type="subTitle"/>
          </p:nvPr>
        </p:nvSpPr>
        <p:spPr>
          <a:xfrm>
            <a:off x="719972" y="1378025"/>
            <a:ext cx="7704000" cy="3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graphs and statistics to form some intuition about the data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Discover patterns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 sz="1800" u="sng"/>
              <a:t>Important</a:t>
            </a:r>
            <a:r>
              <a:rPr b="1" i="1" lang="en" sz="1800"/>
              <a:t> </a:t>
            </a:r>
            <a:r>
              <a:rPr lang="en" sz="1800"/>
              <a:t>step because it preps you for any advanced analysis</a:t>
            </a:r>
            <a:endParaRPr sz="1800"/>
          </a:p>
        </p:txBody>
      </p:sp>
      <p:sp>
        <p:nvSpPr>
          <p:cNvPr id="4946" name="Google Shape;4946;p342"/>
          <p:cNvSpPr/>
          <p:nvPr/>
        </p:nvSpPr>
        <p:spPr>
          <a:xfrm>
            <a:off x="-375050" y="540000"/>
            <a:ext cx="4560600" cy="477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7" name="Google Shape;4947;p342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1" name="Shape 4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2" name="Google Shape;4952;p343"/>
          <p:cNvSpPr txBox="1"/>
          <p:nvPr>
            <p:ph idx="1" type="subTitle"/>
          </p:nvPr>
        </p:nvSpPr>
        <p:spPr>
          <a:xfrm>
            <a:off x="719972" y="1378025"/>
            <a:ext cx="7704000" cy="3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/>
              <a:t>Notebook format is good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also make it a website!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https://archiparekh.shinyapps.io/sds-final-project/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53" name="Google Shape;4953;p343"/>
          <p:cNvSpPr/>
          <p:nvPr/>
        </p:nvSpPr>
        <p:spPr>
          <a:xfrm>
            <a:off x="-375050" y="540000"/>
            <a:ext cx="4947000" cy="477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4" name="Google Shape;4954;p343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IT A SIDE PROJECT</a:t>
            </a:r>
            <a:endParaRPr/>
          </a:p>
        </p:txBody>
      </p:sp>
      <p:pic>
        <p:nvPicPr>
          <p:cNvPr id="4955" name="Google Shape;4955;p343"/>
          <p:cNvPicPr preferRelativeResize="0"/>
          <p:nvPr/>
        </p:nvPicPr>
        <p:blipFill rotWithShape="1">
          <a:blip r:embed="rId4">
            <a:alphaModFix/>
          </a:blip>
          <a:srcRect b="8925" l="15980" r="13373" t="0"/>
          <a:stretch/>
        </p:blipFill>
        <p:spPr>
          <a:xfrm>
            <a:off x="6519600" y="2644225"/>
            <a:ext cx="2624400" cy="2429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9" name="Shape 4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0" name="Google Shape;4960;p344"/>
          <p:cNvSpPr txBox="1"/>
          <p:nvPr>
            <p:ph idx="1" type="subTitle"/>
          </p:nvPr>
        </p:nvSpPr>
        <p:spPr>
          <a:xfrm>
            <a:off x="1945050" y="2187900"/>
            <a:ext cx="25146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ANALYSIS METHODS</a:t>
            </a:r>
            <a:endParaRPr/>
          </a:p>
        </p:txBody>
      </p:sp>
      <p:sp>
        <p:nvSpPr>
          <p:cNvPr id="4961" name="Google Shape;4961;p344"/>
          <p:cNvSpPr/>
          <p:nvPr/>
        </p:nvSpPr>
        <p:spPr>
          <a:xfrm>
            <a:off x="5440844" y="3274231"/>
            <a:ext cx="1083128" cy="517681"/>
          </a:xfrm>
          <a:custGeom>
            <a:rect b="b" l="l" r="r" t="t"/>
            <a:pathLst>
              <a:path extrusionOk="0" h="17828" w="37301">
                <a:moveTo>
                  <a:pt x="8922" y="0"/>
                </a:moveTo>
                <a:cubicBezTo>
                  <a:pt x="3993" y="0"/>
                  <a:pt x="1" y="3992"/>
                  <a:pt x="1" y="8922"/>
                </a:cubicBezTo>
                <a:lnTo>
                  <a:pt x="33" y="8922"/>
                </a:lnTo>
                <a:cubicBezTo>
                  <a:pt x="33" y="13836"/>
                  <a:pt x="3993" y="17828"/>
                  <a:pt x="8922" y="17828"/>
                </a:cubicBezTo>
                <a:lnTo>
                  <a:pt x="37301" y="17828"/>
                </a:lnTo>
                <a:lnTo>
                  <a:pt x="3730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2" name="Google Shape;4962;p344"/>
          <p:cNvSpPr/>
          <p:nvPr/>
        </p:nvSpPr>
        <p:spPr>
          <a:xfrm>
            <a:off x="5713280" y="3312388"/>
            <a:ext cx="2314144" cy="456644"/>
          </a:xfrm>
          <a:custGeom>
            <a:rect b="b" l="l" r="r" t="t"/>
            <a:pathLst>
              <a:path extrusionOk="0" h="15726" w="79695">
                <a:moveTo>
                  <a:pt x="6738" y="1"/>
                </a:moveTo>
                <a:cubicBezTo>
                  <a:pt x="6590" y="1"/>
                  <a:pt x="0" y="5143"/>
                  <a:pt x="0" y="5292"/>
                </a:cubicBezTo>
                <a:lnTo>
                  <a:pt x="839" y="11716"/>
                </a:lnTo>
                <a:cubicBezTo>
                  <a:pt x="839" y="11864"/>
                  <a:pt x="7116" y="15644"/>
                  <a:pt x="7263" y="15644"/>
                </a:cubicBezTo>
                <a:lnTo>
                  <a:pt x="79695" y="15725"/>
                </a:lnTo>
                <a:lnTo>
                  <a:pt x="79695" y="527"/>
                </a:lnTo>
                <a:lnTo>
                  <a:pt x="67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3" name="Google Shape;4963;p344"/>
          <p:cNvSpPr/>
          <p:nvPr/>
        </p:nvSpPr>
        <p:spPr>
          <a:xfrm>
            <a:off x="5660343" y="3274231"/>
            <a:ext cx="2555097" cy="517681"/>
          </a:xfrm>
          <a:custGeom>
            <a:rect b="b" l="l" r="r" t="t"/>
            <a:pathLst>
              <a:path extrusionOk="0" h="17828" w="87993">
                <a:moveTo>
                  <a:pt x="8906" y="0"/>
                </a:moveTo>
                <a:cubicBezTo>
                  <a:pt x="3993" y="0"/>
                  <a:pt x="0" y="4010"/>
                  <a:pt x="0" y="8922"/>
                </a:cubicBezTo>
                <a:cubicBezTo>
                  <a:pt x="0" y="13836"/>
                  <a:pt x="3993" y="17828"/>
                  <a:pt x="8906" y="17828"/>
                </a:cubicBezTo>
                <a:lnTo>
                  <a:pt x="87089" y="17828"/>
                </a:lnTo>
                <a:lnTo>
                  <a:pt x="87089" y="14854"/>
                </a:lnTo>
                <a:lnTo>
                  <a:pt x="8906" y="14854"/>
                </a:lnTo>
                <a:cubicBezTo>
                  <a:pt x="5636" y="14854"/>
                  <a:pt x="2974" y="12193"/>
                  <a:pt x="2974" y="8922"/>
                </a:cubicBezTo>
                <a:cubicBezTo>
                  <a:pt x="2974" y="5636"/>
                  <a:pt x="5636" y="2974"/>
                  <a:pt x="8906" y="2974"/>
                </a:cubicBezTo>
                <a:lnTo>
                  <a:pt x="87992" y="2974"/>
                </a:lnTo>
                <a:lnTo>
                  <a:pt x="8799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4" name="Google Shape;4964;p344"/>
          <p:cNvSpPr/>
          <p:nvPr/>
        </p:nvSpPr>
        <p:spPr>
          <a:xfrm>
            <a:off x="5440844" y="2247377"/>
            <a:ext cx="1083128" cy="517274"/>
          </a:xfrm>
          <a:custGeom>
            <a:rect b="b" l="l" r="r" t="t"/>
            <a:pathLst>
              <a:path extrusionOk="0" h="17814" w="37301">
                <a:moveTo>
                  <a:pt x="8922" y="1"/>
                </a:moveTo>
                <a:cubicBezTo>
                  <a:pt x="3993" y="1"/>
                  <a:pt x="1" y="3977"/>
                  <a:pt x="1" y="8907"/>
                </a:cubicBezTo>
                <a:cubicBezTo>
                  <a:pt x="1" y="13837"/>
                  <a:pt x="3993" y="17813"/>
                  <a:pt x="8922" y="17813"/>
                </a:cubicBezTo>
                <a:lnTo>
                  <a:pt x="28706" y="17813"/>
                </a:lnTo>
                <a:cubicBezTo>
                  <a:pt x="33456" y="17813"/>
                  <a:pt x="37301" y="13968"/>
                  <a:pt x="37301" y="9219"/>
                </a:cubicBezTo>
                <a:lnTo>
                  <a:pt x="37301" y="8594"/>
                </a:lnTo>
                <a:cubicBezTo>
                  <a:pt x="37301" y="3846"/>
                  <a:pt x="33456" y="1"/>
                  <a:pt x="287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5" name="Google Shape;4965;p344"/>
          <p:cNvSpPr/>
          <p:nvPr/>
        </p:nvSpPr>
        <p:spPr>
          <a:xfrm>
            <a:off x="5700881" y="2300343"/>
            <a:ext cx="2326543" cy="441864"/>
          </a:xfrm>
          <a:custGeom>
            <a:rect b="b" l="l" r="r" t="t"/>
            <a:pathLst>
              <a:path extrusionOk="0" h="15217" w="80122">
                <a:moveTo>
                  <a:pt x="7609" y="0"/>
                </a:moveTo>
                <a:cubicBezTo>
                  <a:pt x="3402" y="0"/>
                  <a:pt x="0" y="3402"/>
                  <a:pt x="0" y="7609"/>
                </a:cubicBezTo>
                <a:cubicBezTo>
                  <a:pt x="0" y="11815"/>
                  <a:pt x="3402" y="15216"/>
                  <a:pt x="7609" y="15216"/>
                </a:cubicBezTo>
                <a:lnTo>
                  <a:pt x="80122" y="15216"/>
                </a:lnTo>
                <a:lnTo>
                  <a:pt x="801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6" name="Google Shape;4966;p344"/>
          <p:cNvSpPr/>
          <p:nvPr/>
        </p:nvSpPr>
        <p:spPr>
          <a:xfrm>
            <a:off x="5660343" y="2247377"/>
            <a:ext cx="2555097" cy="517274"/>
          </a:xfrm>
          <a:custGeom>
            <a:rect b="b" l="l" r="r" t="t"/>
            <a:pathLst>
              <a:path extrusionOk="0" h="17814" w="87993">
                <a:moveTo>
                  <a:pt x="8906" y="1"/>
                </a:moveTo>
                <a:cubicBezTo>
                  <a:pt x="3993" y="1"/>
                  <a:pt x="0" y="3993"/>
                  <a:pt x="0" y="8907"/>
                </a:cubicBezTo>
                <a:cubicBezTo>
                  <a:pt x="0" y="13819"/>
                  <a:pt x="3993" y="17813"/>
                  <a:pt x="8906" y="17813"/>
                </a:cubicBezTo>
                <a:lnTo>
                  <a:pt x="87089" y="17813"/>
                </a:lnTo>
                <a:lnTo>
                  <a:pt x="87089" y="14838"/>
                </a:lnTo>
                <a:lnTo>
                  <a:pt x="8906" y="14838"/>
                </a:lnTo>
                <a:cubicBezTo>
                  <a:pt x="5636" y="14838"/>
                  <a:pt x="2974" y="12176"/>
                  <a:pt x="2974" y="8907"/>
                </a:cubicBezTo>
                <a:cubicBezTo>
                  <a:pt x="2974" y="5636"/>
                  <a:pt x="5636" y="2974"/>
                  <a:pt x="8906" y="2974"/>
                </a:cubicBezTo>
                <a:lnTo>
                  <a:pt x="87992" y="2974"/>
                </a:lnTo>
                <a:lnTo>
                  <a:pt x="8799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7" name="Google Shape;4967;p344"/>
          <p:cNvSpPr/>
          <p:nvPr/>
        </p:nvSpPr>
        <p:spPr>
          <a:xfrm>
            <a:off x="6690037" y="2762721"/>
            <a:ext cx="1082634" cy="517710"/>
          </a:xfrm>
          <a:custGeom>
            <a:rect b="b" l="l" r="r" t="t"/>
            <a:pathLst>
              <a:path extrusionOk="0" h="17829" w="37284">
                <a:moveTo>
                  <a:pt x="8593" y="0"/>
                </a:moveTo>
                <a:cubicBezTo>
                  <a:pt x="3845" y="0"/>
                  <a:pt x="0" y="3845"/>
                  <a:pt x="0" y="8593"/>
                </a:cubicBezTo>
                <a:lnTo>
                  <a:pt x="0" y="9218"/>
                </a:lnTo>
                <a:cubicBezTo>
                  <a:pt x="0" y="13967"/>
                  <a:pt x="3845" y="17828"/>
                  <a:pt x="8593" y="17828"/>
                </a:cubicBezTo>
                <a:lnTo>
                  <a:pt x="28377" y="17828"/>
                </a:lnTo>
                <a:cubicBezTo>
                  <a:pt x="33307" y="17828"/>
                  <a:pt x="37283" y="13836"/>
                  <a:pt x="37283" y="8906"/>
                </a:cubicBezTo>
                <a:cubicBezTo>
                  <a:pt x="37283" y="3993"/>
                  <a:pt x="33307" y="0"/>
                  <a:pt x="2837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8" name="Google Shape;4968;p344"/>
          <p:cNvSpPr/>
          <p:nvPr/>
        </p:nvSpPr>
        <p:spPr>
          <a:xfrm>
            <a:off x="5346818" y="2815658"/>
            <a:ext cx="2166256" cy="441864"/>
          </a:xfrm>
          <a:custGeom>
            <a:rect b="b" l="l" r="r" t="t"/>
            <a:pathLst>
              <a:path extrusionOk="0" h="15217" w="74602">
                <a:moveTo>
                  <a:pt x="1" y="1"/>
                </a:moveTo>
                <a:lnTo>
                  <a:pt x="1" y="15216"/>
                </a:lnTo>
                <a:lnTo>
                  <a:pt x="66994" y="15216"/>
                </a:lnTo>
                <a:cubicBezTo>
                  <a:pt x="71201" y="15216"/>
                  <a:pt x="74601" y="11816"/>
                  <a:pt x="74601" y="7609"/>
                </a:cubicBezTo>
                <a:cubicBezTo>
                  <a:pt x="74601" y="3403"/>
                  <a:pt x="71201" y="1"/>
                  <a:pt x="669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9" name="Google Shape;4969;p344"/>
          <p:cNvSpPr/>
          <p:nvPr/>
        </p:nvSpPr>
        <p:spPr>
          <a:xfrm>
            <a:off x="5158825" y="2762721"/>
            <a:ext cx="2394810" cy="517710"/>
          </a:xfrm>
          <a:custGeom>
            <a:rect b="b" l="l" r="r" t="t"/>
            <a:pathLst>
              <a:path extrusionOk="0" h="17829" w="82473">
                <a:moveTo>
                  <a:pt x="1" y="0"/>
                </a:moveTo>
                <a:lnTo>
                  <a:pt x="1" y="2974"/>
                </a:lnTo>
                <a:lnTo>
                  <a:pt x="73567" y="2974"/>
                </a:lnTo>
                <a:cubicBezTo>
                  <a:pt x="76836" y="2974"/>
                  <a:pt x="79498" y="5636"/>
                  <a:pt x="79498" y="8906"/>
                </a:cubicBezTo>
                <a:cubicBezTo>
                  <a:pt x="79498" y="12176"/>
                  <a:pt x="76836" y="14855"/>
                  <a:pt x="73567" y="14855"/>
                </a:cubicBezTo>
                <a:lnTo>
                  <a:pt x="905" y="14855"/>
                </a:lnTo>
                <a:lnTo>
                  <a:pt x="905" y="17828"/>
                </a:lnTo>
                <a:lnTo>
                  <a:pt x="73567" y="17828"/>
                </a:lnTo>
                <a:cubicBezTo>
                  <a:pt x="78479" y="17828"/>
                  <a:pt x="82473" y="13819"/>
                  <a:pt x="82473" y="8906"/>
                </a:cubicBezTo>
                <a:cubicBezTo>
                  <a:pt x="82473" y="3993"/>
                  <a:pt x="78479" y="0"/>
                  <a:pt x="735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70" name="Google Shape;4970;p344"/>
          <p:cNvGrpSpPr/>
          <p:nvPr/>
        </p:nvGrpSpPr>
        <p:grpSpPr>
          <a:xfrm>
            <a:off x="6245782" y="1133727"/>
            <a:ext cx="1194593" cy="1115069"/>
            <a:chOff x="6245782" y="1133727"/>
            <a:chExt cx="1194593" cy="1115069"/>
          </a:xfrm>
        </p:grpSpPr>
        <p:sp>
          <p:nvSpPr>
            <p:cNvPr id="4971" name="Google Shape;4971;p344"/>
            <p:cNvSpPr/>
            <p:nvPr/>
          </p:nvSpPr>
          <p:spPr>
            <a:xfrm>
              <a:off x="6245782" y="1133727"/>
              <a:ext cx="939044" cy="1115069"/>
            </a:xfrm>
            <a:custGeom>
              <a:rect b="b" l="l" r="r" t="t"/>
              <a:pathLst>
                <a:path extrusionOk="0" h="38401" w="32339">
                  <a:moveTo>
                    <a:pt x="0" y="0"/>
                  </a:moveTo>
                  <a:lnTo>
                    <a:pt x="0" y="38072"/>
                  </a:lnTo>
                  <a:cubicBezTo>
                    <a:pt x="0" y="38253"/>
                    <a:pt x="149" y="38401"/>
                    <a:pt x="329" y="38401"/>
                  </a:cubicBezTo>
                  <a:lnTo>
                    <a:pt x="32010" y="38401"/>
                  </a:lnTo>
                  <a:cubicBezTo>
                    <a:pt x="32191" y="38401"/>
                    <a:pt x="32338" y="38253"/>
                    <a:pt x="32338" y="38072"/>
                  </a:cubicBezTo>
                  <a:lnTo>
                    <a:pt x="323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2" name="Google Shape;4972;p344"/>
            <p:cNvSpPr/>
            <p:nvPr/>
          </p:nvSpPr>
          <p:spPr>
            <a:xfrm rot="5400000">
              <a:off x="6820275" y="1381213"/>
              <a:ext cx="620100" cy="620100"/>
            </a:xfrm>
            <a:prstGeom prst="blockArc">
              <a:avLst>
                <a:gd fmla="val 10800000" name="adj1"/>
                <a:gd fmla="val 177" name="adj2"/>
                <a:gd fmla="val 15147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6" name="Shape 4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7" name="Google Shape;4977;p345"/>
          <p:cNvSpPr txBox="1"/>
          <p:nvPr>
            <p:ph idx="1" type="subTitle"/>
          </p:nvPr>
        </p:nvSpPr>
        <p:spPr>
          <a:xfrm>
            <a:off x="719972" y="1378025"/>
            <a:ext cx="7704000" cy="3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Z-test: sample vs population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T-test: difference in means between samples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Chi square test: observed vs expected results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ANOVA: difference in means between 2+ groups</a:t>
            </a:r>
            <a:endParaRPr sz="1800"/>
          </a:p>
        </p:txBody>
      </p:sp>
      <p:sp>
        <p:nvSpPr>
          <p:cNvPr id="4978" name="Google Shape;4978;p345"/>
          <p:cNvSpPr/>
          <p:nvPr/>
        </p:nvSpPr>
        <p:spPr>
          <a:xfrm>
            <a:off x="-375050" y="540000"/>
            <a:ext cx="3406200" cy="477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9" name="Google Shape;4979;p345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TESTS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3" name="Shape 4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4" name="Google Shape;4984;p346"/>
          <p:cNvSpPr txBox="1"/>
          <p:nvPr>
            <p:ph idx="1" type="subTitle"/>
          </p:nvPr>
        </p:nvSpPr>
        <p:spPr>
          <a:xfrm>
            <a:off x="719972" y="1378025"/>
            <a:ext cx="7704000" cy="3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/>
              <a:t>Unsupervised Learning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800"/>
              <a:t>K-means clustering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/>
              <a:t>Supervised learning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Classification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Regression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Linear regression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Logistic regression</a:t>
            </a:r>
            <a:endParaRPr sz="1800"/>
          </a:p>
        </p:txBody>
      </p:sp>
      <p:sp>
        <p:nvSpPr>
          <p:cNvPr id="4985" name="Google Shape;4985;p346"/>
          <p:cNvSpPr/>
          <p:nvPr/>
        </p:nvSpPr>
        <p:spPr>
          <a:xfrm>
            <a:off x="-375050" y="540000"/>
            <a:ext cx="4298400" cy="477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6" name="Google Shape;4986;p346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UN/SUPERVISED LEARNING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0" name="Shape 4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1" name="Google Shape;4991;p347"/>
          <p:cNvSpPr txBox="1"/>
          <p:nvPr>
            <p:ph idx="1" type="subTitle"/>
          </p:nvPr>
        </p:nvSpPr>
        <p:spPr>
          <a:xfrm>
            <a:off x="719972" y="1378025"/>
            <a:ext cx="7704000" cy="3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Now you know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/>
              <a:t>How to find a dataset and come up with a question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/>
              <a:t>What libraries you can use to analyze data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/>
              <a:t>How to understand your data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/>
              <a:t>And how to move forward and learn more advanced techniques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92" name="Google Shape;4992;p347"/>
          <p:cNvSpPr/>
          <p:nvPr/>
        </p:nvSpPr>
        <p:spPr>
          <a:xfrm>
            <a:off x="-375050" y="540000"/>
            <a:ext cx="2736900" cy="477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3" name="Google Shape;4993;p347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7" name="Shape 4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8" name="Google Shape;4998;p348"/>
          <p:cNvSpPr/>
          <p:nvPr/>
        </p:nvSpPr>
        <p:spPr>
          <a:xfrm>
            <a:off x="-375050" y="540000"/>
            <a:ext cx="2579400" cy="477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9" name="Google Shape;4999;p348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REACH OUT!</a:t>
            </a:r>
            <a:endParaRPr/>
          </a:p>
        </p:txBody>
      </p:sp>
      <p:sp>
        <p:nvSpPr>
          <p:cNvPr id="5000" name="Google Shape;5000;p348"/>
          <p:cNvSpPr txBox="1"/>
          <p:nvPr>
            <p:ph idx="1" type="subTitle"/>
          </p:nvPr>
        </p:nvSpPr>
        <p:spPr>
          <a:xfrm>
            <a:off x="5983225" y="2437488"/>
            <a:ext cx="12132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5001" name="Google Shape;5001;p348"/>
          <p:cNvSpPr txBox="1"/>
          <p:nvPr>
            <p:ph idx="2" type="subTitle"/>
          </p:nvPr>
        </p:nvSpPr>
        <p:spPr>
          <a:xfrm>
            <a:off x="1746275" y="2687213"/>
            <a:ext cx="1615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https://www.linkedin.com/in/archi-parekh-037939169/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2" name="Google Shape;5002;p348"/>
          <p:cNvSpPr txBox="1"/>
          <p:nvPr>
            <p:ph idx="3" type="subTitle"/>
          </p:nvPr>
        </p:nvSpPr>
        <p:spPr>
          <a:xfrm>
            <a:off x="5781925" y="2687213"/>
            <a:ext cx="1615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github.com/archiparekh</a:t>
            </a:r>
            <a:endParaRPr/>
          </a:p>
        </p:txBody>
      </p:sp>
      <p:sp>
        <p:nvSpPr>
          <p:cNvPr id="5003" name="Google Shape;5003;p348"/>
          <p:cNvSpPr txBox="1"/>
          <p:nvPr>
            <p:ph idx="4" type="subTitle"/>
          </p:nvPr>
        </p:nvSpPr>
        <p:spPr>
          <a:xfrm>
            <a:off x="1947575" y="2437488"/>
            <a:ext cx="12132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</a:t>
            </a:r>
            <a:endParaRPr/>
          </a:p>
        </p:txBody>
      </p:sp>
      <p:sp>
        <p:nvSpPr>
          <p:cNvPr id="5004" name="Google Shape;5004;p348"/>
          <p:cNvSpPr txBox="1"/>
          <p:nvPr>
            <p:ph idx="5" type="subTitle"/>
          </p:nvPr>
        </p:nvSpPr>
        <p:spPr>
          <a:xfrm>
            <a:off x="3965388" y="2437488"/>
            <a:ext cx="12132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</a:t>
            </a:r>
            <a:endParaRPr/>
          </a:p>
        </p:txBody>
      </p:sp>
      <p:sp>
        <p:nvSpPr>
          <p:cNvPr id="5005" name="Google Shape;5005;p348"/>
          <p:cNvSpPr txBox="1"/>
          <p:nvPr>
            <p:ph idx="6" type="subTitle"/>
          </p:nvPr>
        </p:nvSpPr>
        <p:spPr>
          <a:xfrm>
            <a:off x="3764088" y="2687213"/>
            <a:ext cx="1615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rchiparekh23 at gmail dot com</a:t>
            </a:r>
            <a:endParaRPr/>
          </a:p>
        </p:txBody>
      </p:sp>
      <p:grpSp>
        <p:nvGrpSpPr>
          <p:cNvPr id="5006" name="Google Shape;5006;p348"/>
          <p:cNvGrpSpPr/>
          <p:nvPr/>
        </p:nvGrpSpPr>
        <p:grpSpPr>
          <a:xfrm>
            <a:off x="7134182" y="3221990"/>
            <a:ext cx="789437" cy="1741980"/>
            <a:chOff x="1792800" y="585150"/>
            <a:chExt cx="1014700" cy="2239049"/>
          </a:xfrm>
        </p:grpSpPr>
        <p:sp>
          <p:nvSpPr>
            <p:cNvPr id="5007" name="Google Shape;5007;p348"/>
            <p:cNvSpPr/>
            <p:nvPr/>
          </p:nvSpPr>
          <p:spPr>
            <a:xfrm>
              <a:off x="1792800" y="585150"/>
              <a:ext cx="1014700" cy="1524818"/>
            </a:xfrm>
            <a:custGeom>
              <a:rect b="b" l="l" r="r" t="t"/>
              <a:pathLst>
                <a:path extrusionOk="0" h="4684" w="3117">
                  <a:moveTo>
                    <a:pt x="1366" y="1"/>
                  </a:moveTo>
                  <a:cubicBezTo>
                    <a:pt x="1163" y="1"/>
                    <a:pt x="972" y="151"/>
                    <a:pt x="884" y="345"/>
                  </a:cubicBezTo>
                  <a:cubicBezTo>
                    <a:pt x="800" y="561"/>
                    <a:pt x="800" y="809"/>
                    <a:pt x="816" y="1045"/>
                  </a:cubicBezTo>
                  <a:cubicBezTo>
                    <a:pt x="816" y="1161"/>
                    <a:pt x="816" y="1277"/>
                    <a:pt x="832" y="1393"/>
                  </a:cubicBezTo>
                  <a:cubicBezTo>
                    <a:pt x="832" y="1425"/>
                    <a:pt x="832" y="1461"/>
                    <a:pt x="816" y="1493"/>
                  </a:cubicBezTo>
                  <a:cubicBezTo>
                    <a:pt x="791" y="1546"/>
                    <a:pt x="737" y="1566"/>
                    <a:pt x="679" y="1566"/>
                  </a:cubicBezTo>
                  <a:cubicBezTo>
                    <a:pt x="627" y="1566"/>
                    <a:pt x="572" y="1550"/>
                    <a:pt x="532" y="1525"/>
                  </a:cubicBezTo>
                  <a:cubicBezTo>
                    <a:pt x="448" y="1461"/>
                    <a:pt x="368" y="1377"/>
                    <a:pt x="268" y="1377"/>
                  </a:cubicBezTo>
                  <a:cubicBezTo>
                    <a:pt x="168" y="1377"/>
                    <a:pt x="84" y="1445"/>
                    <a:pt x="48" y="1509"/>
                  </a:cubicBezTo>
                  <a:cubicBezTo>
                    <a:pt x="16" y="1593"/>
                    <a:pt x="0" y="1693"/>
                    <a:pt x="16" y="1777"/>
                  </a:cubicBezTo>
                  <a:cubicBezTo>
                    <a:pt x="48" y="2345"/>
                    <a:pt x="416" y="2825"/>
                    <a:pt x="648" y="3345"/>
                  </a:cubicBezTo>
                  <a:cubicBezTo>
                    <a:pt x="684" y="3393"/>
                    <a:pt x="700" y="3461"/>
                    <a:pt x="668" y="3493"/>
                  </a:cubicBezTo>
                  <a:cubicBezTo>
                    <a:pt x="647" y="3520"/>
                    <a:pt x="619" y="3531"/>
                    <a:pt x="589" y="3531"/>
                  </a:cubicBezTo>
                  <a:cubicBezTo>
                    <a:pt x="542" y="3531"/>
                    <a:pt x="489" y="3506"/>
                    <a:pt x="448" y="3477"/>
                  </a:cubicBezTo>
                  <a:cubicBezTo>
                    <a:pt x="410" y="3446"/>
                    <a:pt x="354" y="3423"/>
                    <a:pt x="303" y="3423"/>
                  </a:cubicBezTo>
                  <a:cubicBezTo>
                    <a:pt x="269" y="3423"/>
                    <a:pt x="237" y="3434"/>
                    <a:pt x="216" y="3461"/>
                  </a:cubicBezTo>
                  <a:cubicBezTo>
                    <a:pt x="200" y="3477"/>
                    <a:pt x="200" y="3525"/>
                    <a:pt x="200" y="3561"/>
                  </a:cubicBezTo>
                  <a:cubicBezTo>
                    <a:pt x="232" y="3777"/>
                    <a:pt x="400" y="3961"/>
                    <a:pt x="548" y="4125"/>
                  </a:cubicBezTo>
                  <a:cubicBezTo>
                    <a:pt x="616" y="4209"/>
                    <a:pt x="700" y="4293"/>
                    <a:pt x="784" y="4377"/>
                  </a:cubicBezTo>
                  <a:cubicBezTo>
                    <a:pt x="832" y="4445"/>
                    <a:pt x="900" y="4509"/>
                    <a:pt x="984" y="4545"/>
                  </a:cubicBezTo>
                  <a:cubicBezTo>
                    <a:pt x="1042" y="4569"/>
                    <a:pt x="1104" y="4577"/>
                    <a:pt x="1166" y="4577"/>
                  </a:cubicBezTo>
                  <a:cubicBezTo>
                    <a:pt x="1168" y="4577"/>
                    <a:pt x="1169" y="4577"/>
                    <a:pt x="1171" y="4577"/>
                  </a:cubicBezTo>
                  <a:lnTo>
                    <a:pt x="1171" y="4577"/>
                  </a:lnTo>
                  <a:lnTo>
                    <a:pt x="816" y="4609"/>
                  </a:lnTo>
                  <a:cubicBezTo>
                    <a:pt x="948" y="4625"/>
                    <a:pt x="1084" y="4645"/>
                    <a:pt x="1216" y="4661"/>
                  </a:cubicBezTo>
                  <a:cubicBezTo>
                    <a:pt x="1324" y="4673"/>
                    <a:pt x="1429" y="4684"/>
                    <a:pt x="1535" y="4684"/>
                  </a:cubicBezTo>
                  <a:cubicBezTo>
                    <a:pt x="1579" y="4684"/>
                    <a:pt x="1624" y="4682"/>
                    <a:pt x="1668" y="4677"/>
                  </a:cubicBezTo>
                  <a:cubicBezTo>
                    <a:pt x="1916" y="4661"/>
                    <a:pt x="2132" y="4525"/>
                    <a:pt x="2332" y="4409"/>
                  </a:cubicBezTo>
                  <a:cubicBezTo>
                    <a:pt x="2468" y="4345"/>
                    <a:pt x="2600" y="4245"/>
                    <a:pt x="2600" y="4109"/>
                  </a:cubicBezTo>
                  <a:cubicBezTo>
                    <a:pt x="2600" y="3994"/>
                    <a:pt x="2500" y="3903"/>
                    <a:pt x="2384" y="3903"/>
                  </a:cubicBezTo>
                  <a:cubicBezTo>
                    <a:pt x="2367" y="3903"/>
                    <a:pt x="2349" y="3905"/>
                    <a:pt x="2332" y="3909"/>
                  </a:cubicBezTo>
                  <a:cubicBezTo>
                    <a:pt x="2295" y="3922"/>
                    <a:pt x="2246" y="3956"/>
                    <a:pt x="2204" y="3956"/>
                  </a:cubicBezTo>
                  <a:cubicBezTo>
                    <a:pt x="2191" y="3956"/>
                    <a:pt x="2179" y="3953"/>
                    <a:pt x="2168" y="3945"/>
                  </a:cubicBezTo>
                  <a:cubicBezTo>
                    <a:pt x="2184" y="3893"/>
                    <a:pt x="2216" y="3845"/>
                    <a:pt x="2248" y="3809"/>
                  </a:cubicBezTo>
                  <a:cubicBezTo>
                    <a:pt x="2400" y="3645"/>
                    <a:pt x="2548" y="3493"/>
                    <a:pt x="2700" y="3325"/>
                  </a:cubicBezTo>
                  <a:cubicBezTo>
                    <a:pt x="2800" y="3209"/>
                    <a:pt x="2916" y="3109"/>
                    <a:pt x="3000" y="2961"/>
                  </a:cubicBezTo>
                  <a:cubicBezTo>
                    <a:pt x="3068" y="2825"/>
                    <a:pt x="3116" y="2677"/>
                    <a:pt x="3084" y="2525"/>
                  </a:cubicBezTo>
                  <a:cubicBezTo>
                    <a:pt x="3048" y="2345"/>
                    <a:pt x="2916" y="2193"/>
                    <a:pt x="2748" y="2145"/>
                  </a:cubicBezTo>
                  <a:cubicBezTo>
                    <a:pt x="2689" y="2121"/>
                    <a:pt x="2627" y="2109"/>
                    <a:pt x="2565" y="2109"/>
                  </a:cubicBezTo>
                  <a:cubicBezTo>
                    <a:pt x="2456" y="2109"/>
                    <a:pt x="2345" y="2145"/>
                    <a:pt x="2248" y="2209"/>
                  </a:cubicBezTo>
                  <a:cubicBezTo>
                    <a:pt x="2203" y="2234"/>
                    <a:pt x="2157" y="2265"/>
                    <a:pt x="2109" y="2265"/>
                  </a:cubicBezTo>
                  <a:cubicBezTo>
                    <a:pt x="2089" y="2265"/>
                    <a:pt x="2069" y="2260"/>
                    <a:pt x="2048" y="2245"/>
                  </a:cubicBezTo>
                  <a:cubicBezTo>
                    <a:pt x="2016" y="2225"/>
                    <a:pt x="2016" y="2177"/>
                    <a:pt x="2000" y="2125"/>
                  </a:cubicBezTo>
                  <a:cubicBezTo>
                    <a:pt x="1968" y="1545"/>
                    <a:pt x="2068" y="909"/>
                    <a:pt x="1816" y="377"/>
                  </a:cubicBezTo>
                  <a:cubicBezTo>
                    <a:pt x="1748" y="209"/>
                    <a:pt x="1616" y="61"/>
                    <a:pt x="1448" y="9"/>
                  </a:cubicBezTo>
                  <a:cubicBezTo>
                    <a:pt x="1421" y="3"/>
                    <a:pt x="1393" y="1"/>
                    <a:pt x="13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8" name="Google Shape;5008;p348"/>
            <p:cNvSpPr/>
            <p:nvPr/>
          </p:nvSpPr>
          <p:spPr>
            <a:xfrm>
              <a:off x="1923015" y="2075137"/>
              <a:ext cx="749062" cy="749062"/>
            </a:xfrm>
            <a:custGeom>
              <a:rect b="b" l="l" r="r" t="t"/>
              <a:pathLst>
                <a:path extrusionOk="0" h="2301" w="2301">
                  <a:moveTo>
                    <a:pt x="468" y="0"/>
                  </a:moveTo>
                  <a:cubicBezTo>
                    <a:pt x="216" y="0"/>
                    <a:pt x="0" y="216"/>
                    <a:pt x="0" y="484"/>
                  </a:cubicBezTo>
                  <a:lnTo>
                    <a:pt x="0" y="1484"/>
                  </a:lnTo>
                  <a:cubicBezTo>
                    <a:pt x="0" y="1932"/>
                    <a:pt x="368" y="2300"/>
                    <a:pt x="816" y="2300"/>
                  </a:cubicBezTo>
                  <a:lnTo>
                    <a:pt x="1484" y="2300"/>
                  </a:lnTo>
                  <a:cubicBezTo>
                    <a:pt x="1932" y="2300"/>
                    <a:pt x="2300" y="1932"/>
                    <a:pt x="2300" y="1484"/>
                  </a:cubicBezTo>
                  <a:lnTo>
                    <a:pt x="2300" y="484"/>
                  </a:lnTo>
                  <a:cubicBezTo>
                    <a:pt x="2300" y="216"/>
                    <a:pt x="2084" y="0"/>
                    <a:pt x="18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9" name="Google Shape;5009;p348"/>
            <p:cNvSpPr/>
            <p:nvPr/>
          </p:nvSpPr>
          <p:spPr>
            <a:xfrm>
              <a:off x="1873533" y="2037375"/>
              <a:ext cx="853234" cy="276381"/>
            </a:xfrm>
            <a:custGeom>
              <a:rect b="b" l="l" r="r" t="t"/>
              <a:pathLst>
                <a:path extrusionOk="0" h="849" w="2621">
                  <a:moveTo>
                    <a:pt x="236" y="0"/>
                  </a:moveTo>
                  <a:cubicBezTo>
                    <a:pt x="100" y="0"/>
                    <a:pt x="0" y="100"/>
                    <a:pt x="0" y="232"/>
                  </a:cubicBezTo>
                  <a:lnTo>
                    <a:pt x="0" y="600"/>
                  </a:lnTo>
                  <a:cubicBezTo>
                    <a:pt x="0" y="732"/>
                    <a:pt x="100" y="848"/>
                    <a:pt x="236" y="848"/>
                  </a:cubicBezTo>
                  <a:lnTo>
                    <a:pt x="2368" y="848"/>
                  </a:lnTo>
                  <a:cubicBezTo>
                    <a:pt x="2500" y="848"/>
                    <a:pt x="2620" y="732"/>
                    <a:pt x="2620" y="600"/>
                  </a:cubicBezTo>
                  <a:lnTo>
                    <a:pt x="2620" y="232"/>
                  </a:lnTo>
                  <a:cubicBezTo>
                    <a:pt x="2620" y="100"/>
                    <a:pt x="2500" y="0"/>
                    <a:pt x="2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0" name="Google Shape;5010;p348"/>
            <p:cNvSpPr/>
            <p:nvPr/>
          </p:nvSpPr>
          <p:spPr>
            <a:xfrm>
              <a:off x="2248552" y="929569"/>
              <a:ext cx="70642" cy="1016979"/>
            </a:xfrm>
            <a:custGeom>
              <a:rect b="b" l="l" r="r" t="t"/>
              <a:pathLst>
                <a:path extrusionOk="0" h="3124" w="217">
                  <a:moveTo>
                    <a:pt x="23" y="1"/>
                  </a:moveTo>
                  <a:cubicBezTo>
                    <a:pt x="11" y="1"/>
                    <a:pt x="0" y="10"/>
                    <a:pt x="0" y="19"/>
                  </a:cubicBezTo>
                  <a:cubicBezTo>
                    <a:pt x="32" y="1051"/>
                    <a:pt x="116" y="2067"/>
                    <a:pt x="100" y="3087"/>
                  </a:cubicBezTo>
                  <a:cubicBezTo>
                    <a:pt x="100" y="3111"/>
                    <a:pt x="117" y="3123"/>
                    <a:pt x="134" y="3123"/>
                  </a:cubicBezTo>
                  <a:cubicBezTo>
                    <a:pt x="151" y="3123"/>
                    <a:pt x="168" y="3111"/>
                    <a:pt x="168" y="3087"/>
                  </a:cubicBezTo>
                  <a:cubicBezTo>
                    <a:pt x="216" y="2067"/>
                    <a:pt x="216" y="1019"/>
                    <a:pt x="48" y="19"/>
                  </a:cubicBezTo>
                  <a:cubicBezTo>
                    <a:pt x="41" y="6"/>
                    <a:pt x="32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1" name="Google Shape;5011;p348"/>
            <p:cNvSpPr/>
            <p:nvPr/>
          </p:nvSpPr>
          <p:spPr>
            <a:xfrm>
              <a:off x="2098154" y="1520095"/>
              <a:ext cx="208344" cy="198578"/>
            </a:xfrm>
            <a:custGeom>
              <a:rect b="b" l="l" r="r" t="t"/>
              <a:pathLst>
                <a:path extrusionOk="0" h="610" w="640">
                  <a:moveTo>
                    <a:pt x="59" y="1"/>
                  </a:moveTo>
                  <a:cubicBezTo>
                    <a:pt x="30" y="1"/>
                    <a:pt x="1" y="27"/>
                    <a:pt x="30" y="53"/>
                  </a:cubicBezTo>
                  <a:cubicBezTo>
                    <a:pt x="194" y="253"/>
                    <a:pt x="394" y="421"/>
                    <a:pt x="578" y="605"/>
                  </a:cubicBezTo>
                  <a:cubicBezTo>
                    <a:pt x="581" y="608"/>
                    <a:pt x="586" y="610"/>
                    <a:pt x="590" y="610"/>
                  </a:cubicBezTo>
                  <a:cubicBezTo>
                    <a:pt x="611" y="610"/>
                    <a:pt x="639" y="586"/>
                    <a:pt x="610" y="573"/>
                  </a:cubicBezTo>
                  <a:cubicBezTo>
                    <a:pt x="430" y="389"/>
                    <a:pt x="262" y="189"/>
                    <a:pt x="78" y="5"/>
                  </a:cubicBezTo>
                  <a:cubicBezTo>
                    <a:pt x="72" y="2"/>
                    <a:pt x="66" y="1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2" name="Google Shape;5012;p348"/>
            <p:cNvSpPr/>
            <p:nvPr/>
          </p:nvSpPr>
          <p:spPr>
            <a:xfrm>
              <a:off x="2092620" y="1289289"/>
              <a:ext cx="171884" cy="159188"/>
            </a:xfrm>
            <a:custGeom>
              <a:rect b="b" l="l" r="r" t="t"/>
              <a:pathLst>
                <a:path extrusionOk="0" h="489" w="528">
                  <a:moveTo>
                    <a:pt x="27" y="1"/>
                  </a:moveTo>
                  <a:cubicBezTo>
                    <a:pt x="12" y="1"/>
                    <a:pt x="0" y="19"/>
                    <a:pt x="11" y="30"/>
                  </a:cubicBezTo>
                  <a:cubicBezTo>
                    <a:pt x="179" y="162"/>
                    <a:pt x="347" y="314"/>
                    <a:pt x="495" y="482"/>
                  </a:cubicBezTo>
                  <a:cubicBezTo>
                    <a:pt x="500" y="487"/>
                    <a:pt x="504" y="489"/>
                    <a:pt x="508" y="489"/>
                  </a:cubicBezTo>
                  <a:cubicBezTo>
                    <a:pt x="519" y="489"/>
                    <a:pt x="527" y="477"/>
                    <a:pt x="527" y="462"/>
                  </a:cubicBezTo>
                  <a:cubicBezTo>
                    <a:pt x="379" y="298"/>
                    <a:pt x="211" y="146"/>
                    <a:pt x="47" y="14"/>
                  </a:cubicBezTo>
                  <a:cubicBezTo>
                    <a:pt x="41" y="4"/>
                    <a:pt x="34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3" name="Google Shape;5013;p348"/>
            <p:cNvSpPr/>
            <p:nvPr/>
          </p:nvSpPr>
          <p:spPr>
            <a:xfrm>
              <a:off x="2287942" y="1429270"/>
              <a:ext cx="171884" cy="199880"/>
            </a:xfrm>
            <a:custGeom>
              <a:rect b="b" l="l" r="r" t="t"/>
              <a:pathLst>
                <a:path extrusionOk="0" h="614" w="528">
                  <a:moveTo>
                    <a:pt x="479" y="0"/>
                  </a:moveTo>
                  <a:cubicBezTo>
                    <a:pt x="379" y="68"/>
                    <a:pt x="295" y="184"/>
                    <a:pt x="227" y="284"/>
                  </a:cubicBezTo>
                  <a:cubicBezTo>
                    <a:pt x="147" y="384"/>
                    <a:pt x="79" y="484"/>
                    <a:pt x="11" y="584"/>
                  </a:cubicBezTo>
                  <a:cubicBezTo>
                    <a:pt x="0" y="595"/>
                    <a:pt x="12" y="614"/>
                    <a:pt x="27" y="614"/>
                  </a:cubicBezTo>
                  <a:cubicBezTo>
                    <a:pt x="34" y="614"/>
                    <a:pt x="41" y="610"/>
                    <a:pt x="47" y="600"/>
                  </a:cubicBezTo>
                  <a:cubicBezTo>
                    <a:pt x="111" y="500"/>
                    <a:pt x="195" y="384"/>
                    <a:pt x="295" y="284"/>
                  </a:cubicBezTo>
                  <a:cubicBezTo>
                    <a:pt x="363" y="200"/>
                    <a:pt x="447" y="132"/>
                    <a:pt x="511" y="52"/>
                  </a:cubicBezTo>
                  <a:cubicBezTo>
                    <a:pt x="527" y="16"/>
                    <a:pt x="495" y="0"/>
                    <a:pt x="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4" name="Google Shape;5014;p348"/>
            <p:cNvSpPr/>
            <p:nvPr/>
          </p:nvSpPr>
          <p:spPr>
            <a:xfrm>
              <a:off x="2291523" y="1660076"/>
              <a:ext cx="174814" cy="242200"/>
            </a:xfrm>
            <a:custGeom>
              <a:rect b="b" l="l" r="r" t="t"/>
              <a:pathLst>
                <a:path extrusionOk="0" h="744" w="537">
                  <a:moveTo>
                    <a:pt x="515" y="1"/>
                  </a:moveTo>
                  <a:cubicBezTo>
                    <a:pt x="510" y="1"/>
                    <a:pt x="505" y="3"/>
                    <a:pt x="500" y="7"/>
                  </a:cubicBezTo>
                  <a:cubicBezTo>
                    <a:pt x="316" y="223"/>
                    <a:pt x="168" y="491"/>
                    <a:pt x="0" y="743"/>
                  </a:cubicBezTo>
                  <a:cubicBezTo>
                    <a:pt x="184" y="507"/>
                    <a:pt x="384" y="275"/>
                    <a:pt x="536" y="23"/>
                  </a:cubicBezTo>
                  <a:cubicBezTo>
                    <a:pt x="536" y="12"/>
                    <a:pt x="526" y="1"/>
                    <a:pt x="5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5" name="Google Shape;5015;p348"/>
            <p:cNvSpPr/>
            <p:nvPr/>
          </p:nvSpPr>
          <p:spPr>
            <a:xfrm>
              <a:off x="2128755" y="2310501"/>
              <a:ext cx="521186" cy="23113"/>
            </a:xfrm>
            <a:custGeom>
              <a:rect b="b" l="l" r="r" t="t"/>
              <a:pathLst>
                <a:path extrusionOk="0" h="71" w="1601">
                  <a:moveTo>
                    <a:pt x="638" y="0"/>
                  </a:moveTo>
                  <a:cubicBezTo>
                    <a:pt x="429" y="0"/>
                    <a:pt x="220" y="7"/>
                    <a:pt x="16" y="25"/>
                  </a:cubicBezTo>
                  <a:cubicBezTo>
                    <a:pt x="0" y="25"/>
                    <a:pt x="0" y="45"/>
                    <a:pt x="16" y="45"/>
                  </a:cubicBezTo>
                  <a:cubicBezTo>
                    <a:pt x="220" y="64"/>
                    <a:pt x="429" y="71"/>
                    <a:pt x="638" y="71"/>
                  </a:cubicBezTo>
                  <a:cubicBezTo>
                    <a:pt x="961" y="71"/>
                    <a:pt x="1287" y="55"/>
                    <a:pt x="1600" y="45"/>
                  </a:cubicBezTo>
                  <a:lnTo>
                    <a:pt x="1600" y="25"/>
                  </a:lnTo>
                  <a:cubicBezTo>
                    <a:pt x="1287" y="16"/>
                    <a:pt x="961" y="0"/>
                    <a:pt x="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9" name="Shape 5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0" name="Google Shape;5020;p349"/>
          <p:cNvSpPr txBox="1"/>
          <p:nvPr>
            <p:ph idx="1" type="subTitle"/>
          </p:nvPr>
        </p:nvSpPr>
        <p:spPr>
          <a:xfrm>
            <a:off x="719972" y="1378025"/>
            <a:ext cx="7704000" cy="3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and slides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https://github.com/archiparekh/nyc-squirrels-hacker-hour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Cool websites I found while researching for this talk.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800" u="sng">
                <a:hlinkClick r:id="rId4"/>
              </a:rPr>
              <a:t>http://nycfoodiverse.com/</a:t>
            </a:r>
            <a:endParaRPr sz="1800" u="sng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800" u="sng">
                <a:hlinkClick r:id="rId5"/>
              </a:rPr>
              <a:t>https://metmuseum.github.io/</a:t>
            </a:r>
            <a:endParaRPr sz="1800" u="sng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u="sng">
                <a:hlinkClick r:id="rId6"/>
              </a:rPr>
              <a:t>https://github.com/orgs/BuzzFeedNews/repositories?type=all</a:t>
            </a:r>
            <a:endParaRPr sz="1800" u="sng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21" name="Google Shape;5021;p349"/>
          <p:cNvSpPr/>
          <p:nvPr/>
        </p:nvSpPr>
        <p:spPr>
          <a:xfrm>
            <a:off x="-375050" y="540000"/>
            <a:ext cx="3025500" cy="477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2" name="Google Shape;5022;p349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THIS..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1" name="Shape 4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2" name="Google Shape;4862;p332"/>
          <p:cNvSpPr/>
          <p:nvPr/>
        </p:nvSpPr>
        <p:spPr>
          <a:xfrm>
            <a:off x="-375050" y="540000"/>
            <a:ext cx="2511600" cy="477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3" name="Google Shape;4863;p332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4864" name="Google Shape;4864;p332"/>
          <p:cNvSpPr txBox="1"/>
          <p:nvPr>
            <p:ph idx="1" type="subTitle"/>
          </p:nvPr>
        </p:nvSpPr>
        <p:spPr>
          <a:xfrm>
            <a:off x="719972" y="1378025"/>
            <a:ext cx="7704000" cy="3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/>
              <a:t>usacs fan &lt;3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/>
              <a:t>interned in software testing, swe, and consulting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/>
              <a:t>enjoy applying data science in social science research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/>
              <a:t>love cooking and baking and hanging out with friends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/>
              <a:t>a</a:t>
            </a:r>
            <a:r>
              <a:rPr lang="en" sz="1800"/>
              <a:t>lso collecting postcards and sometimes racquetball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6" name="Shape 5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" name="Google Shape;5027;p350"/>
          <p:cNvSpPr txBox="1"/>
          <p:nvPr>
            <p:ph type="title"/>
          </p:nvPr>
        </p:nvSpPr>
        <p:spPr>
          <a:xfrm>
            <a:off x="2625750" y="1620700"/>
            <a:ext cx="3892500" cy="10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5028" name="Google Shape;5028;p350"/>
          <p:cNvGrpSpPr/>
          <p:nvPr/>
        </p:nvGrpSpPr>
        <p:grpSpPr>
          <a:xfrm>
            <a:off x="6409508" y="542248"/>
            <a:ext cx="1377335" cy="4178019"/>
            <a:chOff x="4447900" y="3357175"/>
            <a:chExt cx="162575" cy="493325"/>
          </a:xfrm>
        </p:grpSpPr>
        <p:sp>
          <p:nvSpPr>
            <p:cNvPr id="5029" name="Google Shape;5029;p350"/>
            <p:cNvSpPr/>
            <p:nvPr/>
          </p:nvSpPr>
          <p:spPr>
            <a:xfrm>
              <a:off x="4550300" y="3820400"/>
              <a:ext cx="41625" cy="30100"/>
            </a:xfrm>
            <a:custGeom>
              <a:rect b="b" l="l" r="r" t="t"/>
              <a:pathLst>
                <a:path extrusionOk="0" h="1204" w="1665">
                  <a:moveTo>
                    <a:pt x="1664" y="1"/>
                  </a:moveTo>
                  <a:cubicBezTo>
                    <a:pt x="1630" y="173"/>
                    <a:pt x="1664" y="317"/>
                    <a:pt x="1630" y="489"/>
                  </a:cubicBezTo>
                  <a:cubicBezTo>
                    <a:pt x="1630" y="778"/>
                    <a:pt x="1547" y="1121"/>
                    <a:pt x="1375" y="1176"/>
                  </a:cubicBezTo>
                  <a:cubicBezTo>
                    <a:pt x="1320" y="1204"/>
                    <a:pt x="544" y="1204"/>
                    <a:pt x="317" y="1176"/>
                  </a:cubicBezTo>
                  <a:cubicBezTo>
                    <a:pt x="200" y="1176"/>
                    <a:pt x="83" y="1204"/>
                    <a:pt x="56" y="1087"/>
                  </a:cubicBezTo>
                  <a:cubicBezTo>
                    <a:pt x="1" y="949"/>
                    <a:pt x="544" y="805"/>
                    <a:pt x="633" y="743"/>
                  </a:cubicBezTo>
                  <a:cubicBezTo>
                    <a:pt x="832" y="606"/>
                    <a:pt x="805" y="290"/>
                    <a:pt x="8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0" name="Google Shape;5030;p350"/>
            <p:cNvSpPr/>
            <p:nvPr/>
          </p:nvSpPr>
          <p:spPr>
            <a:xfrm>
              <a:off x="4451500" y="3713025"/>
              <a:ext cx="41625" cy="30100"/>
            </a:xfrm>
            <a:custGeom>
              <a:rect b="b" l="l" r="r" t="t"/>
              <a:pathLst>
                <a:path extrusionOk="0" h="1204" w="1665">
                  <a:moveTo>
                    <a:pt x="1664" y="0"/>
                  </a:moveTo>
                  <a:cubicBezTo>
                    <a:pt x="1664" y="172"/>
                    <a:pt x="1664" y="344"/>
                    <a:pt x="1630" y="516"/>
                  </a:cubicBezTo>
                  <a:cubicBezTo>
                    <a:pt x="1630" y="777"/>
                    <a:pt x="1575" y="1121"/>
                    <a:pt x="1375" y="1203"/>
                  </a:cubicBezTo>
                  <a:lnTo>
                    <a:pt x="317" y="1203"/>
                  </a:lnTo>
                  <a:cubicBezTo>
                    <a:pt x="200" y="1176"/>
                    <a:pt x="83" y="1203"/>
                    <a:pt x="56" y="1121"/>
                  </a:cubicBezTo>
                  <a:cubicBezTo>
                    <a:pt x="1" y="949"/>
                    <a:pt x="544" y="804"/>
                    <a:pt x="661" y="743"/>
                  </a:cubicBezTo>
                  <a:cubicBezTo>
                    <a:pt x="832" y="605"/>
                    <a:pt x="832" y="316"/>
                    <a:pt x="805" y="28"/>
                  </a:cubicBezTo>
                  <a:cubicBezTo>
                    <a:pt x="1087" y="0"/>
                    <a:pt x="1375" y="0"/>
                    <a:pt x="1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1" name="Google Shape;5031;p350"/>
            <p:cNvSpPr/>
            <p:nvPr/>
          </p:nvSpPr>
          <p:spPr>
            <a:xfrm>
              <a:off x="4447900" y="3565600"/>
              <a:ext cx="162575" cy="256200"/>
            </a:xfrm>
            <a:custGeom>
              <a:rect b="b" l="l" r="r" t="t"/>
              <a:pathLst>
                <a:path extrusionOk="0" h="10248" w="6503">
                  <a:moveTo>
                    <a:pt x="6214" y="10220"/>
                  </a:moveTo>
                  <a:cubicBezTo>
                    <a:pt x="5444" y="10220"/>
                    <a:pt x="4667" y="10220"/>
                    <a:pt x="3925" y="10248"/>
                  </a:cubicBezTo>
                  <a:cubicBezTo>
                    <a:pt x="4007" y="8447"/>
                    <a:pt x="4214" y="4351"/>
                    <a:pt x="4241" y="2062"/>
                  </a:cubicBezTo>
                  <a:cubicBezTo>
                    <a:pt x="4069" y="2145"/>
                    <a:pt x="3836" y="2234"/>
                    <a:pt x="3664" y="2316"/>
                  </a:cubicBezTo>
                  <a:cubicBezTo>
                    <a:pt x="3465" y="2406"/>
                    <a:pt x="3293" y="2516"/>
                    <a:pt x="3121" y="2633"/>
                  </a:cubicBezTo>
                  <a:cubicBezTo>
                    <a:pt x="2750" y="2804"/>
                    <a:pt x="2406" y="3031"/>
                    <a:pt x="2262" y="3464"/>
                  </a:cubicBezTo>
                  <a:cubicBezTo>
                    <a:pt x="2062" y="3952"/>
                    <a:pt x="2117" y="4523"/>
                    <a:pt x="2179" y="4983"/>
                  </a:cubicBezTo>
                  <a:cubicBezTo>
                    <a:pt x="2262" y="5471"/>
                    <a:pt x="2262" y="5842"/>
                    <a:pt x="2379" y="6330"/>
                  </a:cubicBezTo>
                  <a:cubicBezTo>
                    <a:pt x="1980" y="6296"/>
                    <a:pt x="1348" y="6213"/>
                    <a:pt x="433" y="6158"/>
                  </a:cubicBezTo>
                  <a:cubicBezTo>
                    <a:pt x="262" y="5499"/>
                    <a:pt x="117" y="4784"/>
                    <a:pt x="90" y="4035"/>
                  </a:cubicBezTo>
                  <a:cubicBezTo>
                    <a:pt x="0" y="2206"/>
                    <a:pt x="1121" y="1485"/>
                    <a:pt x="2234" y="942"/>
                  </a:cubicBezTo>
                  <a:cubicBezTo>
                    <a:pt x="2667" y="715"/>
                    <a:pt x="3093" y="543"/>
                    <a:pt x="3526" y="316"/>
                  </a:cubicBezTo>
                  <a:cubicBezTo>
                    <a:pt x="3581" y="282"/>
                    <a:pt x="3664" y="254"/>
                    <a:pt x="3726" y="199"/>
                  </a:cubicBezTo>
                  <a:cubicBezTo>
                    <a:pt x="3781" y="144"/>
                    <a:pt x="3870" y="83"/>
                    <a:pt x="3898" y="55"/>
                  </a:cubicBezTo>
                  <a:lnTo>
                    <a:pt x="4007" y="55"/>
                  </a:lnTo>
                  <a:cubicBezTo>
                    <a:pt x="4523" y="0"/>
                    <a:pt x="5128" y="28"/>
                    <a:pt x="5671" y="28"/>
                  </a:cubicBezTo>
                  <a:lnTo>
                    <a:pt x="5671" y="0"/>
                  </a:lnTo>
                  <a:lnTo>
                    <a:pt x="5698" y="0"/>
                  </a:lnTo>
                  <a:cubicBezTo>
                    <a:pt x="6104" y="454"/>
                    <a:pt x="6303" y="1031"/>
                    <a:pt x="6413" y="1718"/>
                  </a:cubicBezTo>
                  <a:cubicBezTo>
                    <a:pt x="6502" y="2433"/>
                    <a:pt x="6447" y="3237"/>
                    <a:pt x="6413" y="4035"/>
                  </a:cubicBezTo>
                  <a:cubicBezTo>
                    <a:pt x="6331" y="5643"/>
                    <a:pt x="6131" y="8763"/>
                    <a:pt x="6214" y="102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2" name="Google Shape;5032;p350"/>
            <p:cNvSpPr/>
            <p:nvPr/>
          </p:nvSpPr>
          <p:spPr>
            <a:xfrm>
              <a:off x="4491550" y="3592050"/>
              <a:ext cx="93825" cy="229750"/>
            </a:xfrm>
            <a:custGeom>
              <a:rect b="b" l="l" r="r" t="t"/>
              <a:pathLst>
                <a:path extrusionOk="0" h="9190" w="3753">
                  <a:moveTo>
                    <a:pt x="2983" y="1032"/>
                  </a:moveTo>
                  <a:cubicBezTo>
                    <a:pt x="2722" y="2063"/>
                    <a:pt x="2640" y="3238"/>
                    <a:pt x="2523" y="4413"/>
                  </a:cubicBezTo>
                  <a:cubicBezTo>
                    <a:pt x="2468" y="5272"/>
                    <a:pt x="2378" y="7561"/>
                    <a:pt x="2351" y="8393"/>
                  </a:cubicBezTo>
                  <a:cubicBezTo>
                    <a:pt x="2323" y="8647"/>
                    <a:pt x="2351" y="8936"/>
                    <a:pt x="2323" y="9190"/>
                  </a:cubicBezTo>
                  <a:lnTo>
                    <a:pt x="2179" y="9190"/>
                  </a:lnTo>
                  <a:lnTo>
                    <a:pt x="2179" y="8393"/>
                  </a:lnTo>
                  <a:cubicBezTo>
                    <a:pt x="2179" y="8104"/>
                    <a:pt x="2261" y="6386"/>
                    <a:pt x="2261" y="6131"/>
                  </a:cubicBezTo>
                  <a:cubicBezTo>
                    <a:pt x="2296" y="4468"/>
                    <a:pt x="2433" y="2660"/>
                    <a:pt x="2468" y="1032"/>
                  </a:cubicBezTo>
                  <a:cubicBezTo>
                    <a:pt x="2406" y="1059"/>
                    <a:pt x="2234" y="1148"/>
                    <a:pt x="2124" y="1176"/>
                  </a:cubicBezTo>
                  <a:cubicBezTo>
                    <a:pt x="1835" y="1320"/>
                    <a:pt x="1547" y="1492"/>
                    <a:pt x="1265" y="1664"/>
                  </a:cubicBezTo>
                  <a:cubicBezTo>
                    <a:pt x="887" y="1891"/>
                    <a:pt x="578" y="2207"/>
                    <a:pt x="461" y="2695"/>
                  </a:cubicBezTo>
                  <a:cubicBezTo>
                    <a:pt x="406" y="2922"/>
                    <a:pt x="371" y="3210"/>
                    <a:pt x="406" y="3465"/>
                  </a:cubicBezTo>
                  <a:cubicBezTo>
                    <a:pt x="406" y="3664"/>
                    <a:pt x="433" y="3953"/>
                    <a:pt x="461" y="4152"/>
                  </a:cubicBezTo>
                  <a:cubicBezTo>
                    <a:pt x="516" y="4551"/>
                    <a:pt x="660" y="5100"/>
                    <a:pt x="660" y="5272"/>
                  </a:cubicBezTo>
                  <a:lnTo>
                    <a:pt x="516" y="5238"/>
                  </a:lnTo>
                  <a:cubicBezTo>
                    <a:pt x="406" y="4956"/>
                    <a:pt x="289" y="4667"/>
                    <a:pt x="172" y="4241"/>
                  </a:cubicBezTo>
                  <a:cubicBezTo>
                    <a:pt x="90" y="3898"/>
                    <a:pt x="0" y="3492"/>
                    <a:pt x="62" y="3039"/>
                  </a:cubicBezTo>
                  <a:cubicBezTo>
                    <a:pt x="117" y="2289"/>
                    <a:pt x="516" y="1836"/>
                    <a:pt x="976" y="1520"/>
                  </a:cubicBezTo>
                  <a:cubicBezTo>
                    <a:pt x="1265" y="1320"/>
                    <a:pt x="1464" y="1203"/>
                    <a:pt x="1746" y="1087"/>
                  </a:cubicBezTo>
                  <a:cubicBezTo>
                    <a:pt x="2035" y="977"/>
                    <a:pt x="2323" y="860"/>
                    <a:pt x="2605" y="770"/>
                  </a:cubicBezTo>
                  <a:cubicBezTo>
                    <a:pt x="2894" y="688"/>
                    <a:pt x="3182" y="544"/>
                    <a:pt x="3409" y="372"/>
                  </a:cubicBezTo>
                  <a:cubicBezTo>
                    <a:pt x="3581" y="227"/>
                    <a:pt x="3725" y="1"/>
                    <a:pt x="3753" y="1"/>
                  </a:cubicBezTo>
                  <a:cubicBezTo>
                    <a:pt x="3753" y="633"/>
                    <a:pt x="3382" y="887"/>
                    <a:pt x="2983" y="10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3" name="Google Shape;5033;p350"/>
            <p:cNvSpPr/>
            <p:nvPr/>
          </p:nvSpPr>
          <p:spPr>
            <a:xfrm>
              <a:off x="4557525" y="3357175"/>
              <a:ext cx="33525" cy="33700"/>
            </a:xfrm>
            <a:custGeom>
              <a:rect b="b" l="l" r="r" t="t"/>
              <a:pathLst>
                <a:path extrusionOk="0" h="1348" w="1341">
                  <a:moveTo>
                    <a:pt x="372" y="832"/>
                  </a:moveTo>
                  <a:cubicBezTo>
                    <a:pt x="310" y="749"/>
                    <a:pt x="227" y="660"/>
                    <a:pt x="172" y="605"/>
                  </a:cubicBezTo>
                  <a:cubicBezTo>
                    <a:pt x="110" y="516"/>
                    <a:pt x="1" y="371"/>
                    <a:pt x="28" y="344"/>
                  </a:cubicBezTo>
                  <a:cubicBezTo>
                    <a:pt x="83" y="234"/>
                    <a:pt x="282" y="433"/>
                    <a:pt x="372" y="516"/>
                  </a:cubicBezTo>
                  <a:cubicBezTo>
                    <a:pt x="372" y="433"/>
                    <a:pt x="138" y="289"/>
                    <a:pt x="200" y="199"/>
                  </a:cubicBezTo>
                  <a:cubicBezTo>
                    <a:pt x="255" y="117"/>
                    <a:pt x="454" y="316"/>
                    <a:pt x="543" y="406"/>
                  </a:cubicBezTo>
                  <a:cubicBezTo>
                    <a:pt x="482" y="316"/>
                    <a:pt x="344" y="144"/>
                    <a:pt x="372" y="89"/>
                  </a:cubicBezTo>
                  <a:cubicBezTo>
                    <a:pt x="454" y="0"/>
                    <a:pt x="626" y="234"/>
                    <a:pt x="715" y="316"/>
                  </a:cubicBezTo>
                  <a:cubicBezTo>
                    <a:pt x="688" y="234"/>
                    <a:pt x="543" y="89"/>
                    <a:pt x="598" y="62"/>
                  </a:cubicBezTo>
                  <a:cubicBezTo>
                    <a:pt x="653" y="0"/>
                    <a:pt x="825" y="199"/>
                    <a:pt x="915" y="289"/>
                  </a:cubicBezTo>
                  <a:cubicBezTo>
                    <a:pt x="1086" y="488"/>
                    <a:pt x="1231" y="804"/>
                    <a:pt x="1341" y="1093"/>
                  </a:cubicBezTo>
                  <a:cubicBezTo>
                    <a:pt x="1086" y="1148"/>
                    <a:pt x="770" y="1265"/>
                    <a:pt x="482" y="1347"/>
                  </a:cubicBezTo>
                  <a:cubicBezTo>
                    <a:pt x="399" y="1230"/>
                    <a:pt x="310" y="1120"/>
                    <a:pt x="200" y="1004"/>
                  </a:cubicBezTo>
                  <a:cubicBezTo>
                    <a:pt x="138" y="949"/>
                    <a:pt x="56" y="859"/>
                    <a:pt x="83" y="804"/>
                  </a:cubicBezTo>
                  <a:cubicBezTo>
                    <a:pt x="110" y="715"/>
                    <a:pt x="310" y="804"/>
                    <a:pt x="372" y="8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4" name="Google Shape;5034;p350"/>
            <p:cNvSpPr/>
            <p:nvPr/>
          </p:nvSpPr>
          <p:spPr>
            <a:xfrm>
              <a:off x="4515250" y="3366450"/>
              <a:ext cx="30800" cy="33000"/>
            </a:xfrm>
            <a:custGeom>
              <a:rect b="b" l="l" r="r" t="t"/>
              <a:pathLst>
                <a:path extrusionOk="0" h="1320" w="1232">
                  <a:moveTo>
                    <a:pt x="915" y="777"/>
                  </a:moveTo>
                  <a:cubicBezTo>
                    <a:pt x="942" y="687"/>
                    <a:pt x="1004" y="605"/>
                    <a:pt x="1059" y="516"/>
                  </a:cubicBezTo>
                  <a:cubicBezTo>
                    <a:pt x="1087" y="433"/>
                    <a:pt x="1204" y="289"/>
                    <a:pt x="1142" y="234"/>
                  </a:cubicBezTo>
                  <a:cubicBezTo>
                    <a:pt x="1059" y="172"/>
                    <a:pt x="915" y="406"/>
                    <a:pt x="860" y="488"/>
                  </a:cubicBezTo>
                  <a:cubicBezTo>
                    <a:pt x="860" y="406"/>
                    <a:pt x="1032" y="206"/>
                    <a:pt x="970" y="145"/>
                  </a:cubicBezTo>
                  <a:cubicBezTo>
                    <a:pt x="887" y="90"/>
                    <a:pt x="743" y="316"/>
                    <a:pt x="688" y="406"/>
                  </a:cubicBezTo>
                  <a:cubicBezTo>
                    <a:pt x="688" y="316"/>
                    <a:pt x="832" y="117"/>
                    <a:pt x="743" y="90"/>
                  </a:cubicBezTo>
                  <a:cubicBezTo>
                    <a:pt x="661" y="0"/>
                    <a:pt x="544" y="261"/>
                    <a:pt x="489" y="344"/>
                  </a:cubicBezTo>
                  <a:cubicBezTo>
                    <a:pt x="489" y="261"/>
                    <a:pt x="599" y="117"/>
                    <a:pt x="544" y="90"/>
                  </a:cubicBezTo>
                  <a:cubicBezTo>
                    <a:pt x="454" y="35"/>
                    <a:pt x="317" y="261"/>
                    <a:pt x="283" y="344"/>
                  </a:cubicBezTo>
                  <a:cubicBezTo>
                    <a:pt x="173" y="633"/>
                    <a:pt x="56" y="949"/>
                    <a:pt x="1" y="1265"/>
                  </a:cubicBezTo>
                  <a:cubicBezTo>
                    <a:pt x="283" y="1265"/>
                    <a:pt x="599" y="1292"/>
                    <a:pt x="887" y="1320"/>
                  </a:cubicBezTo>
                  <a:cubicBezTo>
                    <a:pt x="970" y="1175"/>
                    <a:pt x="1032" y="1066"/>
                    <a:pt x="1114" y="921"/>
                  </a:cubicBezTo>
                  <a:cubicBezTo>
                    <a:pt x="1142" y="859"/>
                    <a:pt x="1231" y="777"/>
                    <a:pt x="1176" y="687"/>
                  </a:cubicBezTo>
                  <a:cubicBezTo>
                    <a:pt x="1142" y="633"/>
                    <a:pt x="970" y="749"/>
                    <a:pt x="915" y="77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5" name="Google Shape;5035;p350"/>
            <p:cNvSpPr/>
            <p:nvPr/>
          </p:nvSpPr>
          <p:spPr>
            <a:xfrm>
              <a:off x="4506675" y="3383625"/>
              <a:ext cx="103800" cy="186275"/>
            </a:xfrm>
            <a:custGeom>
              <a:rect b="b" l="l" r="r" t="t"/>
              <a:pathLst>
                <a:path extrusionOk="0" h="7451" w="4152">
                  <a:moveTo>
                    <a:pt x="3347" y="0"/>
                  </a:moveTo>
                  <a:lnTo>
                    <a:pt x="3347" y="0"/>
                  </a:lnTo>
                  <a:cubicBezTo>
                    <a:pt x="3691" y="1031"/>
                    <a:pt x="3952" y="2152"/>
                    <a:pt x="4035" y="3382"/>
                  </a:cubicBezTo>
                  <a:cubicBezTo>
                    <a:pt x="4151" y="4441"/>
                    <a:pt x="4035" y="6736"/>
                    <a:pt x="3980" y="7362"/>
                  </a:cubicBezTo>
                  <a:lnTo>
                    <a:pt x="1086" y="7451"/>
                  </a:lnTo>
                  <a:cubicBezTo>
                    <a:pt x="942" y="7190"/>
                    <a:pt x="488" y="5272"/>
                    <a:pt x="316" y="4214"/>
                  </a:cubicBezTo>
                  <a:cubicBezTo>
                    <a:pt x="110" y="3155"/>
                    <a:pt x="0" y="1753"/>
                    <a:pt x="371" y="488"/>
                  </a:cubicBezTo>
                  <a:cubicBezTo>
                    <a:pt x="687" y="488"/>
                    <a:pt x="969" y="516"/>
                    <a:pt x="1285" y="516"/>
                  </a:cubicBezTo>
                  <a:cubicBezTo>
                    <a:pt x="1086" y="2097"/>
                    <a:pt x="1313" y="3355"/>
                    <a:pt x="1718" y="4413"/>
                  </a:cubicBezTo>
                  <a:cubicBezTo>
                    <a:pt x="2117" y="4358"/>
                    <a:pt x="2488" y="4296"/>
                    <a:pt x="2949" y="4241"/>
                  </a:cubicBezTo>
                  <a:cubicBezTo>
                    <a:pt x="3031" y="3499"/>
                    <a:pt x="2976" y="2784"/>
                    <a:pt x="2894" y="2124"/>
                  </a:cubicBezTo>
                  <a:cubicBezTo>
                    <a:pt x="2804" y="1464"/>
                    <a:pt x="2660" y="860"/>
                    <a:pt x="2488" y="262"/>
                  </a:cubicBezTo>
                  <a:cubicBezTo>
                    <a:pt x="2777" y="172"/>
                    <a:pt x="3065" y="90"/>
                    <a:pt x="3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6" name="Google Shape;5036;p350"/>
            <p:cNvSpPr/>
            <p:nvPr/>
          </p:nvSpPr>
          <p:spPr>
            <a:xfrm>
              <a:off x="4506675" y="3395825"/>
              <a:ext cx="35750" cy="174075"/>
            </a:xfrm>
            <a:custGeom>
              <a:rect b="b" l="l" r="r" t="t"/>
              <a:pathLst>
                <a:path extrusionOk="0" h="6963" w="1430">
                  <a:moveTo>
                    <a:pt x="371" y="0"/>
                  </a:moveTo>
                  <a:cubicBezTo>
                    <a:pt x="0" y="1265"/>
                    <a:pt x="110" y="2667"/>
                    <a:pt x="316" y="3726"/>
                  </a:cubicBezTo>
                  <a:cubicBezTo>
                    <a:pt x="488" y="4784"/>
                    <a:pt x="942" y="6702"/>
                    <a:pt x="1086" y="6963"/>
                  </a:cubicBezTo>
                  <a:lnTo>
                    <a:pt x="1430" y="6935"/>
                  </a:lnTo>
                  <a:cubicBezTo>
                    <a:pt x="1285" y="6674"/>
                    <a:pt x="832" y="4784"/>
                    <a:pt x="660" y="3726"/>
                  </a:cubicBezTo>
                  <a:cubicBezTo>
                    <a:pt x="454" y="2667"/>
                    <a:pt x="344" y="1293"/>
                    <a:pt x="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7" name="Google Shape;5037;p350"/>
            <p:cNvSpPr/>
            <p:nvPr/>
          </p:nvSpPr>
          <p:spPr>
            <a:xfrm>
              <a:off x="4535200" y="3451675"/>
              <a:ext cx="42275" cy="46575"/>
            </a:xfrm>
            <a:custGeom>
              <a:rect b="b" l="l" r="r" t="t"/>
              <a:pathLst>
                <a:path extrusionOk="0" h="1863" w="1691">
                  <a:moveTo>
                    <a:pt x="1691" y="1691"/>
                  </a:moveTo>
                  <a:cubicBezTo>
                    <a:pt x="1581" y="1780"/>
                    <a:pt x="1436" y="1835"/>
                    <a:pt x="1320" y="1863"/>
                  </a:cubicBezTo>
                  <a:cubicBezTo>
                    <a:pt x="1175" y="1863"/>
                    <a:pt x="949" y="1863"/>
                    <a:pt x="859" y="1746"/>
                  </a:cubicBezTo>
                  <a:cubicBezTo>
                    <a:pt x="832" y="1719"/>
                    <a:pt x="777" y="1547"/>
                    <a:pt x="777" y="1492"/>
                  </a:cubicBezTo>
                  <a:cubicBezTo>
                    <a:pt x="749" y="1402"/>
                    <a:pt x="749" y="1320"/>
                    <a:pt x="687" y="1265"/>
                  </a:cubicBezTo>
                  <a:cubicBezTo>
                    <a:pt x="515" y="1320"/>
                    <a:pt x="406" y="1292"/>
                    <a:pt x="316" y="1265"/>
                  </a:cubicBezTo>
                  <a:cubicBezTo>
                    <a:pt x="0" y="1059"/>
                    <a:pt x="144" y="543"/>
                    <a:pt x="378" y="316"/>
                  </a:cubicBezTo>
                  <a:cubicBezTo>
                    <a:pt x="632" y="62"/>
                    <a:pt x="1093" y="0"/>
                    <a:pt x="1320" y="406"/>
                  </a:cubicBezTo>
                  <a:cubicBezTo>
                    <a:pt x="1375" y="488"/>
                    <a:pt x="1375" y="605"/>
                    <a:pt x="1409" y="715"/>
                  </a:cubicBezTo>
                  <a:cubicBezTo>
                    <a:pt x="1491" y="1059"/>
                    <a:pt x="1581" y="1375"/>
                    <a:pt x="1691" y="16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8" name="Google Shape;5038;p350"/>
            <p:cNvSpPr/>
            <p:nvPr/>
          </p:nvSpPr>
          <p:spPr>
            <a:xfrm>
              <a:off x="4543100" y="3444625"/>
              <a:ext cx="31625" cy="40050"/>
            </a:xfrm>
            <a:custGeom>
              <a:rect b="b" l="l" r="r" t="t"/>
              <a:pathLst>
                <a:path extrusionOk="0" h="1602" w="1265">
                  <a:moveTo>
                    <a:pt x="715" y="1231"/>
                  </a:moveTo>
                  <a:cubicBezTo>
                    <a:pt x="921" y="1203"/>
                    <a:pt x="859" y="942"/>
                    <a:pt x="715" y="970"/>
                  </a:cubicBezTo>
                  <a:cubicBezTo>
                    <a:pt x="660" y="997"/>
                    <a:pt x="578" y="1231"/>
                    <a:pt x="516" y="1203"/>
                  </a:cubicBezTo>
                  <a:cubicBezTo>
                    <a:pt x="433" y="1169"/>
                    <a:pt x="605" y="915"/>
                    <a:pt x="488" y="743"/>
                  </a:cubicBezTo>
                  <a:cubicBezTo>
                    <a:pt x="461" y="715"/>
                    <a:pt x="406" y="653"/>
                    <a:pt x="371" y="626"/>
                  </a:cubicBezTo>
                  <a:cubicBezTo>
                    <a:pt x="199" y="427"/>
                    <a:pt x="0" y="138"/>
                    <a:pt x="145" y="55"/>
                  </a:cubicBezTo>
                  <a:cubicBezTo>
                    <a:pt x="234" y="0"/>
                    <a:pt x="344" y="138"/>
                    <a:pt x="433" y="255"/>
                  </a:cubicBezTo>
                  <a:cubicBezTo>
                    <a:pt x="406" y="227"/>
                    <a:pt x="406" y="110"/>
                    <a:pt x="488" y="110"/>
                  </a:cubicBezTo>
                  <a:cubicBezTo>
                    <a:pt x="578" y="110"/>
                    <a:pt x="660" y="282"/>
                    <a:pt x="687" y="372"/>
                  </a:cubicBezTo>
                  <a:cubicBezTo>
                    <a:pt x="804" y="310"/>
                    <a:pt x="1031" y="399"/>
                    <a:pt x="1148" y="598"/>
                  </a:cubicBezTo>
                  <a:cubicBezTo>
                    <a:pt x="1265" y="770"/>
                    <a:pt x="1265" y="1114"/>
                    <a:pt x="1203" y="1258"/>
                  </a:cubicBezTo>
                  <a:cubicBezTo>
                    <a:pt x="1175" y="1375"/>
                    <a:pt x="1093" y="1485"/>
                    <a:pt x="1031" y="1513"/>
                  </a:cubicBezTo>
                  <a:cubicBezTo>
                    <a:pt x="921" y="1602"/>
                    <a:pt x="715" y="1375"/>
                    <a:pt x="715" y="1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9" name="Google Shape;5039;p350"/>
            <p:cNvSpPr/>
            <p:nvPr/>
          </p:nvSpPr>
          <p:spPr>
            <a:xfrm>
              <a:off x="4552375" y="3479675"/>
              <a:ext cx="7225" cy="8625"/>
            </a:xfrm>
            <a:custGeom>
              <a:rect b="b" l="l" r="r" t="t"/>
              <a:pathLst>
                <a:path extrusionOk="0" h="345" w="289">
                  <a:moveTo>
                    <a:pt x="0" y="145"/>
                  </a:moveTo>
                  <a:lnTo>
                    <a:pt x="62" y="344"/>
                  </a:lnTo>
                  <a:cubicBezTo>
                    <a:pt x="262" y="200"/>
                    <a:pt x="289" y="1"/>
                    <a:pt x="289" y="1"/>
                  </a:cubicBezTo>
                  <a:cubicBezTo>
                    <a:pt x="289" y="1"/>
                    <a:pt x="207" y="83"/>
                    <a:pt x="0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0" name="Google Shape;5040;p350"/>
            <p:cNvSpPr/>
            <p:nvPr/>
          </p:nvSpPr>
          <p:spPr>
            <a:xfrm>
              <a:off x="4547400" y="3489650"/>
              <a:ext cx="33000" cy="11525"/>
            </a:xfrm>
            <a:custGeom>
              <a:rect b="b" l="l" r="r" t="t"/>
              <a:pathLst>
                <a:path extrusionOk="0" h="461" w="1320">
                  <a:moveTo>
                    <a:pt x="144" y="145"/>
                  </a:moveTo>
                  <a:cubicBezTo>
                    <a:pt x="0" y="200"/>
                    <a:pt x="1003" y="461"/>
                    <a:pt x="1148" y="433"/>
                  </a:cubicBezTo>
                  <a:cubicBezTo>
                    <a:pt x="1230" y="433"/>
                    <a:pt x="1265" y="371"/>
                    <a:pt x="1292" y="316"/>
                  </a:cubicBezTo>
                  <a:cubicBezTo>
                    <a:pt x="1320" y="261"/>
                    <a:pt x="1265" y="117"/>
                    <a:pt x="1265" y="55"/>
                  </a:cubicBezTo>
                  <a:cubicBezTo>
                    <a:pt x="1230" y="0"/>
                    <a:pt x="1175" y="0"/>
                    <a:pt x="1093" y="0"/>
                  </a:cubicBezTo>
                  <a:cubicBezTo>
                    <a:pt x="1058" y="0"/>
                    <a:pt x="234" y="145"/>
                    <a:pt x="144" y="1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1" name="Google Shape;5041;p350"/>
          <p:cNvGrpSpPr/>
          <p:nvPr/>
        </p:nvGrpSpPr>
        <p:grpSpPr>
          <a:xfrm>
            <a:off x="1063034" y="2628932"/>
            <a:ext cx="1801368" cy="2091332"/>
            <a:chOff x="582325" y="2704975"/>
            <a:chExt cx="225050" cy="261325"/>
          </a:xfrm>
        </p:grpSpPr>
        <p:sp>
          <p:nvSpPr>
            <p:cNvPr id="5042" name="Google Shape;5042;p350"/>
            <p:cNvSpPr/>
            <p:nvPr/>
          </p:nvSpPr>
          <p:spPr>
            <a:xfrm>
              <a:off x="696025" y="2917875"/>
              <a:ext cx="28825" cy="28825"/>
            </a:xfrm>
            <a:custGeom>
              <a:rect b="b" l="l" r="r" t="t"/>
              <a:pathLst>
                <a:path extrusionOk="0" h="1153" w="1153">
                  <a:moveTo>
                    <a:pt x="1" y="1"/>
                  </a:moveTo>
                  <a:lnTo>
                    <a:pt x="1" y="1153"/>
                  </a:lnTo>
                  <a:lnTo>
                    <a:pt x="1153" y="115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3" name="Google Shape;5043;p350"/>
            <p:cNvSpPr/>
            <p:nvPr/>
          </p:nvSpPr>
          <p:spPr>
            <a:xfrm>
              <a:off x="696925" y="2918775"/>
              <a:ext cx="24525" cy="4225"/>
            </a:xfrm>
            <a:custGeom>
              <a:rect b="b" l="l" r="r" t="t"/>
              <a:pathLst>
                <a:path extrusionOk="0" h="169" w="981">
                  <a:moveTo>
                    <a:pt x="981" y="1"/>
                  </a:moveTo>
                  <a:lnTo>
                    <a:pt x="1" y="85"/>
                  </a:lnTo>
                  <a:cubicBezTo>
                    <a:pt x="81" y="117"/>
                    <a:pt x="165" y="133"/>
                    <a:pt x="249" y="149"/>
                  </a:cubicBezTo>
                  <a:cubicBezTo>
                    <a:pt x="326" y="158"/>
                    <a:pt x="400" y="169"/>
                    <a:pt x="474" y="169"/>
                  </a:cubicBezTo>
                  <a:cubicBezTo>
                    <a:pt x="526" y="169"/>
                    <a:pt x="578" y="163"/>
                    <a:pt x="633" y="149"/>
                  </a:cubicBezTo>
                  <a:cubicBezTo>
                    <a:pt x="765" y="133"/>
                    <a:pt x="881" y="85"/>
                    <a:pt x="9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4" name="Google Shape;5044;p350"/>
            <p:cNvSpPr/>
            <p:nvPr/>
          </p:nvSpPr>
          <p:spPr>
            <a:xfrm>
              <a:off x="582325" y="2704975"/>
              <a:ext cx="190850" cy="208175"/>
            </a:xfrm>
            <a:custGeom>
              <a:rect b="b" l="l" r="r" t="t"/>
              <a:pathLst>
                <a:path extrusionOk="0" h="8327" w="7634">
                  <a:moveTo>
                    <a:pt x="3165" y="0"/>
                  </a:moveTo>
                  <a:cubicBezTo>
                    <a:pt x="949" y="1036"/>
                    <a:pt x="1" y="3652"/>
                    <a:pt x="1033" y="5868"/>
                  </a:cubicBezTo>
                  <a:cubicBezTo>
                    <a:pt x="1721" y="7335"/>
                    <a:pt x="3254" y="8327"/>
                    <a:pt x="4980" y="8327"/>
                  </a:cubicBezTo>
                  <a:cubicBezTo>
                    <a:pt x="5843" y="8327"/>
                    <a:pt x="6755" y="8078"/>
                    <a:pt x="7633" y="7517"/>
                  </a:cubicBez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5" name="Google Shape;5045;p350"/>
            <p:cNvSpPr/>
            <p:nvPr/>
          </p:nvSpPr>
          <p:spPr>
            <a:xfrm>
              <a:off x="672325" y="2938775"/>
              <a:ext cx="75825" cy="27525"/>
            </a:xfrm>
            <a:custGeom>
              <a:rect b="b" l="l" r="r" t="t"/>
              <a:pathLst>
                <a:path extrusionOk="0" h="1101" w="3033">
                  <a:moveTo>
                    <a:pt x="533" y="1"/>
                  </a:moveTo>
                  <a:cubicBezTo>
                    <a:pt x="401" y="1"/>
                    <a:pt x="265" y="101"/>
                    <a:pt x="233" y="217"/>
                  </a:cubicBezTo>
                  <a:lnTo>
                    <a:pt x="65" y="665"/>
                  </a:lnTo>
                  <a:cubicBezTo>
                    <a:pt x="1" y="865"/>
                    <a:pt x="149" y="1101"/>
                    <a:pt x="385" y="1101"/>
                  </a:cubicBezTo>
                  <a:lnTo>
                    <a:pt x="2665" y="1101"/>
                  </a:lnTo>
                  <a:cubicBezTo>
                    <a:pt x="2885" y="1101"/>
                    <a:pt x="3033" y="885"/>
                    <a:pt x="2985" y="685"/>
                  </a:cubicBezTo>
                  <a:lnTo>
                    <a:pt x="2849" y="233"/>
                  </a:lnTo>
                  <a:cubicBezTo>
                    <a:pt x="2817" y="101"/>
                    <a:pt x="2685" y="1"/>
                    <a:pt x="25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6" name="Google Shape;5046;p350"/>
            <p:cNvSpPr/>
            <p:nvPr/>
          </p:nvSpPr>
          <p:spPr>
            <a:xfrm>
              <a:off x="618525" y="2709175"/>
              <a:ext cx="188850" cy="188725"/>
            </a:xfrm>
            <a:custGeom>
              <a:rect b="b" l="l" r="r" t="t"/>
              <a:pathLst>
                <a:path extrusionOk="0" h="7549" w="7554">
                  <a:moveTo>
                    <a:pt x="3785" y="0"/>
                  </a:moveTo>
                  <a:cubicBezTo>
                    <a:pt x="1701" y="0"/>
                    <a:pt x="1" y="1684"/>
                    <a:pt x="1" y="3768"/>
                  </a:cubicBezTo>
                  <a:cubicBezTo>
                    <a:pt x="1" y="5848"/>
                    <a:pt x="1701" y="7549"/>
                    <a:pt x="3785" y="7549"/>
                  </a:cubicBezTo>
                  <a:cubicBezTo>
                    <a:pt x="5869" y="7549"/>
                    <a:pt x="7553" y="5848"/>
                    <a:pt x="7553" y="3768"/>
                  </a:cubicBezTo>
                  <a:cubicBezTo>
                    <a:pt x="7553" y="1684"/>
                    <a:pt x="5869" y="0"/>
                    <a:pt x="37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7" name="Google Shape;5047;p350"/>
            <p:cNvSpPr/>
            <p:nvPr/>
          </p:nvSpPr>
          <p:spPr>
            <a:xfrm>
              <a:off x="605007" y="2738375"/>
              <a:ext cx="77525" cy="107375"/>
            </a:xfrm>
            <a:custGeom>
              <a:rect b="b" l="l" r="r" t="t"/>
              <a:pathLst>
                <a:path extrusionOk="0" h="4295" w="3101">
                  <a:moveTo>
                    <a:pt x="1569" y="0"/>
                  </a:moveTo>
                  <a:cubicBezTo>
                    <a:pt x="1" y="1832"/>
                    <a:pt x="669" y="3580"/>
                    <a:pt x="669" y="3580"/>
                  </a:cubicBezTo>
                  <a:cubicBezTo>
                    <a:pt x="669" y="3580"/>
                    <a:pt x="769" y="4116"/>
                    <a:pt x="1385" y="4264"/>
                  </a:cubicBezTo>
                  <a:cubicBezTo>
                    <a:pt x="1470" y="4285"/>
                    <a:pt x="1538" y="4295"/>
                    <a:pt x="1592" y="4295"/>
                  </a:cubicBezTo>
                  <a:cubicBezTo>
                    <a:pt x="2012" y="4295"/>
                    <a:pt x="1569" y="3732"/>
                    <a:pt x="1569" y="3732"/>
                  </a:cubicBezTo>
                  <a:cubicBezTo>
                    <a:pt x="1569" y="3732"/>
                    <a:pt x="585" y="3080"/>
                    <a:pt x="1817" y="2480"/>
                  </a:cubicBezTo>
                  <a:cubicBezTo>
                    <a:pt x="3101" y="1848"/>
                    <a:pt x="1569" y="0"/>
                    <a:pt x="1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8" name="Google Shape;5048;p350"/>
            <p:cNvSpPr/>
            <p:nvPr/>
          </p:nvSpPr>
          <p:spPr>
            <a:xfrm>
              <a:off x="649807" y="2821800"/>
              <a:ext cx="66875" cy="75025"/>
            </a:xfrm>
            <a:custGeom>
              <a:rect b="b" l="l" r="r" t="t"/>
              <a:pathLst>
                <a:path extrusionOk="0" h="3001" w="2675">
                  <a:moveTo>
                    <a:pt x="1027" y="0"/>
                  </a:moveTo>
                  <a:cubicBezTo>
                    <a:pt x="511" y="0"/>
                    <a:pt x="25" y="225"/>
                    <a:pt x="25" y="927"/>
                  </a:cubicBezTo>
                  <a:cubicBezTo>
                    <a:pt x="25" y="927"/>
                    <a:pt x="0" y="1818"/>
                    <a:pt x="707" y="1818"/>
                  </a:cubicBezTo>
                  <a:cubicBezTo>
                    <a:pt x="804" y="1818"/>
                    <a:pt x="914" y="1802"/>
                    <a:pt x="1041" y="1764"/>
                  </a:cubicBezTo>
                  <a:cubicBezTo>
                    <a:pt x="1041" y="1764"/>
                    <a:pt x="1557" y="2380"/>
                    <a:pt x="2141" y="2864"/>
                  </a:cubicBezTo>
                  <a:cubicBezTo>
                    <a:pt x="2253" y="2959"/>
                    <a:pt x="2413" y="3000"/>
                    <a:pt x="2516" y="3000"/>
                  </a:cubicBezTo>
                  <a:cubicBezTo>
                    <a:pt x="2630" y="3000"/>
                    <a:pt x="2675" y="2950"/>
                    <a:pt x="2509" y="2864"/>
                  </a:cubicBezTo>
                  <a:cubicBezTo>
                    <a:pt x="2193" y="2680"/>
                    <a:pt x="2257" y="1764"/>
                    <a:pt x="2257" y="1764"/>
                  </a:cubicBezTo>
                  <a:cubicBezTo>
                    <a:pt x="2257" y="1764"/>
                    <a:pt x="2341" y="327"/>
                    <a:pt x="1693" y="111"/>
                  </a:cubicBezTo>
                  <a:cubicBezTo>
                    <a:pt x="1492" y="45"/>
                    <a:pt x="1256" y="0"/>
                    <a:pt x="10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9" name="Google Shape;5049;p350"/>
            <p:cNvSpPr/>
            <p:nvPr/>
          </p:nvSpPr>
          <p:spPr>
            <a:xfrm>
              <a:off x="711232" y="2759200"/>
              <a:ext cx="92075" cy="90575"/>
            </a:xfrm>
            <a:custGeom>
              <a:rect b="b" l="l" r="r" t="t"/>
              <a:pathLst>
                <a:path extrusionOk="0" h="3623" w="3683">
                  <a:moveTo>
                    <a:pt x="1741" y="0"/>
                  </a:moveTo>
                  <a:cubicBezTo>
                    <a:pt x="1256" y="0"/>
                    <a:pt x="787" y="229"/>
                    <a:pt x="520" y="847"/>
                  </a:cubicBezTo>
                  <a:cubicBezTo>
                    <a:pt x="1" y="2010"/>
                    <a:pt x="972" y="2270"/>
                    <a:pt x="1452" y="2270"/>
                  </a:cubicBezTo>
                  <a:cubicBezTo>
                    <a:pt x="1482" y="2270"/>
                    <a:pt x="1510" y="2269"/>
                    <a:pt x="1536" y="2267"/>
                  </a:cubicBezTo>
                  <a:cubicBezTo>
                    <a:pt x="1884" y="2251"/>
                    <a:pt x="1941" y="1936"/>
                    <a:pt x="2116" y="1936"/>
                  </a:cubicBezTo>
                  <a:cubicBezTo>
                    <a:pt x="2158" y="1936"/>
                    <a:pt x="2207" y="1954"/>
                    <a:pt x="2268" y="1999"/>
                  </a:cubicBezTo>
                  <a:cubicBezTo>
                    <a:pt x="2952" y="2515"/>
                    <a:pt x="2536" y="2883"/>
                    <a:pt x="2984" y="3467"/>
                  </a:cubicBezTo>
                  <a:cubicBezTo>
                    <a:pt x="3068" y="3575"/>
                    <a:pt x="3142" y="3623"/>
                    <a:pt x="3206" y="3623"/>
                  </a:cubicBezTo>
                  <a:cubicBezTo>
                    <a:pt x="3683" y="3623"/>
                    <a:pt x="3640" y="1016"/>
                    <a:pt x="3052" y="515"/>
                  </a:cubicBezTo>
                  <a:cubicBezTo>
                    <a:pt x="2720" y="225"/>
                    <a:pt x="2222" y="0"/>
                    <a:pt x="17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0" name="Google Shape;5050;p350"/>
            <p:cNvSpPr/>
            <p:nvPr/>
          </p:nvSpPr>
          <p:spPr>
            <a:xfrm>
              <a:off x="701707" y="2709175"/>
              <a:ext cx="95450" cy="67525"/>
            </a:xfrm>
            <a:custGeom>
              <a:rect b="b" l="l" r="r" t="t"/>
              <a:pathLst>
                <a:path extrusionOk="0" h="2701" w="3818">
                  <a:moveTo>
                    <a:pt x="749" y="0"/>
                  </a:moveTo>
                  <a:cubicBezTo>
                    <a:pt x="749" y="0"/>
                    <a:pt x="1" y="100"/>
                    <a:pt x="433" y="968"/>
                  </a:cubicBezTo>
                  <a:cubicBezTo>
                    <a:pt x="563" y="1215"/>
                    <a:pt x="645" y="1303"/>
                    <a:pt x="694" y="1303"/>
                  </a:cubicBezTo>
                  <a:cubicBezTo>
                    <a:pt x="815" y="1303"/>
                    <a:pt x="749" y="784"/>
                    <a:pt x="749" y="784"/>
                  </a:cubicBezTo>
                  <a:lnTo>
                    <a:pt x="749" y="784"/>
                  </a:lnTo>
                  <a:cubicBezTo>
                    <a:pt x="749" y="784"/>
                    <a:pt x="1333" y="900"/>
                    <a:pt x="749" y="1700"/>
                  </a:cubicBezTo>
                  <a:cubicBezTo>
                    <a:pt x="149" y="2516"/>
                    <a:pt x="749" y="2700"/>
                    <a:pt x="749" y="2700"/>
                  </a:cubicBezTo>
                  <a:cubicBezTo>
                    <a:pt x="749" y="2700"/>
                    <a:pt x="933" y="2532"/>
                    <a:pt x="749" y="2284"/>
                  </a:cubicBezTo>
                  <a:cubicBezTo>
                    <a:pt x="749" y="2284"/>
                    <a:pt x="1575" y="1700"/>
                    <a:pt x="2559" y="1700"/>
                  </a:cubicBezTo>
                  <a:cubicBezTo>
                    <a:pt x="2967" y="1700"/>
                    <a:pt x="3402" y="1801"/>
                    <a:pt x="3817" y="2084"/>
                  </a:cubicBezTo>
                  <a:cubicBezTo>
                    <a:pt x="3817" y="2084"/>
                    <a:pt x="3017" y="168"/>
                    <a:pt x="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1" name="Google Shape;5051;p350"/>
            <p:cNvSpPr/>
            <p:nvPr/>
          </p:nvSpPr>
          <p:spPr>
            <a:xfrm>
              <a:off x="650407" y="2715375"/>
              <a:ext cx="37125" cy="30875"/>
            </a:xfrm>
            <a:custGeom>
              <a:rect b="b" l="l" r="r" t="t"/>
              <a:pathLst>
                <a:path extrusionOk="0" h="1235" w="1485">
                  <a:moveTo>
                    <a:pt x="1133" y="0"/>
                  </a:moveTo>
                  <a:cubicBezTo>
                    <a:pt x="1133" y="0"/>
                    <a:pt x="101" y="420"/>
                    <a:pt x="1" y="720"/>
                  </a:cubicBezTo>
                  <a:cubicBezTo>
                    <a:pt x="1" y="720"/>
                    <a:pt x="486" y="1235"/>
                    <a:pt x="862" y="1235"/>
                  </a:cubicBezTo>
                  <a:cubicBezTo>
                    <a:pt x="964" y="1235"/>
                    <a:pt x="1059" y="1197"/>
                    <a:pt x="1133" y="1100"/>
                  </a:cubicBezTo>
                  <a:cubicBezTo>
                    <a:pt x="1485" y="652"/>
                    <a:pt x="1133" y="0"/>
                    <a:pt x="1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2" name="Google Shape;5052;p350"/>
            <p:cNvSpPr/>
            <p:nvPr/>
          </p:nvSpPr>
          <p:spPr>
            <a:xfrm>
              <a:off x="769850" y="2793975"/>
              <a:ext cx="28325" cy="66200"/>
            </a:xfrm>
            <a:custGeom>
              <a:rect b="b" l="l" r="r" t="t"/>
              <a:pathLst>
                <a:path extrusionOk="0" h="2648" w="1133">
                  <a:moveTo>
                    <a:pt x="926" y="0"/>
                  </a:moveTo>
                  <a:cubicBezTo>
                    <a:pt x="912" y="0"/>
                    <a:pt x="900" y="8"/>
                    <a:pt x="900" y="24"/>
                  </a:cubicBezTo>
                  <a:cubicBezTo>
                    <a:pt x="816" y="456"/>
                    <a:pt x="816" y="876"/>
                    <a:pt x="700" y="1308"/>
                  </a:cubicBezTo>
                  <a:cubicBezTo>
                    <a:pt x="564" y="1792"/>
                    <a:pt x="300" y="2240"/>
                    <a:pt x="0" y="2641"/>
                  </a:cubicBezTo>
                  <a:cubicBezTo>
                    <a:pt x="0" y="2641"/>
                    <a:pt x="0" y="2648"/>
                    <a:pt x="5" y="2648"/>
                  </a:cubicBezTo>
                  <a:cubicBezTo>
                    <a:pt x="7" y="2648"/>
                    <a:pt x="11" y="2646"/>
                    <a:pt x="16" y="2641"/>
                  </a:cubicBezTo>
                  <a:cubicBezTo>
                    <a:pt x="616" y="2008"/>
                    <a:pt x="1132" y="924"/>
                    <a:pt x="964" y="24"/>
                  </a:cubicBezTo>
                  <a:cubicBezTo>
                    <a:pt x="956" y="8"/>
                    <a:pt x="940" y="0"/>
                    <a:pt x="9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3" name="Google Shape;5053;p350"/>
            <p:cNvSpPr/>
            <p:nvPr/>
          </p:nvSpPr>
          <p:spPr>
            <a:xfrm>
              <a:off x="791950" y="2787475"/>
              <a:ext cx="3325" cy="2525"/>
            </a:xfrm>
            <a:custGeom>
              <a:rect b="b" l="l" r="r" t="t"/>
              <a:pathLst>
                <a:path extrusionOk="0" h="101" w="133">
                  <a:moveTo>
                    <a:pt x="64" y="0"/>
                  </a:moveTo>
                  <a:cubicBezTo>
                    <a:pt x="0" y="0"/>
                    <a:pt x="0" y="100"/>
                    <a:pt x="64" y="100"/>
                  </a:cubicBezTo>
                  <a:cubicBezTo>
                    <a:pt x="132" y="100"/>
                    <a:pt x="132" y="0"/>
                    <a:pt x="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4" name="Google Shape;5054;p350"/>
          <p:cNvSpPr txBox="1"/>
          <p:nvPr/>
        </p:nvSpPr>
        <p:spPr>
          <a:xfrm>
            <a:off x="3023700" y="2628925"/>
            <a:ext cx="3096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Shoutout to Ridhima and the squirrels of NYC!</a:t>
            </a:r>
            <a:endParaRPr b="1"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8" name="Shape 4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9" name="Google Shape;4869;p333"/>
          <p:cNvSpPr/>
          <p:nvPr/>
        </p:nvSpPr>
        <p:spPr>
          <a:xfrm>
            <a:off x="-375050" y="540000"/>
            <a:ext cx="2511600" cy="477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0" name="Google Shape;4870;p333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4871" name="Google Shape;4871;p333"/>
          <p:cNvSpPr txBox="1"/>
          <p:nvPr>
            <p:ph idx="1" type="subTitle"/>
          </p:nvPr>
        </p:nvSpPr>
        <p:spPr>
          <a:xfrm>
            <a:off x="719972" y="1378025"/>
            <a:ext cx="7704000" cy="3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/>
              <a:t>Show you how to start a data science project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/>
              <a:t>Share </a:t>
            </a:r>
            <a:r>
              <a:rPr lang="en" sz="1800"/>
              <a:t>some tools</a:t>
            </a:r>
            <a:r>
              <a:rPr lang="en" sz="1800"/>
              <a:t>,</a:t>
            </a:r>
            <a:r>
              <a:rPr lang="en" sz="1800"/>
              <a:t> libraries, and algorithms used to gain insights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5" name="Shape 4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6" name="Google Shape;4876;p334"/>
          <p:cNvSpPr txBox="1"/>
          <p:nvPr>
            <p:ph idx="1" type="subTitle"/>
          </p:nvPr>
        </p:nvSpPr>
        <p:spPr>
          <a:xfrm>
            <a:off x="719972" y="1378025"/>
            <a:ext cx="7704000" cy="3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science = study of data to extract insights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 sz="1800" u="sng"/>
              <a:t>LOTS</a:t>
            </a:r>
            <a:r>
              <a:rPr lang="en" sz="1800"/>
              <a:t> of applications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take different forms like data analysis, ML/AI, research, interdisciplinary work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Regardless of what you’re doing, data science is 90% data cleaning and 10% of the fun ML models etc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Why? </a:t>
            </a:r>
            <a:r>
              <a:rPr lang="en" sz="1800"/>
              <a:t>Our insights are only as good as the data that goes into it</a:t>
            </a:r>
            <a:endParaRPr sz="1800"/>
          </a:p>
        </p:txBody>
      </p:sp>
      <p:sp>
        <p:nvSpPr>
          <p:cNvPr id="4877" name="Google Shape;4877;p334"/>
          <p:cNvSpPr/>
          <p:nvPr/>
        </p:nvSpPr>
        <p:spPr>
          <a:xfrm>
            <a:off x="-375050" y="540000"/>
            <a:ext cx="3852000" cy="477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8" name="Google Shape;4878;p334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EXPECTATIONS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2" name="Shape 4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p335"/>
          <p:cNvSpPr txBox="1"/>
          <p:nvPr>
            <p:ph idx="1" type="subTitle"/>
          </p:nvPr>
        </p:nvSpPr>
        <p:spPr>
          <a:xfrm>
            <a:off x="719972" y="1378025"/>
            <a:ext cx="7704000" cy="3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Collect data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Clean data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Exploratory Data Analysis  (EDA) to get basic insights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Stats or ML to get high-value insights</a:t>
            </a:r>
            <a:endParaRPr sz="1800"/>
          </a:p>
        </p:txBody>
      </p:sp>
      <p:sp>
        <p:nvSpPr>
          <p:cNvPr id="4884" name="Google Shape;4884;p335"/>
          <p:cNvSpPr/>
          <p:nvPr/>
        </p:nvSpPr>
        <p:spPr>
          <a:xfrm>
            <a:off x="-375050" y="540000"/>
            <a:ext cx="4416300" cy="477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5" name="Google Shape;4885;p335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SCIENCE PROCESS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9" name="Shape 4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0" name="Google Shape;4890;p336"/>
          <p:cNvSpPr txBox="1"/>
          <p:nvPr>
            <p:ph idx="1" type="subTitle"/>
          </p:nvPr>
        </p:nvSpPr>
        <p:spPr>
          <a:xfrm>
            <a:off x="719972" y="1378025"/>
            <a:ext cx="7704000" cy="3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a side project, look at what’s available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https://datasetsearch.research.google.com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https://archive.ics.uci.edu/ml/datasets.php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also use APIs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Twitter API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Spotify API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Web-scraping also an option</a:t>
            </a:r>
            <a:endParaRPr sz="1800"/>
          </a:p>
        </p:txBody>
      </p:sp>
      <p:sp>
        <p:nvSpPr>
          <p:cNvPr id="4891" name="Google Shape;4891;p336"/>
          <p:cNvSpPr/>
          <p:nvPr/>
        </p:nvSpPr>
        <p:spPr>
          <a:xfrm>
            <a:off x="-375050" y="540000"/>
            <a:ext cx="4947000" cy="477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2" name="Google Shape;4892;p336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A RESEARCH QUESTION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6" name="Shape 4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7" name="Google Shape;4897;p337"/>
          <p:cNvSpPr txBox="1"/>
          <p:nvPr>
            <p:ph type="title"/>
          </p:nvPr>
        </p:nvSpPr>
        <p:spPr>
          <a:xfrm>
            <a:off x="2612100" y="3066200"/>
            <a:ext cx="39198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RESEARCH QUESTION</a:t>
            </a:r>
            <a:endParaRPr/>
          </a:p>
        </p:txBody>
      </p:sp>
      <p:sp>
        <p:nvSpPr>
          <p:cNvPr id="4898" name="Google Shape;4898;p337"/>
          <p:cNvSpPr txBox="1"/>
          <p:nvPr>
            <p:ph idx="1" type="subTitle"/>
          </p:nvPr>
        </p:nvSpPr>
        <p:spPr>
          <a:xfrm>
            <a:off x="2612100" y="1669925"/>
            <a:ext cx="3919800" cy="13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/>
              <a:t>What are the squirrels of NYC up to?</a:t>
            </a:r>
            <a:endParaRPr sz="2700"/>
          </a:p>
        </p:txBody>
      </p:sp>
      <p:pic>
        <p:nvPicPr>
          <p:cNvPr id="4899" name="Google Shape;4899;p337"/>
          <p:cNvPicPr preferRelativeResize="0"/>
          <p:nvPr/>
        </p:nvPicPr>
        <p:blipFill rotWithShape="1">
          <a:blip r:embed="rId3">
            <a:alphaModFix/>
          </a:blip>
          <a:srcRect b="0" l="27673" r="3555" t="0"/>
          <a:stretch/>
        </p:blipFill>
        <p:spPr>
          <a:xfrm>
            <a:off x="0" y="3135950"/>
            <a:ext cx="2165100" cy="2007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900" name="Google Shape;4900;p337"/>
          <p:cNvSpPr/>
          <p:nvPr/>
        </p:nvSpPr>
        <p:spPr>
          <a:xfrm>
            <a:off x="2797025" y="3728175"/>
            <a:ext cx="1981200" cy="1308600"/>
          </a:xfrm>
          <a:prstGeom prst="cloudCallout">
            <a:avLst>
              <a:gd fmla="val -72629" name="adj1"/>
              <a:gd fmla="val -3609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hoa that’s nuts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4" name="Shape 4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" name="Google Shape;4905;p338"/>
          <p:cNvSpPr txBox="1"/>
          <p:nvPr>
            <p:ph idx="1" type="subTitle"/>
          </p:nvPr>
        </p:nvSpPr>
        <p:spPr>
          <a:xfrm>
            <a:off x="719972" y="1378025"/>
            <a:ext cx="7704000" cy="3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Structure – the “shape” of the data file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Granularity – how fine/course each columns in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Scope – how (in)complete the data is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Temporality – what is the time period of the data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Faithfulness – how well does the data </a:t>
            </a:r>
            <a:r>
              <a:rPr lang="en" sz="1800"/>
              <a:t>capture</a:t>
            </a:r>
            <a:r>
              <a:rPr lang="en" sz="1800"/>
              <a:t> reality?</a:t>
            </a:r>
            <a:endParaRPr sz="1800"/>
          </a:p>
        </p:txBody>
      </p:sp>
      <p:sp>
        <p:nvSpPr>
          <p:cNvPr id="4906" name="Google Shape;4906;p338"/>
          <p:cNvSpPr/>
          <p:nvPr/>
        </p:nvSpPr>
        <p:spPr>
          <a:xfrm>
            <a:off x="-375050" y="540000"/>
            <a:ext cx="4245900" cy="477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7" name="Google Shape;4907;p338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PROPERTIES OF DATA</a:t>
            </a:r>
            <a:endParaRPr/>
          </a:p>
        </p:txBody>
      </p:sp>
      <p:sp>
        <p:nvSpPr>
          <p:cNvPr id="4908" name="Google Shape;4908;p338"/>
          <p:cNvSpPr txBox="1"/>
          <p:nvPr/>
        </p:nvSpPr>
        <p:spPr>
          <a:xfrm>
            <a:off x="719975" y="4631775"/>
            <a:ext cx="393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Source: Prof.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Gunawardena’s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slides for CS439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2" name="Shape 4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3" name="Google Shape;4913;p339"/>
          <p:cNvSpPr txBox="1"/>
          <p:nvPr>
            <p:ph idx="1" type="subTitle"/>
          </p:nvPr>
        </p:nvSpPr>
        <p:spPr>
          <a:xfrm>
            <a:off x="719972" y="1378025"/>
            <a:ext cx="7704000" cy="3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Python is cool bc it has lots of data </a:t>
            </a:r>
            <a:r>
              <a:rPr lang="en" sz="1800"/>
              <a:t>science</a:t>
            </a:r>
            <a:r>
              <a:rPr lang="en" sz="1800"/>
              <a:t> libraries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Numpy provides mathematical functions for arrays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Pandas gives data structures like DataFrames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Benefit is that you can condense many lines of code into one</a:t>
            </a:r>
            <a:endParaRPr sz="1800"/>
          </a:p>
        </p:txBody>
      </p:sp>
      <p:sp>
        <p:nvSpPr>
          <p:cNvPr id="4914" name="Google Shape;4914;p339"/>
          <p:cNvSpPr/>
          <p:nvPr/>
        </p:nvSpPr>
        <p:spPr>
          <a:xfrm>
            <a:off x="-375050" y="540000"/>
            <a:ext cx="3301200" cy="477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5" name="Google Shape;4915;p339"/>
          <p:cNvSpPr txBox="1"/>
          <p:nvPr>
            <p:ph type="title"/>
          </p:nvPr>
        </p:nvSpPr>
        <p:spPr>
          <a:xfrm>
            <a:off x="720000" y="540000"/>
            <a:ext cx="77040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&amp; NUMPY</a:t>
            </a:r>
            <a:endParaRPr/>
          </a:p>
        </p:txBody>
      </p:sp>
      <p:pic>
        <p:nvPicPr>
          <p:cNvPr id="4916" name="Google Shape;4916;p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400" y="3538350"/>
            <a:ext cx="2853600" cy="16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ol Professor CV by Slidesgo">
  <a:themeElements>
    <a:clrScheme name="Simple Light">
      <a:dk1>
        <a:srgbClr val="EBFAFA"/>
      </a:dk1>
      <a:lt1>
        <a:srgbClr val="FFFFFF"/>
      </a:lt1>
      <a:dk2>
        <a:srgbClr val="76ACA9"/>
      </a:dk2>
      <a:lt2>
        <a:srgbClr val="C0D99A"/>
      </a:lt2>
      <a:accent1>
        <a:srgbClr val="273533"/>
      </a:accent1>
      <a:accent2>
        <a:srgbClr val="F19482"/>
      </a:accent2>
      <a:accent3>
        <a:srgbClr val="83C8C5"/>
      </a:accent3>
      <a:accent4>
        <a:srgbClr val="FBDF74"/>
      </a:accent4>
      <a:accent5>
        <a:srgbClr val="F8B677"/>
      </a:accent5>
      <a:accent6>
        <a:srgbClr val="EBFAF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ol Professor CV by Slidesgo">
  <a:themeElements>
    <a:clrScheme name="Simple Light">
      <a:dk1>
        <a:srgbClr val="EBFAFA"/>
      </a:dk1>
      <a:lt1>
        <a:srgbClr val="FFFFFF"/>
      </a:lt1>
      <a:dk2>
        <a:srgbClr val="76ACA9"/>
      </a:dk2>
      <a:lt2>
        <a:srgbClr val="C0D99A"/>
      </a:lt2>
      <a:accent1>
        <a:srgbClr val="273533"/>
      </a:accent1>
      <a:accent2>
        <a:srgbClr val="F19482"/>
      </a:accent2>
      <a:accent3>
        <a:srgbClr val="83C8C5"/>
      </a:accent3>
      <a:accent4>
        <a:srgbClr val="FBDF74"/>
      </a:accent4>
      <a:accent5>
        <a:srgbClr val="F8B677"/>
      </a:accent5>
      <a:accent6>
        <a:srgbClr val="EBFAF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ol Professor CV by Slidesgo">
  <a:themeElements>
    <a:clrScheme name="Simple Light">
      <a:dk1>
        <a:srgbClr val="EBFAFA"/>
      </a:dk1>
      <a:lt1>
        <a:srgbClr val="FFFFFF"/>
      </a:lt1>
      <a:dk2>
        <a:srgbClr val="76ACA9"/>
      </a:dk2>
      <a:lt2>
        <a:srgbClr val="C0D99A"/>
      </a:lt2>
      <a:accent1>
        <a:srgbClr val="273533"/>
      </a:accent1>
      <a:accent2>
        <a:srgbClr val="F19482"/>
      </a:accent2>
      <a:accent3>
        <a:srgbClr val="83C8C5"/>
      </a:accent3>
      <a:accent4>
        <a:srgbClr val="FBDF74"/>
      </a:accent4>
      <a:accent5>
        <a:srgbClr val="F8B677"/>
      </a:accent5>
      <a:accent6>
        <a:srgbClr val="EBFAF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ool Professor CV by Slidesgo">
  <a:themeElements>
    <a:clrScheme name="Simple Light">
      <a:dk1>
        <a:srgbClr val="EBFAFA"/>
      </a:dk1>
      <a:lt1>
        <a:srgbClr val="FFFFFF"/>
      </a:lt1>
      <a:dk2>
        <a:srgbClr val="76ACA9"/>
      </a:dk2>
      <a:lt2>
        <a:srgbClr val="C0D99A"/>
      </a:lt2>
      <a:accent1>
        <a:srgbClr val="273533"/>
      </a:accent1>
      <a:accent2>
        <a:srgbClr val="F19482"/>
      </a:accent2>
      <a:accent3>
        <a:srgbClr val="83C8C5"/>
      </a:accent3>
      <a:accent4>
        <a:srgbClr val="FBDF74"/>
      </a:accent4>
      <a:accent5>
        <a:srgbClr val="F8B677"/>
      </a:accent5>
      <a:accent6>
        <a:srgbClr val="EBFAF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ool Professor CV by Slidesgo">
  <a:themeElements>
    <a:clrScheme name="Simple Light">
      <a:dk1>
        <a:srgbClr val="EBFAFA"/>
      </a:dk1>
      <a:lt1>
        <a:srgbClr val="FFFFFF"/>
      </a:lt1>
      <a:dk2>
        <a:srgbClr val="76ACA9"/>
      </a:dk2>
      <a:lt2>
        <a:srgbClr val="C0D99A"/>
      </a:lt2>
      <a:accent1>
        <a:srgbClr val="273533"/>
      </a:accent1>
      <a:accent2>
        <a:srgbClr val="F19482"/>
      </a:accent2>
      <a:accent3>
        <a:srgbClr val="83C8C5"/>
      </a:accent3>
      <a:accent4>
        <a:srgbClr val="FBDF74"/>
      </a:accent4>
      <a:accent5>
        <a:srgbClr val="F8B677"/>
      </a:accent5>
      <a:accent6>
        <a:srgbClr val="EBFAF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ool Professor CV by Slidesgo">
  <a:themeElements>
    <a:clrScheme name="Simple Light">
      <a:dk1>
        <a:srgbClr val="EBFAFA"/>
      </a:dk1>
      <a:lt1>
        <a:srgbClr val="FFFFFF"/>
      </a:lt1>
      <a:dk2>
        <a:srgbClr val="76ACA9"/>
      </a:dk2>
      <a:lt2>
        <a:srgbClr val="C0D99A"/>
      </a:lt2>
      <a:accent1>
        <a:srgbClr val="273533"/>
      </a:accent1>
      <a:accent2>
        <a:srgbClr val="F19482"/>
      </a:accent2>
      <a:accent3>
        <a:srgbClr val="83C8C5"/>
      </a:accent3>
      <a:accent4>
        <a:srgbClr val="FBDF74"/>
      </a:accent4>
      <a:accent5>
        <a:srgbClr val="F8B677"/>
      </a:accent5>
      <a:accent6>
        <a:srgbClr val="EBFAF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