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BG_PPT_TRIB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72"/>
            <a:ext cx="9144000" cy="5143356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D710-63E8-4EA8-A8E2-2DD134C3DB19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56B1-EF4B-4027-B8CF-3D437F5EA6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bg-ap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86000"/>
            <a:ext cx="5715008" cy="35718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0128" y="714362"/>
            <a:ext cx="7772400" cy="1102519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/>
              <a:t>Fluxo de telas </a:t>
            </a:r>
            <a:r>
              <a:rPr lang="pt-BR" sz="3600" b="1" dirty="0" err="1" smtClean="0"/>
              <a:t>Wi-Fi</a:t>
            </a:r>
            <a:r>
              <a:rPr lang="pt-BR" sz="3600" b="1" dirty="0" smtClean="0"/>
              <a:t> Café do Ponto</a:t>
            </a:r>
            <a:endParaRPr lang="pt-BR" sz="3600" b="1" dirty="0"/>
          </a:p>
        </p:txBody>
      </p:sp>
      <p:pic>
        <p:nvPicPr>
          <p:cNvPr id="1026" name="Picture 2" descr="C:\CHIQUITO\PROJETOS TRIIBO\CafeDoPonto\arquivos\logo_caf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214560"/>
            <a:ext cx="2028815" cy="1514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bg-ap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86000"/>
            <a:ext cx="5715008" cy="3571881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644081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2858527"/>
            <a:ext cx="1141983" cy="114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CHIQUITO\PROJETOS TRIIBO\CafeDoPonto\arquivos\logo_café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2072709"/>
            <a:ext cx="2028815" cy="1514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QUITO\PROJETOS TRIIBO\CafeDoPonto\arquivos\fluxo-2\1-pag_promoca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642924"/>
            <a:ext cx="1643074" cy="426971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642923"/>
            <a:ext cx="1884325" cy="334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785786" y="3997121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O usuário escolhe a rede </a:t>
            </a:r>
            <a:r>
              <a:rPr lang="pt-BR" b="1" dirty="0" err="1" smtClean="0"/>
              <a:t>Triibo</a:t>
            </a:r>
            <a:r>
              <a:rPr lang="pt-BR" b="1" dirty="0" smtClean="0"/>
              <a:t> </a:t>
            </a:r>
            <a:r>
              <a:rPr lang="pt-BR" b="1" dirty="0" err="1" smtClean="0"/>
              <a:t>Wifi</a:t>
            </a:r>
            <a:r>
              <a:rPr lang="pt-BR" b="1" dirty="0" smtClean="0"/>
              <a:t> Café do Ponto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29388" y="642924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 será direcionado para uma página inicial onde poderá visualizar promoções.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642910" y="4068559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10" name="Elipse 9"/>
          <p:cNvSpPr/>
          <p:nvPr/>
        </p:nvSpPr>
        <p:spPr>
          <a:xfrm>
            <a:off x="6000760" y="7858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11" name="Seta para a direita 10"/>
          <p:cNvSpPr/>
          <p:nvPr/>
        </p:nvSpPr>
        <p:spPr>
          <a:xfrm>
            <a:off x="3500430" y="142874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CHIQUITO\PROJETOS TRIIBO\CafeDoPonto\arquivos\fluxo-2\1-pag_promoca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642924"/>
            <a:ext cx="1643074" cy="4269710"/>
          </a:xfrm>
          <a:prstGeom prst="rect">
            <a:avLst/>
          </a:prstGeom>
          <a:noFill/>
        </p:spPr>
      </p:pic>
      <p:pic>
        <p:nvPicPr>
          <p:cNvPr id="3074" name="Picture 2" descr="C:\CHIQUITO\PROJETOS TRIIBO\CafeDoPonto\arquivos\fluxo-2\2-aguar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642923"/>
            <a:ext cx="2263692" cy="4024341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14282" y="1214428"/>
            <a:ext cx="164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Ao clicar no botão </a:t>
            </a:r>
            <a:r>
              <a:rPr lang="pt-BR" b="1" dirty="0" smtClean="0"/>
              <a:t>“Clique aqui para liberar a internet!”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57984" y="1148354"/>
            <a:ext cx="221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Página de direcionamento</a:t>
            </a:r>
          </a:p>
          <a:p>
            <a:r>
              <a:rPr lang="pt-BR" dirty="0" smtClean="0"/>
              <a:t>automático </a:t>
            </a:r>
            <a:r>
              <a:rPr lang="pt-BR" b="1" dirty="0" smtClean="0"/>
              <a:t>“Aguarde...”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1428728" y="64292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10" name="Elipse 9"/>
          <p:cNvSpPr/>
          <p:nvPr/>
        </p:nvSpPr>
        <p:spPr>
          <a:xfrm>
            <a:off x="6858016" y="64292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4</a:t>
            </a:r>
            <a:endParaRPr lang="pt-BR" b="1" dirty="0"/>
          </a:p>
        </p:txBody>
      </p:sp>
      <p:sp>
        <p:nvSpPr>
          <p:cNvPr id="11" name="Seta para a direita 10"/>
          <p:cNvSpPr/>
          <p:nvPr/>
        </p:nvSpPr>
        <p:spPr>
          <a:xfrm>
            <a:off x="3714744" y="100011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57158" y="1285866"/>
            <a:ext cx="164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Para liberar o acesso a internet o usuário deverá escolher um dos 3 métodos de </a:t>
            </a:r>
            <a:r>
              <a:rPr lang="pt-BR" dirty="0" err="1" smtClean="0"/>
              <a:t>login</a:t>
            </a:r>
            <a:endParaRPr lang="pt-BR" b="1" dirty="0"/>
          </a:p>
        </p:txBody>
      </p:sp>
      <p:sp>
        <p:nvSpPr>
          <p:cNvPr id="9" name="Elipse 8"/>
          <p:cNvSpPr/>
          <p:nvPr/>
        </p:nvSpPr>
        <p:spPr>
          <a:xfrm>
            <a:off x="1571604" y="71436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</a:t>
            </a:r>
            <a:endParaRPr lang="pt-BR" b="1" dirty="0"/>
          </a:p>
        </p:txBody>
      </p:sp>
      <p:sp>
        <p:nvSpPr>
          <p:cNvPr id="11" name="Seta para a direita 10"/>
          <p:cNvSpPr/>
          <p:nvPr/>
        </p:nvSpPr>
        <p:spPr>
          <a:xfrm>
            <a:off x="2500298" y="100011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C:\CHIQUITO\PROJETOS TRIIBO\CafeDoPonto\arquivos\fluxo-2\3-login-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5592" y="714363"/>
            <a:ext cx="2210113" cy="3929089"/>
          </a:xfrm>
          <a:prstGeom prst="rect">
            <a:avLst/>
          </a:prstGeom>
          <a:noFill/>
        </p:spPr>
      </p:pic>
      <p:pic>
        <p:nvPicPr>
          <p:cNvPr id="1026" name="Picture 2" descr="C:\CHIQUITO\PROJETOS TRIIBO\CafeDoPonto\arquivos\fluxo 1\3-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714362"/>
            <a:ext cx="2209275" cy="3927600"/>
          </a:xfrm>
          <a:prstGeom prst="rect">
            <a:avLst/>
          </a:prstGeom>
          <a:noFill/>
        </p:spPr>
      </p:pic>
      <p:sp>
        <p:nvSpPr>
          <p:cNvPr id="8" name="Elipse 7"/>
          <p:cNvSpPr/>
          <p:nvPr/>
        </p:nvSpPr>
        <p:spPr>
          <a:xfrm>
            <a:off x="285720" y="71420"/>
            <a:ext cx="428628" cy="4286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85786" y="7142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Login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000892" y="1285866"/>
            <a:ext cx="164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liberar o acesso a internet o usuário deverá escolher um dos 3 métodos de </a:t>
            </a:r>
            <a:r>
              <a:rPr lang="pt-BR" dirty="0" err="1" smtClean="0"/>
              <a:t>login</a:t>
            </a:r>
            <a:endParaRPr lang="pt-BR" b="1" dirty="0"/>
          </a:p>
        </p:txBody>
      </p:sp>
      <p:sp>
        <p:nvSpPr>
          <p:cNvPr id="13" name="Elipse 12"/>
          <p:cNvSpPr/>
          <p:nvPr/>
        </p:nvSpPr>
        <p:spPr>
          <a:xfrm>
            <a:off x="7072330" y="71436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42910" y="71436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Modelo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72330" y="71436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Modelo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643042" y="4692865"/>
            <a:ext cx="785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telas a seguir tem o mesmo comportamento para os dois modelos acima.</a:t>
            </a:r>
            <a:endParaRPr lang="pt-BR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CHIQUITO\PROJETOS TRIIBO\CafeDoPonto\arquivos\fluxo-2\3-login-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722298"/>
            <a:ext cx="2286016" cy="4064030"/>
          </a:xfrm>
          <a:prstGeom prst="rect">
            <a:avLst/>
          </a:prstGeom>
          <a:noFill/>
        </p:spPr>
      </p:pic>
      <p:pic>
        <p:nvPicPr>
          <p:cNvPr id="10" name="Picture 2" descr="C:\CHIQUITO\PROJETOS TRIIBO\CafeDoPonto\arquivos\fluxo-2\3-login-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714363"/>
            <a:ext cx="2272597" cy="4040172"/>
          </a:xfrm>
          <a:prstGeom prst="rect">
            <a:avLst/>
          </a:prstGeom>
          <a:noFill/>
        </p:spPr>
      </p:pic>
      <p:sp>
        <p:nvSpPr>
          <p:cNvPr id="11" name="Seta para a direita 10"/>
          <p:cNvSpPr/>
          <p:nvPr/>
        </p:nvSpPr>
        <p:spPr>
          <a:xfrm>
            <a:off x="2786050" y="2643188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357950" y="3857634"/>
            <a:ext cx="2143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usuário deverá seu  usuário e senha do </a:t>
            </a:r>
            <a:r>
              <a:rPr lang="pt-BR" dirty="0" err="1" smtClean="0"/>
              <a:t>facebook</a:t>
            </a:r>
            <a:endParaRPr lang="pt-BR" b="1" dirty="0"/>
          </a:p>
        </p:txBody>
      </p:sp>
      <p:pic>
        <p:nvPicPr>
          <p:cNvPr id="14" name="Picture 2" descr="C:\CHIQUITO\PROJETOS TRIIBO\CafeDoPonto\arquivos\fluxo-2\3-login-face-er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714362"/>
            <a:ext cx="1714512" cy="3048021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785786" y="7142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Login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Facebook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85720" y="71420"/>
            <a:ext cx="428628" cy="4286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5929322" y="2214560"/>
            <a:ext cx="785818" cy="214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85720" y="9005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5.1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C:\CHIQUITO\PROJETOS TRIIBO\CafeDoPonto\arquivos\fluxo-2\3-login-goo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714362"/>
            <a:ext cx="2286016" cy="4064029"/>
          </a:xfrm>
          <a:prstGeom prst="rect">
            <a:avLst/>
          </a:prstGeom>
          <a:noFill/>
        </p:spPr>
      </p:pic>
      <p:pic>
        <p:nvPicPr>
          <p:cNvPr id="21" name="Picture 4" descr="C:\CHIQUITO\PROJETOS TRIIBO\CafeDoPonto\arquivos\fluxo-2\3-login-google-er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714362"/>
            <a:ext cx="1714512" cy="3048022"/>
          </a:xfrm>
          <a:prstGeom prst="rect">
            <a:avLst/>
          </a:prstGeom>
          <a:noFill/>
        </p:spPr>
      </p:pic>
      <p:pic>
        <p:nvPicPr>
          <p:cNvPr id="10" name="Picture 2" descr="C:\CHIQUITO\PROJETOS TRIIBO\CafeDoPonto\arquivos\fluxo-2\3-login-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714363"/>
            <a:ext cx="2272597" cy="4040172"/>
          </a:xfrm>
          <a:prstGeom prst="rect">
            <a:avLst/>
          </a:prstGeom>
          <a:noFill/>
        </p:spPr>
      </p:pic>
      <p:sp>
        <p:nvSpPr>
          <p:cNvPr id="11" name="Seta para a direita 10"/>
          <p:cNvSpPr/>
          <p:nvPr/>
        </p:nvSpPr>
        <p:spPr>
          <a:xfrm>
            <a:off x="2786050" y="2643188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357950" y="3857634"/>
            <a:ext cx="2143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usuário deverá seu  usuário e senha do </a:t>
            </a:r>
            <a:r>
              <a:rPr lang="pt-BR" dirty="0" err="1" smtClean="0"/>
              <a:t>facebook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85786" y="7142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Login</a:t>
            </a:r>
            <a:r>
              <a:rPr lang="pt-BR" b="1" dirty="0" smtClean="0">
                <a:solidFill>
                  <a:schemeClr val="bg1"/>
                </a:solidFill>
              </a:rPr>
              <a:t> Google - (somente em </a:t>
            </a:r>
            <a:r>
              <a:rPr lang="pt-BR" b="1" dirty="0" err="1" smtClean="0">
                <a:solidFill>
                  <a:schemeClr val="bg1"/>
                </a:solidFill>
              </a:rPr>
              <a:t>android</a:t>
            </a:r>
            <a:r>
              <a:rPr lang="pt-BR" b="1" dirty="0" smtClean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85720" y="71420"/>
            <a:ext cx="428628" cy="4286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5929322" y="2214560"/>
            <a:ext cx="785818" cy="214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85720" y="9005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5.1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CHIQUITO\PROJETOS TRIIBO\CafeDoPonto\arquivos\fluxo-2\3-login-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886" y="714363"/>
            <a:ext cx="2272597" cy="4040172"/>
          </a:xfrm>
          <a:prstGeom prst="rect">
            <a:avLst/>
          </a:prstGeom>
          <a:noFill/>
        </p:spPr>
      </p:pic>
      <p:pic>
        <p:nvPicPr>
          <p:cNvPr id="7170" name="Picture 2" descr="C:\CHIQUITO\PROJETOS TRIIBO\CafeDoPonto\arquivos\fluxo-2\3-login-email-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5" y="714362"/>
            <a:ext cx="2286015" cy="4064028"/>
          </a:xfrm>
          <a:prstGeom prst="rect">
            <a:avLst/>
          </a:prstGeom>
          <a:noFill/>
        </p:spPr>
      </p:pic>
      <p:sp>
        <p:nvSpPr>
          <p:cNvPr id="11" name="Seta para a direita 10"/>
          <p:cNvSpPr/>
          <p:nvPr/>
        </p:nvSpPr>
        <p:spPr>
          <a:xfrm>
            <a:off x="3571836" y="3214692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858016" y="857238"/>
            <a:ext cx="2143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usuário entrará com Nome, Email e </a:t>
            </a:r>
            <a:r>
              <a:rPr lang="pt-BR" dirty="0" err="1" smtClean="0"/>
              <a:t>e</a:t>
            </a:r>
            <a:r>
              <a:rPr lang="pt-BR" dirty="0" smtClean="0"/>
              <a:t> Senha.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85786" y="71420"/>
            <a:ext cx="14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Login</a:t>
            </a:r>
            <a:r>
              <a:rPr lang="pt-BR" b="1" dirty="0" smtClean="0">
                <a:solidFill>
                  <a:schemeClr val="bg1"/>
                </a:solidFill>
              </a:rPr>
              <a:t> Email</a:t>
            </a:r>
          </a:p>
        </p:txBody>
      </p:sp>
      <p:sp>
        <p:nvSpPr>
          <p:cNvPr id="8" name="Elipse 7"/>
          <p:cNvSpPr/>
          <p:nvPr/>
        </p:nvSpPr>
        <p:spPr>
          <a:xfrm>
            <a:off x="285720" y="71420"/>
            <a:ext cx="428628" cy="4286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5720" y="9005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5.3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CHIQUITO\PROJETOS TRIIBO\CafeDoPonto\arquivos\fluxo-2\3-login-email-erro-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592" y="714362"/>
            <a:ext cx="2277086" cy="4048153"/>
          </a:xfrm>
          <a:prstGeom prst="rect">
            <a:avLst/>
          </a:prstGeom>
          <a:noFill/>
        </p:spPr>
      </p:pic>
      <p:pic>
        <p:nvPicPr>
          <p:cNvPr id="8194" name="Picture 2" descr="C:\CHIQUITO\PROJETOS TRIIBO\CafeDoPonto\arquivos\fluxo-2\3-login-email-sucesso-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722" y="714362"/>
            <a:ext cx="2298492" cy="4086209"/>
          </a:xfrm>
          <a:prstGeom prst="rect">
            <a:avLst/>
          </a:prstGeom>
          <a:noFill/>
        </p:spPr>
      </p:pic>
      <p:pic>
        <p:nvPicPr>
          <p:cNvPr id="7170" name="Picture 2" descr="C:\CHIQUITO\PROJETOS TRIIBO\CafeDoPonto\arquivos\fluxo-2\3-login-email-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714362"/>
            <a:ext cx="2286015" cy="406402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85786" y="7142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Login</a:t>
            </a:r>
            <a:r>
              <a:rPr lang="pt-BR" b="1" dirty="0" smtClean="0">
                <a:solidFill>
                  <a:schemeClr val="bg1"/>
                </a:solidFill>
              </a:rPr>
              <a:t> Email - Validação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5572132" y="3929072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13"/>
          <p:cNvSpPr/>
          <p:nvPr/>
        </p:nvSpPr>
        <p:spPr>
          <a:xfrm>
            <a:off x="2928926" y="3929072"/>
            <a:ext cx="642942" cy="21431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85720" y="71420"/>
            <a:ext cx="428628" cy="4286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720" y="9005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5.3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42910" y="714362"/>
            <a:ext cx="2571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Se o processo ocorrer OK o usuário será direcionado para página final (IOS). No </a:t>
            </a:r>
            <a:r>
              <a:rPr lang="pt-BR" dirty="0" err="1" smtClean="0"/>
              <a:t>android</a:t>
            </a:r>
            <a:r>
              <a:rPr lang="pt-BR" dirty="0" smtClean="0"/>
              <a:t> o comportamento é o fechamento automático do </a:t>
            </a:r>
            <a:r>
              <a:rPr lang="pt-BR" dirty="0" err="1" smtClean="0"/>
              <a:t>capitive</a:t>
            </a:r>
            <a:r>
              <a:rPr lang="pt-BR" dirty="0" smtClean="0"/>
              <a:t> portal </a:t>
            </a:r>
            <a:r>
              <a:rPr lang="pt-BR" dirty="0" err="1" smtClean="0"/>
              <a:t>wifi</a:t>
            </a:r>
            <a:r>
              <a:rPr lang="pt-BR" dirty="0" smtClean="0"/>
              <a:t>.</a:t>
            </a:r>
            <a:endParaRPr lang="pt-BR" b="1" dirty="0"/>
          </a:p>
        </p:txBody>
      </p:sp>
      <p:sp>
        <p:nvSpPr>
          <p:cNvPr id="11" name="Seta para a direita 10"/>
          <p:cNvSpPr/>
          <p:nvPr/>
        </p:nvSpPr>
        <p:spPr>
          <a:xfrm>
            <a:off x="3714744" y="100011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85786" y="7142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Usuário validado – Internet liberada</a:t>
            </a:r>
            <a:endParaRPr lang="pt-B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720" y="71420"/>
            <a:ext cx="428628" cy="4286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C:\CHIQUITO\PROJETOS TRIIBO\CafeDoPonto\arquivos\fluxo-2\4-fin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714361"/>
            <a:ext cx="2286016" cy="4064028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5786446" y="3929072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Obs.: essa página é criada apenas para que o processo no IOS não fique vazio!</a:t>
            </a:r>
            <a:endParaRPr lang="pt-BR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204</Words>
  <Application>Microsoft Office PowerPoint</Application>
  <PresentationFormat>Apresentação na tela (16:9)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Fluxo de telas Wi-Fi Café do Ponto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telas Wi-Fi Café do Ponto</dc:title>
  <dc:creator>CHIQUITO</dc:creator>
  <cp:lastModifiedBy>CHIQUITO</cp:lastModifiedBy>
  <cp:revision>19</cp:revision>
  <dcterms:created xsi:type="dcterms:W3CDTF">2018-03-19T17:11:05Z</dcterms:created>
  <dcterms:modified xsi:type="dcterms:W3CDTF">2018-03-19T19:05:31Z</dcterms:modified>
</cp:coreProperties>
</file>