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Nunito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NunitoLight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5" Type="http://schemas.openxmlformats.org/officeDocument/2006/relationships/font" Target="fonts/NunitoLight-italic.fntdata"/><Relationship Id="rId14" Type="http://schemas.openxmlformats.org/officeDocument/2006/relationships/font" Target="fonts/NunitoLight-bold.fntdata"/><Relationship Id="rId16" Type="http://schemas.openxmlformats.org/officeDocument/2006/relationships/font" Target="fonts/Nuni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2ded9089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2ded9089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2e72cc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2e72cc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3500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374 Scrum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Riker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723025"/>
            <a:ext cx="53613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Archisha Bhattacharya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Bulbul Arora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Yixu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1480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Our why?</a:t>
            </a:r>
            <a:endParaRPr sz="250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unito Light"/>
              <a:buChar char="●"/>
            </a:pPr>
            <a:r>
              <a:rPr lang="en" sz="165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University students need better tools to manage their coursework.</a:t>
            </a:r>
            <a:endParaRPr sz="165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243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How?</a:t>
            </a:r>
            <a:endParaRPr sz="250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unito Light"/>
              <a:buChar char="●"/>
            </a:pPr>
            <a:r>
              <a:rPr lang="en" sz="175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An interface where students can enter their coursework as an “event” and organize and view them in different ways.</a:t>
            </a:r>
            <a:endParaRPr sz="175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338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What?</a:t>
            </a:r>
            <a:endParaRPr sz="250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unito Light"/>
              <a:buChar char="●"/>
            </a:pPr>
            <a:r>
              <a:rPr lang="en" sz="175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An agenda-based application where students will be able to schedule their events for easy access. </a:t>
            </a:r>
            <a:endParaRPr sz="175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37" name="Google Shape;137;p14"/>
          <p:cNvSpPr txBox="1"/>
          <p:nvPr>
            <p:ph idx="4294967295" type="ctrTitle"/>
          </p:nvPr>
        </p:nvSpPr>
        <p:spPr>
          <a:xfrm>
            <a:off x="1891350" y="585354"/>
            <a:ext cx="53613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Initiation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1480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Envisioned Customer</a:t>
            </a:r>
            <a:endParaRPr sz="250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unito Light"/>
              <a:buChar char="●"/>
            </a:pPr>
            <a:r>
              <a:rPr lang="en" sz="175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Students</a:t>
            </a:r>
            <a:endParaRPr sz="175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243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Constraints</a:t>
            </a:r>
            <a:endParaRPr sz="250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</a:pPr>
            <a:r>
              <a:rPr lang="en" sz="160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User-input will be form-based with specific fields</a:t>
            </a:r>
            <a:endParaRPr sz="160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1891350" y="585354"/>
            <a:ext cx="53613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