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76591-D549-4C74-A3DD-4875E41CDDA7}" v="1" dt="2025-08-07T15:18:04.1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2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isman Chakraborty" userId="d8b40ffda4dcf3ae" providerId="LiveId" clId="{11E76591-D549-4C74-A3DD-4875E41CDDA7}"/>
    <pc:docChg chg="custSel modSld">
      <pc:chgData name="Archisman Chakraborty" userId="d8b40ffda4dcf3ae" providerId="LiveId" clId="{11E76591-D549-4C74-A3DD-4875E41CDDA7}" dt="2025-08-07T15:18:04.101" v="12"/>
      <pc:docMkLst>
        <pc:docMk/>
      </pc:docMkLst>
      <pc:sldChg chg="addSp delSp modSp mod">
        <pc:chgData name="Archisman Chakraborty" userId="d8b40ffda4dcf3ae" providerId="LiveId" clId="{11E76591-D549-4C74-A3DD-4875E41CDDA7}" dt="2025-08-07T15:18:04.101" v="12"/>
        <pc:sldMkLst>
          <pc:docMk/>
          <pc:sldMk cId="0" sldId="273"/>
        </pc:sldMkLst>
        <pc:picChg chg="del">
          <ac:chgData name="Archisman Chakraborty" userId="d8b40ffda4dcf3ae" providerId="LiveId" clId="{11E76591-D549-4C74-A3DD-4875E41CDDA7}" dt="2025-08-07T15:16:20.375" v="0" actId="478"/>
          <ac:picMkLst>
            <pc:docMk/>
            <pc:sldMk cId="0" sldId="273"/>
            <ac:picMk id="4" creationId="{00000000-0000-0000-0000-000000000000}"/>
          </ac:picMkLst>
        </pc:picChg>
        <pc:picChg chg="add del mod">
          <ac:chgData name="Archisman Chakraborty" userId="d8b40ffda4dcf3ae" providerId="LiveId" clId="{11E76591-D549-4C74-A3DD-4875E41CDDA7}" dt="2025-08-07T15:18:00.965" v="11" actId="21"/>
          <ac:picMkLst>
            <pc:docMk/>
            <pc:sldMk cId="0" sldId="273"/>
            <ac:picMk id="6" creationId="{E32B6BEE-C23A-B671-FB35-B76B1E945A55}"/>
          </ac:picMkLst>
        </pc:picChg>
        <pc:picChg chg="add mod">
          <ac:chgData name="Archisman Chakraborty" userId="d8b40ffda4dcf3ae" providerId="LiveId" clId="{11E76591-D549-4C74-A3DD-4875E41CDDA7}" dt="2025-08-07T15:18:04.101" v="12"/>
          <ac:picMkLst>
            <pc:docMk/>
            <pc:sldMk cId="0" sldId="273"/>
            <ac:picMk id="7" creationId="{E32B6BEE-C23A-B671-FB35-B76B1E945A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93" y="736854"/>
            <a:ext cx="334835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D0D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198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4997"/>
                </a:lnTo>
                <a:lnTo>
                  <a:pt x="3703320" y="9499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3641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0"/>
                </a:moveTo>
                <a:lnTo>
                  <a:pt x="0" y="0"/>
                </a:lnTo>
                <a:lnTo>
                  <a:pt x="0" y="98554"/>
                </a:lnTo>
                <a:lnTo>
                  <a:pt x="3703320" y="98554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7874" y="6447154"/>
            <a:ext cx="1093769" cy="3373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1530" y="550621"/>
            <a:ext cx="10968939" cy="1018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934323"/>
            <a:ext cx="9596120" cy="318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D0D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180590"/>
            <a:ext cx="682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CACE3"/>
                </a:solidFill>
                <a:latin typeface="Arial"/>
                <a:cs typeface="Arial"/>
              </a:rPr>
              <a:t>RECIPE</a:t>
            </a:r>
            <a:r>
              <a:rPr sz="3600" b="1" spc="-1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600" b="1" spc="-60" dirty="0">
                <a:solidFill>
                  <a:srgbClr val="1CACE3"/>
                </a:solidFill>
                <a:latin typeface="Arial"/>
                <a:cs typeface="Arial"/>
              </a:rPr>
              <a:t>PREPARATION</a:t>
            </a:r>
            <a:r>
              <a:rPr sz="3600" b="1" spc="-16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1CACE3"/>
                </a:solidFill>
                <a:latin typeface="Arial"/>
                <a:cs typeface="Arial"/>
              </a:rPr>
              <a:t>AGENT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7779" rIns="0" bIns="0" rtlCol="0">
            <a:spAutoFit/>
          </a:bodyPr>
          <a:lstStyle/>
          <a:p>
            <a:pPr marL="327914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382AC"/>
                </a:solidFill>
              </a:rPr>
              <a:t>CAPSTONE</a:t>
            </a:r>
            <a:r>
              <a:rPr sz="3200" spc="-100" dirty="0">
                <a:solidFill>
                  <a:srgbClr val="1382AC"/>
                </a:solidFill>
              </a:rPr>
              <a:t> </a:t>
            </a:r>
            <a:r>
              <a:rPr sz="3200" spc="-10" dirty="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6531" y="3085719"/>
            <a:ext cx="11299190" cy="333819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2000">
              <a:latin typeface="Times New Roman"/>
              <a:cs typeface="Times New Roman"/>
            </a:endParaRPr>
          </a:p>
          <a:p>
            <a:pPr marL="276225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20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r>
              <a:rPr sz="2000" b="1" spc="-7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Archisman</a:t>
            </a:r>
            <a:r>
              <a:rPr sz="20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Chakraborty</a:t>
            </a:r>
            <a:endParaRPr sz="20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sz="20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name:</a:t>
            </a:r>
            <a:r>
              <a:rPr sz="2000" b="1" spc="-10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Archisman</a:t>
            </a:r>
            <a:r>
              <a:rPr sz="20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Chakraborty</a:t>
            </a:r>
            <a:endParaRPr sz="2000">
              <a:latin typeface="Arial"/>
              <a:cs typeface="Arial"/>
            </a:endParaRPr>
          </a:p>
          <a:p>
            <a:pPr marL="2762250" marR="1283335">
              <a:lnSpc>
                <a:spcPct val="100000"/>
              </a:lnSpc>
              <a:spcBef>
                <a:spcPts val="5"/>
              </a:spcBef>
              <a:tabLst>
                <a:tab pos="9554845" algn="l"/>
              </a:tabLst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20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sz="2000" b="1" spc="-1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Department:</a:t>
            </a:r>
            <a:r>
              <a:rPr sz="2000" b="1" spc="-6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University</a:t>
            </a:r>
            <a:r>
              <a:rPr sz="20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of</a:t>
            </a:r>
            <a:r>
              <a:rPr sz="2000" b="1" spc="-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	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Management,</a:t>
            </a:r>
            <a:r>
              <a:rPr sz="200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Kolkata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&amp; Computer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Science</a:t>
            </a:r>
            <a:r>
              <a:rPr sz="2000" b="1" spc="-1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06039" y="1232458"/>
            <a:ext cx="7123430" cy="5261610"/>
            <a:chOff x="2606039" y="1232458"/>
            <a:chExt cx="7123430" cy="52616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39" y="1232458"/>
              <a:ext cx="7123175" cy="52616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0179" y="1762759"/>
              <a:ext cx="215900" cy="1752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39898" y="1760601"/>
            <a:ext cx="154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D9D9D9"/>
                </a:solidFill>
                <a:latin typeface="Calibri"/>
                <a:cs typeface="Calibri"/>
              </a:rPr>
              <a:t>AC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485686"/>
            <a:ext cx="4683760" cy="1381125"/>
          </a:xfrm>
          <a:prstGeom prst="rect">
            <a:avLst/>
          </a:prstGeom>
        </p:spPr>
        <p:txBody>
          <a:bodyPr vert="horz" wrap="square" lIns="0" tIns="262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sz="2800" b="1" spc="-300" dirty="0">
                <a:solidFill>
                  <a:srgbClr val="1CACE3"/>
                </a:solidFill>
                <a:latin typeface="Arial"/>
                <a:cs typeface="Arial"/>
              </a:rPr>
              <a:t>RESULTS</a:t>
            </a:r>
            <a:endParaRPr sz="2800">
              <a:latin typeface="Arial"/>
              <a:cs typeface="Arial"/>
            </a:endParaRPr>
          </a:p>
          <a:p>
            <a:pPr marL="1997710">
              <a:lnSpc>
                <a:spcPct val="100000"/>
              </a:lnSpc>
              <a:spcBef>
                <a:spcPts val="1980"/>
              </a:spcBef>
            </a:pPr>
            <a:r>
              <a:rPr sz="2800" dirty="0">
                <a:solidFill>
                  <a:srgbClr val="2583C5"/>
                </a:solidFill>
                <a:latin typeface="Calibri"/>
                <a:cs typeface="Calibri"/>
              </a:rPr>
              <a:t>Deployed</a:t>
            </a:r>
            <a:r>
              <a:rPr sz="2800" spc="-7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583C5"/>
                </a:solidFill>
                <a:latin typeface="Calibri"/>
                <a:cs typeface="Calibri"/>
              </a:rPr>
              <a:t>AI</a:t>
            </a:r>
            <a:r>
              <a:rPr sz="2800" spc="-90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583C5"/>
                </a:solidFill>
                <a:latin typeface="Calibri"/>
                <a:cs typeface="Calibri"/>
              </a:rPr>
              <a:t>Agent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01951" y="2099386"/>
            <a:ext cx="8260080" cy="4048125"/>
            <a:chOff x="1901951" y="2099386"/>
            <a:chExt cx="8260080" cy="4048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1951" y="2099386"/>
              <a:ext cx="8260080" cy="4047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174" y="2099386"/>
              <a:ext cx="2948940" cy="203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7318" y="2099436"/>
              <a:ext cx="91566" cy="159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8104" y="3505200"/>
              <a:ext cx="144780" cy="1409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97248" y="3504692"/>
            <a:ext cx="1257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FFFFFF"/>
                </a:solidFill>
                <a:latin typeface="Calibri"/>
                <a:cs typeface="Calibri"/>
              </a:rPr>
              <a:t>AC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395220"/>
            <a:ext cx="10692765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project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successfully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created</a:t>
            </a:r>
            <a:r>
              <a:rPr sz="24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functional</a:t>
            </a:r>
            <a:r>
              <a:rPr sz="24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AI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agent</a:t>
            </a:r>
            <a:r>
              <a:rPr sz="24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that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solves</a:t>
            </a:r>
            <a:r>
              <a:rPr sz="24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problem</a:t>
            </a:r>
            <a:r>
              <a:rPr sz="24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of generating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recipes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from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</a:t>
            </a:r>
            <a:r>
              <a:rPr sz="24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user's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available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ingredients.</a:t>
            </a:r>
            <a:r>
              <a:rPr sz="24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It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uses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advanced </a:t>
            </a:r>
            <a:r>
              <a:rPr sz="24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technologies</a:t>
            </a:r>
            <a:r>
              <a:rPr sz="2400" spc="-1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like</a:t>
            </a:r>
            <a:r>
              <a:rPr sz="24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IBM's</a:t>
            </a:r>
            <a:r>
              <a:rPr sz="24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Granite</a:t>
            </a:r>
            <a:r>
              <a:rPr sz="24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LLM</a:t>
            </a:r>
            <a:r>
              <a:rPr sz="24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RAG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to</a:t>
            </a:r>
            <a:r>
              <a:rPr sz="24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provide</a:t>
            </a:r>
            <a:r>
              <a:rPr sz="24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practical</a:t>
            </a:r>
            <a:r>
              <a:rPr sz="24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helpful</a:t>
            </a:r>
            <a:r>
              <a:rPr sz="24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recipe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ideas,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as</a:t>
            </a:r>
            <a:r>
              <a:rPr sz="24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shown</a:t>
            </a:r>
            <a:r>
              <a:rPr sz="24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in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examples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ingredients</a:t>
            </a:r>
            <a:r>
              <a:rPr sz="24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like</a:t>
            </a:r>
            <a:r>
              <a:rPr sz="24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"tomato,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onions,</a:t>
            </a:r>
            <a:r>
              <a:rPr sz="24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rice"</a:t>
            </a:r>
            <a:r>
              <a:rPr sz="24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or </a:t>
            </a:r>
            <a:r>
              <a:rPr sz="24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"eggs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noodles".</a:t>
            </a:r>
            <a:r>
              <a:rPr sz="24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agent</a:t>
            </a:r>
            <a:r>
              <a:rPr sz="24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</a:t>
            </a:r>
            <a:r>
              <a:rPr sz="24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great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tool</a:t>
            </a:r>
            <a:r>
              <a:rPr sz="24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</a:t>
            </a:r>
            <a:r>
              <a:rPr sz="24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variety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of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users</a:t>
            </a:r>
            <a:r>
              <a:rPr sz="24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effectively </a:t>
            </a:r>
            <a:r>
              <a:rPr sz="24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tackles</a:t>
            </a:r>
            <a:r>
              <a:rPr sz="24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food</a:t>
            </a:r>
            <a:r>
              <a:rPr sz="24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waste</a:t>
            </a:r>
            <a:r>
              <a:rPr sz="24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time</a:t>
            </a:r>
            <a:r>
              <a:rPr sz="24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constraints</a:t>
            </a:r>
            <a:r>
              <a:rPr sz="24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in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kitchen.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780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71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pc="-10" dirty="0"/>
              <a:t>Multi-</a:t>
            </a:r>
            <a:r>
              <a:rPr spc="-30" dirty="0"/>
              <a:t>language</a:t>
            </a:r>
            <a:r>
              <a:rPr spc="-120" dirty="0"/>
              <a:t> </a:t>
            </a:r>
            <a:r>
              <a:rPr dirty="0"/>
              <a:t>support</a:t>
            </a:r>
            <a:r>
              <a:rPr spc="-100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25" dirty="0"/>
              <a:t>regional</a:t>
            </a:r>
            <a:r>
              <a:rPr spc="-70" dirty="0"/>
              <a:t> </a:t>
            </a:r>
            <a:r>
              <a:rPr dirty="0"/>
              <a:t>users</a:t>
            </a:r>
            <a:r>
              <a:rPr spc="-80" dirty="0"/>
              <a:t> </a:t>
            </a:r>
            <a:r>
              <a:rPr dirty="0"/>
              <a:t>(Hindi,</a:t>
            </a:r>
            <a:r>
              <a:rPr spc="-70" dirty="0"/>
              <a:t> </a:t>
            </a:r>
            <a:r>
              <a:rPr spc="-20" dirty="0"/>
              <a:t>Bengali,</a:t>
            </a:r>
            <a:r>
              <a:rPr spc="-80" dirty="0"/>
              <a:t> </a:t>
            </a:r>
            <a:r>
              <a:rPr spc="-10" dirty="0"/>
              <a:t>etc.)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pc="-55" dirty="0"/>
              <a:t>Image-</a:t>
            </a:r>
            <a:r>
              <a:rPr spc="-45" dirty="0"/>
              <a:t>to-</a:t>
            </a:r>
            <a:r>
              <a:rPr dirty="0"/>
              <a:t>recipe</a:t>
            </a:r>
            <a:r>
              <a:rPr spc="-135" dirty="0"/>
              <a:t> </a:t>
            </a:r>
            <a:r>
              <a:rPr spc="-10" dirty="0"/>
              <a:t>generation</a:t>
            </a:r>
            <a:r>
              <a:rPr spc="-105" dirty="0"/>
              <a:t> </a:t>
            </a:r>
            <a:r>
              <a:rPr dirty="0"/>
              <a:t>using</a:t>
            </a:r>
            <a:r>
              <a:rPr spc="-120" dirty="0"/>
              <a:t> </a:t>
            </a:r>
            <a:r>
              <a:rPr spc="-20" dirty="0"/>
              <a:t>food</a:t>
            </a:r>
            <a:r>
              <a:rPr spc="-130" dirty="0"/>
              <a:t> </a:t>
            </a:r>
            <a:r>
              <a:rPr spc="-10" dirty="0"/>
              <a:t>photos</a:t>
            </a:r>
          </a:p>
          <a:p>
            <a:pPr marL="316865" indent="-304165">
              <a:lnSpc>
                <a:spcPct val="100000"/>
              </a:lnSpc>
              <a:spcBef>
                <a:spcPts val="16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/>
              <a:t>Grocery</a:t>
            </a:r>
            <a:r>
              <a:rPr spc="-130" dirty="0"/>
              <a:t> </a:t>
            </a:r>
            <a:r>
              <a:rPr dirty="0"/>
              <a:t>list</a:t>
            </a:r>
            <a:r>
              <a:rPr spc="-114" dirty="0"/>
              <a:t> </a:t>
            </a:r>
            <a:r>
              <a:rPr spc="-20" dirty="0"/>
              <a:t>generator</a:t>
            </a:r>
            <a:r>
              <a:rPr spc="-95" dirty="0"/>
              <a:t> </a:t>
            </a:r>
            <a:r>
              <a:rPr spc="-50" dirty="0"/>
              <a:t>from</a:t>
            </a:r>
            <a:r>
              <a:rPr spc="-125" dirty="0"/>
              <a:t> </a:t>
            </a:r>
            <a:r>
              <a:rPr spc="-10" dirty="0"/>
              <a:t>selected</a:t>
            </a:r>
            <a:r>
              <a:rPr spc="-95" dirty="0"/>
              <a:t> </a:t>
            </a:r>
            <a:r>
              <a:rPr spc="-10" dirty="0"/>
              <a:t>recipes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pc="-25" dirty="0"/>
              <a:t>Advanced</a:t>
            </a:r>
            <a:r>
              <a:rPr spc="-105" dirty="0"/>
              <a:t> </a:t>
            </a:r>
            <a:r>
              <a:rPr spc="-20" dirty="0"/>
              <a:t>nutrition</a:t>
            </a:r>
            <a:r>
              <a:rPr spc="-114" dirty="0"/>
              <a:t> </a:t>
            </a:r>
            <a:r>
              <a:rPr spc="-30" dirty="0"/>
              <a:t>tracking</a:t>
            </a:r>
            <a:r>
              <a:rPr spc="-114" dirty="0"/>
              <a:t> </a:t>
            </a:r>
            <a:r>
              <a:rPr dirty="0"/>
              <a:t>via</a:t>
            </a:r>
            <a:r>
              <a:rPr spc="-120" dirty="0"/>
              <a:t> </a:t>
            </a:r>
            <a:r>
              <a:rPr spc="-25" dirty="0"/>
              <a:t>barcode/grocery</a:t>
            </a:r>
            <a:r>
              <a:rPr spc="-85" dirty="0"/>
              <a:t> </a:t>
            </a:r>
            <a:r>
              <a:rPr spc="-10" dirty="0"/>
              <a:t>input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pc="-20" dirty="0"/>
              <a:t>Voice</a:t>
            </a:r>
            <a:r>
              <a:rPr spc="-130" dirty="0"/>
              <a:t> </a:t>
            </a:r>
            <a:r>
              <a:rPr spc="-10" dirty="0"/>
              <a:t>assistant</a:t>
            </a:r>
            <a:r>
              <a:rPr spc="-114" dirty="0"/>
              <a:t> </a:t>
            </a:r>
            <a:r>
              <a:rPr spc="-30" dirty="0"/>
              <a:t>integration</a:t>
            </a:r>
            <a:r>
              <a:rPr spc="-110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spc="-10" dirty="0"/>
              <a:t>hands-</a:t>
            </a:r>
            <a:r>
              <a:rPr dirty="0"/>
              <a:t>free</a:t>
            </a:r>
            <a:r>
              <a:rPr spc="-100" dirty="0"/>
              <a:t> </a:t>
            </a:r>
            <a:r>
              <a:rPr spc="-10" dirty="0"/>
              <a:t>cooking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82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FUTURE</a:t>
            </a:r>
            <a:r>
              <a:rPr sz="3300" spc="-145" dirty="0"/>
              <a:t> </a:t>
            </a:r>
            <a:r>
              <a:rPr sz="3300" spc="-10" dirty="0"/>
              <a:t>SCOPE</a:t>
            </a:r>
            <a:endParaRPr sz="3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6854"/>
            <a:ext cx="3348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spc="-175" dirty="0"/>
              <a:t> </a:t>
            </a:r>
            <a:r>
              <a:rPr spc="-225" dirty="0"/>
              <a:t>CERTIFICATIONS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1332357"/>
            <a:ext cx="51879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Screenshot/</a:t>
            </a:r>
            <a:r>
              <a:rPr sz="17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7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credly</a:t>
            </a:r>
            <a:r>
              <a:rPr sz="17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7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certificate(</a:t>
            </a:r>
            <a:r>
              <a:rPr sz="17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7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getting</a:t>
            </a:r>
            <a:r>
              <a:rPr sz="17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7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started</a:t>
            </a:r>
            <a:r>
              <a:rPr sz="1700" u="sng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7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with</a:t>
            </a:r>
            <a:r>
              <a:rPr sz="17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700" u="sng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AI)</a:t>
            </a:r>
            <a:endParaRPr sz="17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1963" y="1802872"/>
            <a:ext cx="6409563" cy="48989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spc="-175" dirty="0"/>
              <a:t> </a:t>
            </a:r>
            <a:r>
              <a:rPr spc="-225" dirty="0"/>
              <a:t>CERTIFICATIONS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905" y="1259281"/>
            <a:ext cx="4660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Screenshot/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credly</a:t>
            </a:r>
            <a:r>
              <a:rPr sz="1800" u="sng" spc="-65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certificate(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Journey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to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Cloud)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5732" y="1672120"/>
            <a:ext cx="6787642" cy="50468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498" y="1332102"/>
            <a:ext cx="6895083" cy="53346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IBM</a:t>
            </a:r>
            <a:r>
              <a:rPr spc="-175" dirty="0"/>
              <a:t> </a:t>
            </a:r>
            <a:r>
              <a:rPr spc="-160" dirty="0"/>
              <a:t>CERTIFICATIONS</a:t>
            </a: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800" b="0" u="sng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Attach</a:t>
            </a:r>
            <a:r>
              <a:rPr sz="1800" b="0" u="sng" spc="-7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b="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your</a:t>
            </a:r>
            <a:r>
              <a:rPr sz="1800" b="0" u="sng" spc="3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b="0" u="sng" spc="-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RAG</a:t>
            </a:r>
            <a:r>
              <a:rPr sz="1800" b="0" u="sng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b="0" u="sng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LAB</a:t>
            </a:r>
            <a:r>
              <a:rPr sz="1800" b="0" u="sng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b="0" u="sng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certificate</a:t>
            </a:r>
            <a:r>
              <a:rPr sz="1800" b="0" u="sng" spc="-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800" b="0" u="sng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here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2" y="3130423"/>
            <a:ext cx="70281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dirty="0">
                <a:solidFill>
                  <a:srgbClr val="000000"/>
                </a:solidFill>
                <a:latin typeface="Franklin Gothic Medium"/>
                <a:cs typeface="Franklin Gothic Medium"/>
              </a:rPr>
              <a:t>GitHub</a:t>
            </a:r>
            <a:r>
              <a:rPr sz="2500" b="0" spc="85" dirty="0">
                <a:solidFill>
                  <a:srgbClr val="000000"/>
                </a:solidFill>
                <a:latin typeface="Franklin Gothic Medium"/>
                <a:cs typeface="Franklin Gothic Medium"/>
              </a:rPr>
              <a:t> </a:t>
            </a:r>
            <a:r>
              <a:rPr sz="2500" b="0" dirty="0">
                <a:solidFill>
                  <a:srgbClr val="000000"/>
                </a:solidFill>
                <a:latin typeface="Franklin Gothic Medium"/>
                <a:cs typeface="Franklin Gothic Medium"/>
              </a:rPr>
              <a:t>Link:</a:t>
            </a:r>
            <a:r>
              <a:rPr sz="2500" b="0" spc="75" dirty="0">
                <a:solidFill>
                  <a:srgbClr val="000000"/>
                </a:solidFill>
                <a:latin typeface="Franklin Gothic Medium"/>
                <a:cs typeface="Franklin Gothic Medium"/>
              </a:rPr>
              <a:t> </a:t>
            </a:r>
            <a:r>
              <a:rPr sz="1800" b="0" u="sng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https://github.com/archisman44/IBM-CLOUD-</a:t>
            </a:r>
            <a:r>
              <a:rPr sz="1800" b="0" u="sng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Franklin Gothic Medium"/>
                <a:cs typeface="Franklin Gothic Medium"/>
              </a:rPr>
              <a:t>EDUNET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6854"/>
            <a:ext cx="2046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GITHUB</a:t>
            </a:r>
            <a:r>
              <a:rPr spc="-20" dirty="0"/>
              <a:t> </a:t>
            </a:r>
            <a:r>
              <a:rPr spc="-155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1332357"/>
            <a:ext cx="5131435" cy="69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Make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sure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there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should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readme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file</a:t>
            </a:r>
            <a:endParaRPr sz="17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-</a:t>
            </a:r>
            <a:r>
              <a:rPr sz="1700" spc="3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https://github.com/archisman44/IBM-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CLOUD-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EDUNET</a:t>
            </a:r>
            <a:endParaRPr sz="1700">
              <a:latin typeface="Franklin Gothic Medium"/>
              <a:cs typeface="Franklin Gothic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B6BEE-C23A-B671-FB35-B76B1E94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2030857"/>
            <a:ext cx="5857399" cy="47509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961" y="3598290"/>
            <a:ext cx="2132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spc="-145" dirty="0">
                <a:solidFill>
                  <a:srgbClr val="001F5F"/>
                </a:solidFill>
              </a:rPr>
              <a:t> </a:t>
            </a:r>
            <a:r>
              <a:rPr spc="-25" dirty="0">
                <a:solidFill>
                  <a:srgbClr val="001F5F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389710"/>
            <a:ext cx="158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8522" y="1797786"/>
            <a:ext cx="2646680" cy="42779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20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Wow</a:t>
            </a:r>
            <a:r>
              <a:rPr sz="20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0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Git-hub</a:t>
            </a:r>
            <a:r>
              <a:rPr sz="20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Certifications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50621"/>
            <a:ext cx="5727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PROBLEM</a:t>
            </a:r>
            <a:r>
              <a:rPr sz="4000" spc="-85" dirty="0"/>
              <a:t> </a:t>
            </a:r>
            <a:r>
              <a:rPr sz="4000" spc="-60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1368" y="1117447"/>
            <a:ext cx="10852150" cy="513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">
              <a:lnSpc>
                <a:spcPct val="110000"/>
              </a:lnSpc>
              <a:spcBef>
                <a:spcPts val="100"/>
              </a:spcBef>
            </a:pP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core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issue</a:t>
            </a:r>
            <a:r>
              <a:rPr sz="2600" spc="-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this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project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tackles</a:t>
            </a:r>
            <a:r>
              <a:rPr sz="26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helping</a:t>
            </a:r>
            <a:r>
              <a:rPr sz="26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people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figure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out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what</a:t>
            </a:r>
            <a:r>
              <a:rPr sz="26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to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cook with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ingredients</a:t>
            </a:r>
            <a:r>
              <a:rPr sz="2600" spc="-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they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already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have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on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hand.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This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</a:t>
            </a:r>
            <a:r>
              <a:rPr sz="26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common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problem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for home</a:t>
            </a:r>
            <a:r>
              <a:rPr sz="2600" spc="-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cooks,</a:t>
            </a:r>
            <a:r>
              <a:rPr sz="2600" spc="-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students,</a:t>
            </a:r>
            <a:r>
              <a:rPr sz="2600" spc="-1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working</a:t>
            </a:r>
            <a:r>
              <a:rPr sz="26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professionals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who</a:t>
            </a:r>
            <a:r>
              <a:rPr sz="2600" spc="-114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want</a:t>
            </a:r>
            <a:r>
              <a:rPr sz="26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to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save</a:t>
            </a:r>
            <a:r>
              <a:rPr sz="2600" spc="-10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time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cut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down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on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kitchen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waste.</a:t>
            </a:r>
            <a:r>
              <a:rPr sz="26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solution</a:t>
            </a:r>
            <a:r>
              <a:rPr sz="26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to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create</a:t>
            </a:r>
            <a:r>
              <a:rPr sz="26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AI-</a:t>
            </a:r>
            <a:r>
              <a:rPr sz="26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powered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agent</a:t>
            </a:r>
            <a:r>
              <a:rPr sz="2600" spc="-10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that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can</a:t>
            </a:r>
            <a:r>
              <a:rPr sz="26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generate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tasty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recipe</a:t>
            </a:r>
            <a:r>
              <a:rPr sz="26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ideas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based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on</a:t>
            </a:r>
            <a:r>
              <a:rPr sz="26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</a:t>
            </a:r>
            <a:r>
              <a:rPr sz="26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user's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available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ingredients.</a:t>
            </a:r>
            <a:endParaRPr sz="26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Proposed</a:t>
            </a:r>
            <a:r>
              <a:rPr sz="2600" spc="-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Solution:</a:t>
            </a:r>
            <a:endParaRPr sz="26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10000"/>
              </a:lnSpc>
              <a:spcBef>
                <a:spcPts val="1225"/>
              </a:spcBef>
            </a:pP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solution</a:t>
            </a:r>
            <a:r>
              <a:rPr sz="26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AI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agent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that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uses</a:t>
            </a:r>
            <a:r>
              <a:rPr sz="2600" spc="-10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ingredients</a:t>
            </a:r>
            <a:r>
              <a:rPr sz="2600" spc="-114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you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give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it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to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create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recipes.</a:t>
            </a:r>
            <a:r>
              <a:rPr sz="2600" spc="-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It's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built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using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IBM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cloud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services</a:t>
            </a:r>
            <a:r>
              <a:rPr sz="2600" spc="-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like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Watsonx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AI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Studio</a:t>
            </a:r>
            <a:r>
              <a:rPr sz="2600" spc="-10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6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Watsonx 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AI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runtime,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it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leverages</a:t>
            </a:r>
            <a:r>
              <a:rPr sz="2600" spc="-114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Natural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Language</a:t>
            </a:r>
            <a:r>
              <a:rPr sz="2600" spc="-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Processing</a:t>
            </a:r>
            <a:r>
              <a:rPr sz="2600" spc="-114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(NLP)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Retrieval </a:t>
            </a:r>
            <a:r>
              <a:rPr sz="26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Augmented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Generation</a:t>
            </a:r>
            <a:r>
              <a:rPr sz="2600" spc="-114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(RAG).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agent</a:t>
            </a:r>
            <a:r>
              <a:rPr sz="26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powered</a:t>
            </a:r>
            <a:r>
              <a:rPr sz="26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by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6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IBM</a:t>
            </a:r>
            <a:r>
              <a:rPr sz="26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Granite </a:t>
            </a:r>
            <a:r>
              <a:rPr sz="26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foundation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model.</a:t>
            </a:r>
            <a:r>
              <a:rPr sz="26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project's</a:t>
            </a:r>
            <a:r>
              <a:rPr sz="26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code</a:t>
            </a:r>
            <a:r>
              <a:rPr sz="26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</a:t>
            </a:r>
            <a:r>
              <a:rPr sz="26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available</a:t>
            </a:r>
            <a:r>
              <a:rPr sz="26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on</a:t>
            </a:r>
            <a:r>
              <a:rPr sz="26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6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GitHub.</a:t>
            </a:r>
            <a:endParaRPr sz="2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50621"/>
            <a:ext cx="5288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7150" algn="l"/>
              </a:tabLst>
            </a:pPr>
            <a:r>
              <a:rPr sz="4000" spc="-10" dirty="0"/>
              <a:t>TECHNOLOGY</a:t>
            </a:r>
            <a:r>
              <a:rPr sz="4000" dirty="0"/>
              <a:t>	</a:t>
            </a:r>
            <a:r>
              <a:rPr sz="4000" spc="-20" dirty="0"/>
              <a:t>USED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0395" y="2479280"/>
            <a:ext cx="5674360" cy="2550795"/>
          </a:xfrm>
          <a:prstGeom prst="rect">
            <a:avLst/>
          </a:prstGeom>
        </p:spPr>
        <p:txBody>
          <a:bodyPr vert="horz" wrap="square" lIns="0" tIns="217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2800" dirty="0">
                <a:latin typeface="Calibri"/>
                <a:cs typeface="Calibri"/>
              </a:rPr>
              <a:t>IBM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cloud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services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47900"/>
              </a:lnSpc>
            </a:pPr>
            <a:r>
              <a:rPr sz="2800" dirty="0">
                <a:latin typeface="Calibri"/>
                <a:cs typeface="Calibri"/>
              </a:rPr>
              <a:t>Natural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(NLP) </a:t>
            </a:r>
            <a:r>
              <a:rPr sz="2800" dirty="0">
                <a:latin typeface="Calibri"/>
                <a:cs typeface="Calibri"/>
              </a:rPr>
              <a:t>Retrieval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Augmented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Generation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(RAG) </a:t>
            </a:r>
            <a:r>
              <a:rPr sz="2800" dirty="0">
                <a:latin typeface="Calibri"/>
                <a:cs typeface="Calibri"/>
              </a:rPr>
              <a:t>IBM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Granite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6854"/>
            <a:ext cx="446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spc="-100" dirty="0"/>
              <a:t> </a:t>
            </a:r>
            <a:r>
              <a:rPr spc="-295" dirty="0"/>
              <a:t>CLOUD</a:t>
            </a:r>
            <a:r>
              <a:rPr spc="-65" dirty="0"/>
              <a:t> </a:t>
            </a:r>
            <a:r>
              <a:rPr spc="-245" dirty="0"/>
              <a:t>SERVICES</a:t>
            </a:r>
            <a:r>
              <a:rPr spc="-40" dirty="0"/>
              <a:t> </a:t>
            </a:r>
            <a:r>
              <a:rPr spc="-19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871927"/>
            <a:ext cx="3081655" cy="152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runtime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Agent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Granite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foundation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138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WOW</a:t>
            </a:r>
            <a:r>
              <a:rPr sz="3200" spc="-15" dirty="0"/>
              <a:t> </a:t>
            </a:r>
            <a:r>
              <a:rPr sz="3200" spc="-30" dirty="0"/>
              <a:t>FACTORS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59993" y="1922119"/>
            <a:ext cx="10843260" cy="339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0100"/>
              </a:lnSpc>
              <a:spcBef>
                <a:spcPts val="95"/>
              </a:spcBef>
            </a:pP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This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AI</a:t>
            </a:r>
            <a:r>
              <a:rPr sz="20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agent</a:t>
            </a:r>
            <a:r>
              <a:rPr sz="20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will</a:t>
            </a:r>
            <a:r>
              <a:rPr sz="20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significantly</a:t>
            </a:r>
            <a:r>
              <a:rPr sz="20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reduce</a:t>
            </a:r>
            <a:r>
              <a:rPr sz="20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meal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planning</a:t>
            </a:r>
            <a:r>
              <a:rPr sz="20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stress,</a:t>
            </a:r>
            <a:r>
              <a:rPr sz="20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help</a:t>
            </a:r>
            <a:r>
              <a:rPr sz="20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users</a:t>
            </a:r>
            <a:r>
              <a:rPr sz="20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make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best</a:t>
            </a:r>
            <a:r>
              <a:rPr sz="20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use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of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available groceries,</a:t>
            </a:r>
            <a:r>
              <a:rPr sz="20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promote</a:t>
            </a:r>
            <a:r>
              <a:rPr sz="20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healthier</a:t>
            </a:r>
            <a:r>
              <a:rPr sz="20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eating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habits,</a:t>
            </a:r>
            <a:r>
              <a:rPr sz="20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reduce</a:t>
            </a:r>
            <a:r>
              <a:rPr sz="20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food</a:t>
            </a:r>
            <a:r>
              <a:rPr sz="20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wastage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by</a:t>
            </a:r>
            <a:r>
              <a:rPr sz="20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providing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smart,</a:t>
            </a:r>
            <a:r>
              <a:rPr sz="20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personalized </a:t>
            </a:r>
            <a:r>
              <a:rPr sz="20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cooking</a:t>
            </a:r>
            <a:r>
              <a:rPr sz="20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recommendations.</a:t>
            </a:r>
            <a:endParaRPr sz="2000">
              <a:latin typeface="Franklin Gothic Medium"/>
              <a:cs typeface="Franklin Gothic Medium"/>
            </a:endParaRP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Unique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Features: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sz="2000" dirty="0">
                <a:latin typeface="Franklin Gothic Medium"/>
                <a:cs typeface="Franklin Gothic Medium"/>
              </a:rPr>
              <a:t>It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generates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dirty="0">
                <a:latin typeface="Franklin Gothic Medium"/>
                <a:cs typeface="Franklin Gothic Medium"/>
              </a:rPr>
              <a:t>recipes</a:t>
            </a:r>
            <a:r>
              <a:rPr sz="2000" spc="-90" dirty="0">
                <a:latin typeface="Franklin Gothic Medium"/>
                <a:cs typeface="Franklin Gothic Medium"/>
              </a:rPr>
              <a:t> </a:t>
            </a:r>
            <a:r>
              <a:rPr sz="2000" spc="-20" dirty="0">
                <a:latin typeface="Franklin Gothic Medium"/>
                <a:cs typeface="Franklin Gothic Medium"/>
              </a:rPr>
              <a:t>instantly</a:t>
            </a:r>
            <a:r>
              <a:rPr sz="2000" spc="-60" dirty="0">
                <a:latin typeface="Franklin Gothic Medium"/>
                <a:cs typeface="Franklin Gothic Medium"/>
              </a:rPr>
              <a:t> </a:t>
            </a:r>
            <a:r>
              <a:rPr sz="2000" spc="-40" dirty="0">
                <a:latin typeface="Franklin Gothic Medium"/>
                <a:cs typeface="Franklin Gothic Medium"/>
              </a:rPr>
              <a:t>from</a:t>
            </a:r>
            <a:r>
              <a:rPr sz="2000" spc="-7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your</a:t>
            </a:r>
            <a:r>
              <a:rPr sz="2000" spc="-85" dirty="0">
                <a:latin typeface="Franklin Gothic Medium"/>
                <a:cs typeface="Franklin Gothic Medium"/>
              </a:rPr>
              <a:t> </a:t>
            </a:r>
            <a:r>
              <a:rPr sz="2000" spc="-10" dirty="0">
                <a:latin typeface="Franklin Gothic Medium"/>
                <a:cs typeface="Franklin Gothic Medium"/>
              </a:rPr>
              <a:t>ingredients.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It</a:t>
            </a:r>
            <a:r>
              <a:rPr sz="20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provides</a:t>
            </a:r>
            <a:r>
              <a:rPr sz="20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easy-</a:t>
            </a:r>
            <a:r>
              <a:rPr sz="20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to-</a:t>
            </a:r>
            <a:r>
              <a:rPr sz="20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follow, </a:t>
            </a:r>
            <a:r>
              <a:rPr sz="2000" spc="-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step-</a:t>
            </a:r>
            <a:r>
              <a:rPr sz="20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by-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step</a:t>
            </a:r>
            <a:r>
              <a:rPr sz="20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instructions.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It</a:t>
            </a:r>
            <a:r>
              <a:rPr sz="2000" spc="-10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can</a:t>
            </a:r>
            <a:r>
              <a:rPr sz="20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even</a:t>
            </a:r>
            <a:r>
              <a:rPr sz="20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suggest</a:t>
            </a:r>
            <a:r>
              <a:rPr sz="20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smart</a:t>
            </a:r>
            <a:r>
              <a:rPr sz="20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substitutions</a:t>
            </a:r>
            <a:r>
              <a:rPr sz="20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for</a:t>
            </a:r>
            <a:r>
              <a:rPr sz="20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ingredients</a:t>
            </a:r>
            <a:r>
              <a:rPr sz="2000" spc="-10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you</a:t>
            </a:r>
            <a:r>
              <a:rPr sz="20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might</a:t>
            </a:r>
            <a:r>
              <a:rPr sz="20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not</a:t>
            </a:r>
            <a:r>
              <a:rPr sz="2000" spc="-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have.</a:t>
            </a:r>
            <a:endParaRPr sz="20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It</a:t>
            </a:r>
            <a:r>
              <a:rPr sz="20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offers</a:t>
            </a:r>
            <a:r>
              <a:rPr sz="20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cooking</a:t>
            </a:r>
            <a:r>
              <a:rPr sz="20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tips</a:t>
            </a:r>
            <a:r>
              <a:rPr sz="20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nutritional</a:t>
            </a:r>
            <a:r>
              <a:rPr sz="20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highlights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to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make</a:t>
            </a:r>
            <a:r>
              <a:rPr sz="20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your</a:t>
            </a:r>
            <a:r>
              <a:rPr sz="20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meal</a:t>
            </a:r>
            <a:r>
              <a:rPr sz="2000" spc="-8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even</a:t>
            </a:r>
            <a:r>
              <a:rPr sz="20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better.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736854"/>
            <a:ext cx="185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solidFill>
                  <a:srgbClr val="1CACE3"/>
                </a:solidFill>
                <a:latin typeface="Arial"/>
                <a:cs typeface="Arial"/>
              </a:rPr>
              <a:t>END</a:t>
            </a:r>
            <a:r>
              <a:rPr sz="2800" b="1" spc="-5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1CACE3"/>
                </a:solidFill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2248394"/>
            <a:ext cx="8275955" cy="255079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714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Home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cooks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families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Students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living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away</a:t>
            </a:r>
            <a:r>
              <a:rPr sz="28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home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28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Professionals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Anyone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wanting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save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8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reduce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kitchen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waste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935" y="1122781"/>
            <a:ext cx="6757415" cy="56081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0666" y="1232408"/>
            <a:ext cx="7329805" cy="5323840"/>
            <a:chOff x="2280666" y="1232408"/>
            <a:chExt cx="7329805" cy="5323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0666" y="1232408"/>
              <a:ext cx="7329678" cy="53238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42210" y="2061210"/>
              <a:ext cx="269240" cy="222885"/>
            </a:xfrm>
            <a:custGeom>
              <a:avLst/>
              <a:gdLst/>
              <a:ahLst/>
              <a:cxnLst/>
              <a:rect l="l" t="t" r="r" b="b"/>
              <a:pathLst>
                <a:path w="269239" h="222885">
                  <a:moveTo>
                    <a:pt x="134365" y="0"/>
                  </a:moveTo>
                  <a:lnTo>
                    <a:pt x="82081" y="8759"/>
                  </a:lnTo>
                  <a:lnTo>
                    <a:pt x="39369" y="32639"/>
                  </a:lnTo>
                  <a:lnTo>
                    <a:pt x="10564" y="68044"/>
                  </a:lnTo>
                  <a:lnTo>
                    <a:pt x="0" y="111378"/>
                  </a:lnTo>
                  <a:lnTo>
                    <a:pt x="10564" y="154787"/>
                  </a:lnTo>
                  <a:lnTo>
                    <a:pt x="39369" y="190230"/>
                  </a:lnTo>
                  <a:lnTo>
                    <a:pt x="82081" y="214123"/>
                  </a:lnTo>
                  <a:lnTo>
                    <a:pt x="134365" y="222885"/>
                  </a:lnTo>
                  <a:lnTo>
                    <a:pt x="186703" y="214123"/>
                  </a:lnTo>
                  <a:lnTo>
                    <a:pt x="229409" y="190230"/>
                  </a:lnTo>
                  <a:lnTo>
                    <a:pt x="258185" y="154787"/>
                  </a:lnTo>
                  <a:lnTo>
                    <a:pt x="268731" y="111378"/>
                  </a:lnTo>
                  <a:lnTo>
                    <a:pt x="258185" y="68044"/>
                  </a:lnTo>
                  <a:lnTo>
                    <a:pt x="229409" y="32638"/>
                  </a:lnTo>
                  <a:lnTo>
                    <a:pt x="186703" y="8759"/>
                  </a:lnTo>
                  <a:lnTo>
                    <a:pt x="134365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83611" y="2066036"/>
            <a:ext cx="1854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solidFill>
                  <a:srgbClr val="D9D9D9"/>
                </a:solidFill>
                <a:latin typeface="Calibri"/>
                <a:cs typeface="Calibri"/>
              </a:rPr>
              <a:t>AC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540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Franklin Gothic Medium</vt:lpstr>
      <vt:lpstr>Times New Roman</vt:lpstr>
      <vt:lpstr>Office Theme</vt:lpstr>
      <vt:lpstr>CAPSTONE PROJECT</vt:lpstr>
      <vt:lpstr>OUTLINE</vt:lpstr>
      <vt:lpstr>PROBLEM STATEMENT</vt:lpstr>
      <vt:lpstr>TECHNOLOGY USED</vt:lpstr>
      <vt:lpstr>IBM CLOUD SERVICES USED</vt:lpstr>
      <vt:lpstr>WOW FACTORS</vt:lpstr>
      <vt:lpstr>PowerPoint Presentation</vt:lpstr>
      <vt:lpstr>RESULTS</vt:lpstr>
      <vt:lpstr>RESULTS</vt:lpstr>
      <vt:lpstr>RESULTS</vt:lpstr>
      <vt:lpstr>PowerPoint Presentation</vt:lpstr>
      <vt:lpstr>CONCLUSION</vt:lpstr>
      <vt:lpstr>FUTURE SCOPE</vt:lpstr>
      <vt:lpstr>IBM CERTIFICATIONS</vt:lpstr>
      <vt:lpstr>IBM CERTIFICATIONS</vt:lpstr>
      <vt:lpstr>IBM CERTIFICATIONS Attach your RAG LAB certificate here</vt:lpstr>
      <vt:lpstr>GitHub Link: https://github.com/archisman44/IBM-CLOUD-EDUNET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Archisman Chakraborty</cp:lastModifiedBy>
  <cp:revision>1</cp:revision>
  <dcterms:created xsi:type="dcterms:W3CDTF">2025-08-07T15:15:27Z</dcterms:created>
  <dcterms:modified xsi:type="dcterms:W3CDTF">2025-08-07T15:18:11Z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2025-08-07T00:00:00Z</vt:filetime>
  </property>
  <property fmtid="{D5CDD505-2E9C-101B-9397-08002B2CF9AE}" pid="5" name="Producer">
    <vt:lpwstr>Microsoft® PowerPoint® 2021</vt:lpwstr>
  </property>
</Properties>
</file>