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10ff032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10ff032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0ff0326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0ff032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10ff032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10ff032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965474a9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965474a9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CODE IT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(MoveHack by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 AAYOG)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 ARCHIT BHATIA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Road Safety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5579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Develop a model/solution to rate driving behavior and predict accident hotspots (dynamic zones of errant driving behavior) using inputs such as impending collisions, breaking behavior, geo-coordinates, driving speed and acceleration, lane change behaviour, signs of fatigue etc. The solution should raise real-time alarms for the drivers as well as external stakeholders such as traffic enforcement authorities, medical emergency response teams.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25" y="162725"/>
            <a:ext cx="75470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205300" y="687400"/>
            <a:ext cx="5083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1408500" y="1377475"/>
            <a:ext cx="632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 have used the following dataset for my model: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990000"/>
                </a:solidFill>
                <a:latin typeface="Raleway"/>
                <a:ea typeface="Raleway"/>
                <a:cs typeface="Raleway"/>
                <a:sym typeface="Raleway"/>
              </a:rPr>
              <a:t>Events Report for Buses Dataset contains data points captured by On Board Units (OBU)in public buses capturing - speed, location, and route of different buses for the period of 16th July - 31st July, for the city of Ahmedabad.</a:t>
            </a:r>
            <a:endParaRPr i="1" sz="1200">
              <a:solidFill>
                <a:srgbClr val="99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dataset provides real-time details of accident(event) happened.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Event name is provided with its connected attributes like Event time, value, Bus No.,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Route Name, 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Latitude</a:t>
            </a: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Longitude of the event.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 have used this dataset to predict whether an accident would happen and what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Type of accident could happen.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25" y="162725"/>
            <a:ext cx="75470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205300" y="687400"/>
            <a:ext cx="5083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Technolgy used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1408500" y="1377475"/>
            <a:ext cx="632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have used the following technologies/software/library for my model: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Whole model is written in interactive Jupyter Notebook of Python3.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Analysis is done using Pandas.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Numpy is used to store it as array.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Scikit learn libraries are used to preprocess data (Like scaling, encoding categorical variables).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LightGBM is used to train and predict my machine learning model.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25" y="162725"/>
            <a:ext cx="75470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205300" y="687400"/>
            <a:ext cx="5083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Model Details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408500" y="1377475"/>
            <a:ext cx="632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have created a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machine learning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model to train and predict on the basis of the data.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The model would take the parameters of the current state of the vehicle and predict his activity.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It would help to raise an alarm in real time and tell what type of accident could happen.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It would be great if we could predict an accident before it has happened which would help to reduce accidents and increase road safety.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925" y="162725"/>
            <a:ext cx="75470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1205300" y="687400"/>
            <a:ext cx="5083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Model Achievements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1408500" y="1377475"/>
            <a:ext cx="6320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have divided data into training set and cross validation set.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have achieved an accuracy of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98.55%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on training set.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 have achieved an accuracy of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96.21%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on validation set which means it will predict around 96% correctly on new data.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With further tuning this could surely be increased and would help to avoid accident by alarming driver.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14093" l="2132" r="6751" t="655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