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12/8/2020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69185"/>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1028699" y="3245678"/>
            <a:ext cx="7086600" cy="2003425"/>
          </a:xfrm>
        </p:spPr>
        <p:txBody>
          <a:bodyPr>
            <a:noAutofit/>
          </a:bodyPr>
          <a:lstStyle/>
          <a:p>
            <a:r>
              <a:rPr lang="en-US" sz="2400" dirty="0">
                <a:solidFill>
                  <a:schemeClr val="tx1"/>
                </a:solidFill>
              </a:rPr>
              <a:t>Section - B</a:t>
            </a:r>
          </a:p>
          <a:p>
            <a:r>
              <a:rPr lang="en-US" sz="2400" dirty="0">
                <a:solidFill>
                  <a:schemeClr val="tx1"/>
                </a:solidFill>
              </a:rPr>
              <a:t>Team Member Names – Team member SRNs</a:t>
            </a:r>
          </a:p>
          <a:p>
            <a:r>
              <a:rPr lang="en-US" sz="2400">
                <a:solidFill>
                  <a:schemeClr val="tx1"/>
                </a:solidFill>
              </a:rPr>
              <a:t>Arpan Shetty Y </a:t>
            </a:r>
            <a:r>
              <a:rPr lang="en-US" sz="2400" dirty="0">
                <a:solidFill>
                  <a:schemeClr val="tx1"/>
                </a:solidFill>
              </a:rPr>
              <a:t>- </a:t>
            </a:r>
            <a:r>
              <a:rPr lang="en-IN" sz="2400" b="0" i="0" dirty="0">
                <a:solidFill>
                  <a:schemeClr val="tx1"/>
                </a:solidFill>
                <a:effectLst/>
              </a:rPr>
              <a:t>PES1UG19CS086</a:t>
            </a:r>
          </a:p>
          <a:p>
            <a:r>
              <a:rPr lang="en-IN" sz="2400" b="0" i="0" dirty="0" err="1">
                <a:solidFill>
                  <a:schemeClr val="tx1"/>
                </a:solidFill>
                <a:effectLst/>
              </a:rPr>
              <a:t>A.L.Praneeth</a:t>
            </a:r>
            <a:r>
              <a:rPr lang="en-IN" sz="2400" b="0" i="0" dirty="0">
                <a:solidFill>
                  <a:schemeClr val="tx1"/>
                </a:solidFill>
                <a:effectLst/>
              </a:rPr>
              <a:t> – PES1UG19CS082</a:t>
            </a:r>
          </a:p>
          <a:p>
            <a:r>
              <a:rPr lang="en-IN" sz="2400" dirty="0">
                <a:solidFill>
                  <a:schemeClr val="tx1"/>
                </a:solidFill>
              </a:rPr>
              <a:t>Archit Sagar – PES1UG19CS083</a:t>
            </a:r>
          </a:p>
          <a:p>
            <a:r>
              <a:rPr lang="en-IN" sz="2400" b="0" i="0" dirty="0" err="1">
                <a:solidFill>
                  <a:schemeClr val="tx1"/>
                </a:solidFill>
                <a:effectLst/>
              </a:rPr>
              <a:t>Ayush</a:t>
            </a:r>
            <a:r>
              <a:rPr lang="en-IN" sz="2400" b="0" i="0" dirty="0">
                <a:solidFill>
                  <a:schemeClr val="tx1"/>
                </a:solidFill>
                <a:effectLst/>
              </a:rPr>
              <a:t> A Suvarna – PES1UG19CS097</a:t>
            </a:r>
          </a:p>
          <a:p>
            <a:endParaRPr lang="en-GB" sz="2400" dirty="0">
              <a:solidFill>
                <a:schemeClr val="tx1"/>
              </a:solidFill>
            </a:endParaRP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7" y="-23191"/>
            <a:ext cx="1685925" cy="1685925"/>
          </a:xfrm>
          <a:prstGeom prst="rect">
            <a:avLst/>
          </a:prstGeom>
        </p:spPr>
      </p:pic>
      <p:sp>
        <p:nvSpPr>
          <p:cNvPr id="8" name="Subtitle 2"/>
          <p:cNvSpPr txBox="1">
            <a:spLocks/>
          </p:cNvSpPr>
          <p:nvPr/>
        </p:nvSpPr>
        <p:spPr>
          <a:xfrm>
            <a:off x="381000" y="6172200"/>
            <a:ext cx="8534400" cy="5334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GITHUB Link - https://github.com/archit-sagar/Web-Tech-Project </a:t>
            </a:r>
            <a:endParaRPr kumimoji="0" lang="en-GB" sz="2400" b="0" i="0" u="none" strike="noStrike" kern="1200" cap="none" spc="0" normalizeH="0" baseline="0" noProof="0" dirty="0">
              <a:ln>
                <a:noFill/>
              </a:ln>
              <a:effectLst/>
              <a:uLnTx/>
              <a:uFillTx/>
              <a:latin typeface="+mn-lt"/>
              <a:ea typeface="+mn-ea"/>
              <a:cs typeface="+mn-cs"/>
            </a:endParaRPr>
          </a:p>
        </p:txBody>
      </p:sp>
      <p:sp>
        <p:nvSpPr>
          <p:cNvPr id="9" name="Title 1"/>
          <p:cNvSpPr txBox="1">
            <a:spLocks/>
          </p:cNvSpPr>
          <p:nvPr/>
        </p:nvSpPr>
        <p:spPr>
          <a:xfrm>
            <a:off x="689113" y="2426979"/>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Team Escape Game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a:bodyPr>
          <a:lstStyle/>
          <a:p>
            <a:pPr marL="0" indent="0" algn="just" rtl="0">
              <a:spcBef>
                <a:spcPts val="0"/>
              </a:spcBef>
              <a:spcAft>
                <a:spcPts val="1000"/>
              </a:spcAft>
              <a:buNone/>
            </a:pPr>
            <a:r>
              <a:rPr lang="en-US" sz="2800" b="0" i="0" u="none" strike="noStrike" dirty="0">
                <a:solidFill>
                  <a:srgbClr val="000000"/>
                </a:solidFill>
                <a:effectLst/>
                <a:latin typeface="Calibri" panose="020F0502020204030204" pitchFamily="34" charset="0"/>
              </a:rPr>
              <a:t>It is a collaborative two player online game. Both the players are trapped in a room with a bunch of puzzles and need to solve them to escape it. The hints or the solutions to the problems will be available in the other player's room. Both the players need to communicate with each other to help each other and escape their respective rooms. Objective of the game is to escape the room in the least possible time.</a:t>
            </a:r>
            <a:endParaRPr lang="en-US" sz="2800" b="0" dirty="0">
              <a:effectLst/>
            </a:endParaRPr>
          </a:p>
          <a:p>
            <a:pPr marL="0" indent="0" algn="just">
              <a:buNone/>
            </a:pPr>
            <a:endParaRPr lang="en-GB"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US" dirty="0"/>
              <a:t>React - Front end side.</a:t>
            </a:r>
          </a:p>
          <a:p>
            <a:pPr algn="just"/>
            <a:r>
              <a:rPr lang="en-US" dirty="0"/>
              <a:t>Node - Back end side.</a:t>
            </a:r>
          </a:p>
          <a:p>
            <a:pPr algn="just"/>
            <a:r>
              <a:rPr lang="en-US" dirty="0"/>
              <a:t>Express – Framework used for Node.</a:t>
            </a:r>
          </a:p>
          <a:p>
            <a:pPr algn="just"/>
            <a:r>
              <a:rPr lang="en-US" dirty="0" err="1"/>
              <a:t>Mongodb</a:t>
            </a:r>
            <a:r>
              <a:rPr lang="en-US" dirty="0"/>
              <a:t> – Database to store the important information.</a:t>
            </a:r>
          </a:p>
          <a:p>
            <a:pPr algn="just"/>
            <a:r>
              <a:rPr lang="en-US" dirty="0" err="1"/>
              <a:t>Cors</a:t>
            </a:r>
            <a:r>
              <a:rPr lang="en-US" dirty="0"/>
              <a:t> - Package for security allowed access to server.</a:t>
            </a:r>
          </a:p>
          <a:p>
            <a:pPr algn="just"/>
            <a:r>
              <a:rPr lang="en-US" dirty="0" err="1"/>
              <a:t>Axios</a:t>
            </a:r>
            <a:r>
              <a:rPr lang="en-US" dirty="0"/>
              <a:t> - Front end request to server.</a:t>
            </a:r>
          </a:p>
          <a:p>
            <a:pPr algn="just"/>
            <a:r>
              <a:rPr lang="en-US" dirty="0"/>
              <a:t>Mongoose - Manipulating the database.</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pPr algn="just"/>
            <a:r>
              <a:rPr lang="en-US" dirty="0"/>
              <a:t>Arpan and Archit – Home page, Room pages, Leaderboard, Waiting Page, CSS for all the pages, entire server side scripting.</a:t>
            </a:r>
            <a:endParaRPr lang="en-GB" dirty="0"/>
          </a:p>
          <a:p>
            <a:pPr algn="just"/>
            <a:r>
              <a:rPr lang="en-GB" dirty="0" err="1"/>
              <a:t>Praneeth</a:t>
            </a:r>
            <a:r>
              <a:rPr lang="en-GB" dirty="0"/>
              <a:t> and </a:t>
            </a:r>
            <a:r>
              <a:rPr lang="en-GB" dirty="0" err="1"/>
              <a:t>Ayush</a:t>
            </a:r>
            <a:r>
              <a:rPr lang="en-GB" dirty="0"/>
              <a:t> - </a:t>
            </a:r>
            <a:r>
              <a:rPr lang="en-US" dirty="0"/>
              <a:t>Debugging and structuring the code and final win 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235</Words>
  <Application>Microsoft Office PowerPoint</Application>
  <PresentationFormat>On-screen Show (4:3)</PresentationFormat>
  <Paragraphs>22</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Archit Sagar</cp:lastModifiedBy>
  <cp:revision>10</cp:revision>
  <dcterms:created xsi:type="dcterms:W3CDTF">2020-11-18T05:59:33Z</dcterms:created>
  <dcterms:modified xsi:type="dcterms:W3CDTF">2020-12-08T11:37:59Z</dcterms:modified>
</cp:coreProperties>
</file>