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62"/>
  </p:notesMasterIdLst>
  <p:handoutMasterIdLst>
    <p:handoutMasterId r:id="rId63"/>
  </p:handoutMasterIdLst>
  <p:sldIdLst>
    <p:sldId id="331" r:id="rId3"/>
    <p:sldId id="519" r:id="rId4"/>
    <p:sldId id="475" r:id="rId5"/>
    <p:sldId id="473" r:id="rId6"/>
    <p:sldId id="482" r:id="rId7"/>
    <p:sldId id="531" r:id="rId8"/>
    <p:sldId id="412" r:id="rId9"/>
    <p:sldId id="520" r:id="rId10"/>
    <p:sldId id="522" r:id="rId11"/>
    <p:sldId id="437" r:id="rId12"/>
    <p:sldId id="449" r:id="rId13"/>
    <p:sldId id="450" r:id="rId14"/>
    <p:sldId id="501" r:id="rId15"/>
    <p:sldId id="524" r:id="rId16"/>
    <p:sldId id="521" r:id="rId17"/>
    <p:sldId id="486" r:id="rId18"/>
    <p:sldId id="489" r:id="rId19"/>
    <p:sldId id="529" r:id="rId20"/>
    <p:sldId id="530" r:id="rId21"/>
    <p:sldId id="526" r:id="rId22"/>
    <p:sldId id="527" r:id="rId23"/>
    <p:sldId id="528" r:id="rId24"/>
    <p:sldId id="504" r:id="rId25"/>
    <p:sldId id="510" r:id="rId26"/>
    <p:sldId id="513" r:id="rId27"/>
    <p:sldId id="506" r:id="rId28"/>
    <p:sldId id="507" r:id="rId29"/>
    <p:sldId id="508" r:id="rId30"/>
    <p:sldId id="509" r:id="rId31"/>
    <p:sldId id="423" r:id="rId32"/>
    <p:sldId id="515" r:id="rId33"/>
    <p:sldId id="516" r:id="rId34"/>
    <p:sldId id="409" r:id="rId35"/>
    <p:sldId id="275" r:id="rId36"/>
    <p:sldId id="480" r:id="rId37"/>
    <p:sldId id="500" r:id="rId38"/>
    <p:sldId id="451" r:id="rId39"/>
    <p:sldId id="438" r:id="rId40"/>
    <p:sldId id="439" r:id="rId41"/>
    <p:sldId id="440" r:id="rId42"/>
    <p:sldId id="441" r:id="rId43"/>
    <p:sldId id="442" r:id="rId44"/>
    <p:sldId id="443" r:id="rId45"/>
    <p:sldId id="444" r:id="rId46"/>
    <p:sldId id="445" r:id="rId47"/>
    <p:sldId id="453" r:id="rId48"/>
    <p:sldId id="454" r:id="rId49"/>
    <p:sldId id="455" r:id="rId50"/>
    <p:sldId id="446" r:id="rId51"/>
    <p:sldId id="447" r:id="rId52"/>
    <p:sldId id="448" r:id="rId53"/>
    <p:sldId id="523" r:id="rId54"/>
    <p:sldId id="493" r:id="rId55"/>
    <p:sldId id="494" r:id="rId56"/>
    <p:sldId id="495" r:id="rId57"/>
    <p:sldId id="496" r:id="rId58"/>
    <p:sldId id="497" r:id="rId59"/>
    <p:sldId id="498" r:id="rId60"/>
    <p:sldId id="499" r:id="rId6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65CC"/>
    <a:srgbClr val="009900"/>
    <a:srgbClr val="030A3A"/>
    <a:srgbClr val="101B2D"/>
    <a:srgbClr val="3274A1"/>
    <a:srgbClr val="E1812C"/>
    <a:srgbClr val="475765"/>
    <a:srgbClr val="CB1D60"/>
    <a:srgbClr val="DBE0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584" autoAdjust="0"/>
    <p:restoredTop sz="82260" autoAdjust="0"/>
  </p:normalViewPr>
  <p:slideViewPr>
    <p:cSldViewPr>
      <p:cViewPr varScale="1">
        <p:scale>
          <a:sx n="70" d="100"/>
          <a:sy n="70" d="100"/>
        </p:scale>
        <p:origin x="197"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7" d="100"/>
        <a:sy n="107" d="100"/>
      </p:scale>
      <p:origin x="0" y="0"/>
    </p:cViewPr>
  </p:sorterViewPr>
  <p:notesViewPr>
    <p:cSldViewPr>
      <p:cViewPr varScale="1">
        <p:scale>
          <a:sx n="85" d="100"/>
          <a:sy n="85" d="100"/>
        </p:scale>
        <p:origin x="-387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41C570-DF34-4745-BB62-BDB9BA7966AC}" type="datetimeFigureOut">
              <a:rPr lang="ko-KR" altLang="en-US" smtClean="0"/>
              <a:pPr/>
              <a:t>2023-06-29</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E3E169-CC21-4E9A-B81E-33967EB5892C}" type="slidenum">
              <a:rPr lang="ko-KR" altLang="en-US" smtClean="0"/>
              <a:pPr/>
              <a:t>‹#›</a:t>
            </a:fld>
            <a:endParaRPr lang="ko-KR" altLang="en-US"/>
          </a:p>
        </p:txBody>
      </p:sp>
    </p:spTree>
    <p:extLst>
      <p:ext uri="{BB962C8B-B14F-4D97-AF65-F5344CB8AC3E}">
        <p14:creationId xmlns:p14="http://schemas.microsoft.com/office/powerpoint/2010/main" val="1452153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69BDDD-B10C-4B89-BD1D-120DBEA34998}" type="datetimeFigureOut">
              <a:rPr lang="ko-KR" altLang="en-US" smtClean="0"/>
              <a:pPr/>
              <a:t>2023-06-29</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C868F6-7239-47E8-9264-E221D58C8298}" type="slidenum">
              <a:rPr lang="ko-KR" altLang="en-US" smtClean="0"/>
              <a:pPr/>
              <a:t>‹#›</a:t>
            </a:fld>
            <a:endParaRPr lang="ko-KR" altLang="en-US"/>
          </a:p>
        </p:txBody>
      </p:sp>
    </p:spTree>
    <p:extLst>
      <p:ext uri="{BB962C8B-B14F-4D97-AF65-F5344CB8AC3E}">
        <p14:creationId xmlns:p14="http://schemas.microsoft.com/office/powerpoint/2010/main" val="11286797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Source(northeastern mark): https://brand.northeastern.edu/visual-identity/university-wordmarks/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 https://3dheals.com/interview-with-denys-gurak-a-d-a-m-and-3d-printed-bones/</a:t>
            </a:r>
          </a:p>
          <a:p>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a:t>
            </a:fld>
            <a:endParaRPr lang="ko-KR" altLang="en-US"/>
          </a:p>
        </p:txBody>
      </p:sp>
    </p:spTree>
    <p:extLst>
      <p:ext uri="{BB962C8B-B14F-4D97-AF65-F5344CB8AC3E}">
        <p14:creationId xmlns:p14="http://schemas.microsoft.com/office/powerpoint/2010/main" val="1787898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10</a:t>
            </a:fld>
            <a:endParaRPr lang="ko-KR" altLang="en-US"/>
          </a:p>
        </p:txBody>
      </p:sp>
    </p:spTree>
    <p:extLst>
      <p:ext uri="{BB962C8B-B14F-4D97-AF65-F5344CB8AC3E}">
        <p14:creationId xmlns:p14="http://schemas.microsoft.com/office/powerpoint/2010/main" val="238965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11</a:t>
            </a:fld>
            <a:endParaRPr lang="ko-KR" altLang="en-US"/>
          </a:p>
        </p:txBody>
      </p:sp>
    </p:spTree>
    <p:extLst>
      <p:ext uri="{BB962C8B-B14F-4D97-AF65-F5344CB8AC3E}">
        <p14:creationId xmlns:p14="http://schemas.microsoft.com/office/powerpoint/2010/main" val="3359097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12</a:t>
            </a:fld>
            <a:endParaRPr lang="ko-KR" altLang="en-US"/>
          </a:p>
        </p:txBody>
      </p:sp>
    </p:spTree>
    <p:extLst>
      <p:ext uri="{BB962C8B-B14F-4D97-AF65-F5344CB8AC3E}">
        <p14:creationId xmlns:p14="http://schemas.microsoft.com/office/powerpoint/2010/main" val="146048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13</a:t>
            </a:fld>
            <a:endParaRPr lang="ko-KR" altLang="en-US"/>
          </a:p>
        </p:txBody>
      </p:sp>
    </p:spTree>
    <p:extLst>
      <p:ext uri="{BB962C8B-B14F-4D97-AF65-F5344CB8AC3E}">
        <p14:creationId xmlns:p14="http://schemas.microsoft.com/office/powerpoint/2010/main" val="852336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14</a:t>
            </a:fld>
            <a:endParaRPr lang="ko-KR" altLang="en-US"/>
          </a:p>
        </p:txBody>
      </p:sp>
    </p:spTree>
    <p:extLst>
      <p:ext uri="{BB962C8B-B14F-4D97-AF65-F5344CB8AC3E}">
        <p14:creationId xmlns:p14="http://schemas.microsoft.com/office/powerpoint/2010/main" val="1250143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15</a:t>
            </a:fld>
            <a:endParaRPr lang="ko-KR" altLang="en-US"/>
          </a:p>
        </p:txBody>
      </p:sp>
    </p:spTree>
    <p:extLst>
      <p:ext uri="{BB962C8B-B14F-4D97-AF65-F5344CB8AC3E}">
        <p14:creationId xmlns:p14="http://schemas.microsoft.com/office/powerpoint/2010/main" val="1056051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16</a:t>
            </a:fld>
            <a:endParaRPr lang="ko-KR" altLang="en-US"/>
          </a:p>
        </p:txBody>
      </p:sp>
    </p:spTree>
    <p:extLst>
      <p:ext uri="{BB962C8B-B14F-4D97-AF65-F5344CB8AC3E}">
        <p14:creationId xmlns:p14="http://schemas.microsoft.com/office/powerpoint/2010/main" val="3912531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17</a:t>
            </a:fld>
            <a:endParaRPr lang="ko-KR" altLang="en-US"/>
          </a:p>
        </p:txBody>
      </p:sp>
    </p:spTree>
    <p:extLst>
      <p:ext uri="{BB962C8B-B14F-4D97-AF65-F5344CB8AC3E}">
        <p14:creationId xmlns:p14="http://schemas.microsoft.com/office/powerpoint/2010/main" val="1675912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18</a:t>
            </a:fld>
            <a:endParaRPr lang="ko-KR" altLang="en-US"/>
          </a:p>
        </p:txBody>
      </p:sp>
    </p:spTree>
    <p:extLst>
      <p:ext uri="{BB962C8B-B14F-4D97-AF65-F5344CB8AC3E}">
        <p14:creationId xmlns:p14="http://schemas.microsoft.com/office/powerpoint/2010/main" val="291320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19</a:t>
            </a:fld>
            <a:endParaRPr lang="ko-KR" altLang="en-US"/>
          </a:p>
        </p:txBody>
      </p:sp>
    </p:spTree>
    <p:extLst>
      <p:ext uri="{BB962C8B-B14F-4D97-AF65-F5344CB8AC3E}">
        <p14:creationId xmlns:p14="http://schemas.microsoft.com/office/powerpoint/2010/main" val="57887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a:t>
            </a:fld>
            <a:endParaRPr lang="ko-KR" altLang="en-US"/>
          </a:p>
        </p:txBody>
      </p:sp>
    </p:spTree>
    <p:extLst>
      <p:ext uri="{BB962C8B-B14F-4D97-AF65-F5344CB8AC3E}">
        <p14:creationId xmlns:p14="http://schemas.microsoft.com/office/powerpoint/2010/main" val="1321379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20</a:t>
            </a:fld>
            <a:endParaRPr lang="ko-KR" altLang="en-US"/>
          </a:p>
        </p:txBody>
      </p:sp>
    </p:spTree>
    <p:extLst>
      <p:ext uri="{BB962C8B-B14F-4D97-AF65-F5344CB8AC3E}">
        <p14:creationId xmlns:p14="http://schemas.microsoft.com/office/powerpoint/2010/main" val="3792219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21</a:t>
            </a:fld>
            <a:endParaRPr lang="ko-KR" altLang="en-US"/>
          </a:p>
        </p:txBody>
      </p:sp>
    </p:spTree>
    <p:extLst>
      <p:ext uri="{BB962C8B-B14F-4D97-AF65-F5344CB8AC3E}">
        <p14:creationId xmlns:p14="http://schemas.microsoft.com/office/powerpoint/2010/main" val="99340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22</a:t>
            </a:fld>
            <a:endParaRPr lang="ko-KR" altLang="en-US"/>
          </a:p>
        </p:txBody>
      </p:sp>
    </p:spTree>
    <p:extLst>
      <p:ext uri="{BB962C8B-B14F-4D97-AF65-F5344CB8AC3E}">
        <p14:creationId xmlns:p14="http://schemas.microsoft.com/office/powerpoint/2010/main" val="3940447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23</a:t>
            </a:fld>
            <a:endParaRPr lang="ko-KR" altLang="en-US"/>
          </a:p>
        </p:txBody>
      </p:sp>
    </p:spTree>
    <p:extLst>
      <p:ext uri="{BB962C8B-B14F-4D97-AF65-F5344CB8AC3E}">
        <p14:creationId xmlns:p14="http://schemas.microsoft.com/office/powerpoint/2010/main" val="2229390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24</a:t>
            </a:fld>
            <a:endParaRPr lang="ko-KR" altLang="en-US"/>
          </a:p>
        </p:txBody>
      </p:sp>
    </p:spTree>
    <p:extLst>
      <p:ext uri="{BB962C8B-B14F-4D97-AF65-F5344CB8AC3E}">
        <p14:creationId xmlns:p14="http://schemas.microsoft.com/office/powerpoint/2010/main" val="343018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25</a:t>
            </a:fld>
            <a:endParaRPr lang="ko-KR" altLang="en-US"/>
          </a:p>
        </p:txBody>
      </p:sp>
    </p:spTree>
    <p:extLst>
      <p:ext uri="{BB962C8B-B14F-4D97-AF65-F5344CB8AC3E}">
        <p14:creationId xmlns:p14="http://schemas.microsoft.com/office/powerpoint/2010/main" val="1649148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26</a:t>
            </a:fld>
            <a:endParaRPr lang="ko-KR" altLang="en-US"/>
          </a:p>
        </p:txBody>
      </p:sp>
    </p:spTree>
    <p:extLst>
      <p:ext uri="{BB962C8B-B14F-4D97-AF65-F5344CB8AC3E}">
        <p14:creationId xmlns:p14="http://schemas.microsoft.com/office/powerpoint/2010/main" val="218342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27</a:t>
            </a:fld>
            <a:endParaRPr lang="ko-KR" altLang="en-US"/>
          </a:p>
        </p:txBody>
      </p:sp>
    </p:spTree>
    <p:extLst>
      <p:ext uri="{BB962C8B-B14F-4D97-AF65-F5344CB8AC3E}">
        <p14:creationId xmlns:p14="http://schemas.microsoft.com/office/powerpoint/2010/main" val="1419754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28</a:t>
            </a:fld>
            <a:endParaRPr lang="ko-KR" altLang="en-US"/>
          </a:p>
        </p:txBody>
      </p:sp>
    </p:spTree>
    <p:extLst>
      <p:ext uri="{BB962C8B-B14F-4D97-AF65-F5344CB8AC3E}">
        <p14:creationId xmlns:p14="http://schemas.microsoft.com/office/powerpoint/2010/main" val="1770418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29</a:t>
            </a:fld>
            <a:endParaRPr lang="ko-KR" altLang="en-US"/>
          </a:p>
        </p:txBody>
      </p:sp>
    </p:spTree>
    <p:extLst>
      <p:ext uri="{BB962C8B-B14F-4D97-AF65-F5344CB8AC3E}">
        <p14:creationId xmlns:p14="http://schemas.microsoft.com/office/powerpoint/2010/main" val="1111806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3</a:t>
            </a:fld>
            <a:endParaRPr lang="ko-KR" altLang="en-US"/>
          </a:p>
        </p:txBody>
      </p:sp>
    </p:spTree>
    <p:extLst>
      <p:ext uri="{BB962C8B-B14F-4D97-AF65-F5344CB8AC3E}">
        <p14:creationId xmlns:p14="http://schemas.microsoft.com/office/powerpoint/2010/main" val="1350709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30</a:t>
            </a:fld>
            <a:endParaRPr lang="ko-KR" altLang="en-US"/>
          </a:p>
        </p:txBody>
      </p:sp>
    </p:spTree>
    <p:extLst>
      <p:ext uri="{BB962C8B-B14F-4D97-AF65-F5344CB8AC3E}">
        <p14:creationId xmlns:p14="http://schemas.microsoft.com/office/powerpoint/2010/main" val="2762720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31</a:t>
            </a:fld>
            <a:endParaRPr lang="ko-KR" altLang="en-US"/>
          </a:p>
        </p:txBody>
      </p:sp>
    </p:spTree>
    <p:extLst>
      <p:ext uri="{BB962C8B-B14F-4D97-AF65-F5344CB8AC3E}">
        <p14:creationId xmlns:p14="http://schemas.microsoft.com/office/powerpoint/2010/main" val="2743977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32</a:t>
            </a:fld>
            <a:endParaRPr lang="ko-KR" altLang="en-US"/>
          </a:p>
        </p:txBody>
      </p:sp>
    </p:spTree>
    <p:extLst>
      <p:ext uri="{BB962C8B-B14F-4D97-AF65-F5344CB8AC3E}">
        <p14:creationId xmlns:p14="http://schemas.microsoft.com/office/powerpoint/2010/main" val="31765957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 https://www.upgrade100.com/updates/the-boundaries-of-3d-printing-in-healthcare/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33</a:t>
            </a:fld>
            <a:endParaRPr lang="ko-KR" altLang="en-US"/>
          </a:p>
        </p:txBody>
      </p:sp>
    </p:spTree>
    <p:extLst>
      <p:ext uri="{BB962C8B-B14F-4D97-AF65-F5344CB8AC3E}">
        <p14:creationId xmlns:p14="http://schemas.microsoft.com/office/powerpoint/2010/main" val="16334774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20465c7c8b_0_18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20465c7c8b_0_18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 https://www.upgrade100.com/updates/the-boundaries-of-3d-printing-in-healthcare/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20465c7c8b_0_18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20465c7c8b_0_18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 https://www.upgrade100.com/updates/the-boundaries-of-3d-printing-in-healthcare/</a:t>
            </a:r>
          </a:p>
        </p:txBody>
      </p:sp>
    </p:spTree>
    <p:extLst>
      <p:ext uri="{BB962C8B-B14F-4D97-AF65-F5344CB8AC3E}">
        <p14:creationId xmlns:p14="http://schemas.microsoft.com/office/powerpoint/2010/main" val="2286911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36</a:t>
            </a:fld>
            <a:endParaRPr lang="ko-KR" altLang="en-US"/>
          </a:p>
        </p:txBody>
      </p:sp>
    </p:spTree>
    <p:extLst>
      <p:ext uri="{BB962C8B-B14F-4D97-AF65-F5344CB8AC3E}">
        <p14:creationId xmlns:p14="http://schemas.microsoft.com/office/powerpoint/2010/main" val="1353102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37</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724492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38</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1569467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39</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427917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4</a:t>
            </a:fld>
            <a:endParaRPr lang="ko-KR" altLang="en-US"/>
          </a:p>
        </p:txBody>
      </p:sp>
    </p:spTree>
    <p:extLst>
      <p:ext uri="{BB962C8B-B14F-4D97-AF65-F5344CB8AC3E}">
        <p14:creationId xmlns:p14="http://schemas.microsoft.com/office/powerpoint/2010/main" val="2413987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40</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3827127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41</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684818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42</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7159306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43</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8384666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44</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5740531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45</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0630045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46</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7915360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47</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1709796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48</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406806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49</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134626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5</a:t>
            </a:fld>
            <a:endParaRPr lang="ko-KR" altLang="en-US"/>
          </a:p>
        </p:txBody>
      </p:sp>
    </p:spTree>
    <p:extLst>
      <p:ext uri="{BB962C8B-B14F-4D97-AF65-F5344CB8AC3E}">
        <p14:creationId xmlns:p14="http://schemas.microsoft.com/office/powerpoint/2010/main" val="2881761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50</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7613910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51</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5290752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52</a:t>
            </a:fld>
            <a:endParaRPr lang="ko-KR" altLang="en-US"/>
          </a:p>
        </p:txBody>
      </p:sp>
    </p:spTree>
    <p:extLst>
      <p:ext uri="{BB962C8B-B14F-4D97-AF65-F5344CB8AC3E}">
        <p14:creationId xmlns:p14="http://schemas.microsoft.com/office/powerpoint/2010/main" val="4030915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53</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7922196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54</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993407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55</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9404473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56</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7458668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57</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5016363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58</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5676530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E7C868F6-7239-47E8-9264-E221D58C8298}"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59</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68521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6</a:t>
            </a:fld>
            <a:endParaRPr lang="ko-KR" altLang="en-US"/>
          </a:p>
        </p:txBody>
      </p:sp>
    </p:spTree>
    <p:extLst>
      <p:ext uri="{BB962C8B-B14F-4D97-AF65-F5344CB8AC3E}">
        <p14:creationId xmlns:p14="http://schemas.microsoft.com/office/powerpoint/2010/main" val="241398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7</a:t>
            </a:fld>
            <a:endParaRPr lang="ko-KR" altLang="en-US"/>
          </a:p>
        </p:txBody>
      </p:sp>
    </p:spTree>
    <p:extLst>
      <p:ext uri="{BB962C8B-B14F-4D97-AF65-F5344CB8AC3E}">
        <p14:creationId xmlns:p14="http://schemas.microsoft.com/office/powerpoint/2010/main" val="1518485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8</a:t>
            </a:fld>
            <a:endParaRPr lang="ko-KR" altLang="en-US"/>
          </a:p>
        </p:txBody>
      </p:sp>
    </p:spTree>
    <p:extLst>
      <p:ext uri="{BB962C8B-B14F-4D97-AF65-F5344CB8AC3E}">
        <p14:creationId xmlns:p14="http://schemas.microsoft.com/office/powerpoint/2010/main" val="371570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t>Source(3DHEALS logo): https://logovectordl.com/3dheals-llc-logo-vector-svg/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Source(background): https://www.fastradius.com/resources/video-lattice-design-and-foam-replacement-in-3d-printing/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t>Color: https://3dheals.com/</a:t>
            </a:r>
          </a:p>
        </p:txBody>
      </p:sp>
      <p:sp>
        <p:nvSpPr>
          <p:cNvPr id="4" name="슬라이드 번호 개체 틀 3"/>
          <p:cNvSpPr>
            <a:spLocks noGrp="1"/>
          </p:cNvSpPr>
          <p:nvPr>
            <p:ph type="sldNum" sz="quarter" idx="5"/>
          </p:nvPr>
        </p:nvSpPr>
        <p:spPr/>
        <p:txBody>
          <a:bodyPr/>
          <a:lstStyle/>
          <a:p>
            <a:fld id="{E7C868F6-7239-47E8-9264-E221D58C8298}" type="slidenum">
              <a:rPr lang="ko-KR" altLang="en-US" smtClean="0"/>
              <a:pPr/>
              <a:t>9</a:t>
            </a:fld>
            <a:endParaRPr lang="ko-KR" altLang="en-US"/>
          </a:p>
        </p:txBody>
      </p:sp>
    </p:spTree>
    <p:extLst>
      <p:ext uri="{BB962C8B-B14F-4D97-AF65-F5344CB8AC3E}">
        <p14:creationId xmlns:p14="http://schemas.microsoft.com/office/powerpoint/2010/main" val="766538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세로 제목 및 텍스트">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1" y="5137"/>
            <a:ext cx="12199412" cy="6862169"/>
          </a:xfrm>
          <a:prstGeom prst="rect">
            <a:avLst/>
          </a:prstGeom>
        </p:spPr>
      </p:pic>
    </p:spTree>
    <p:extLst>
      <p:ext uri="{BB962C8B-B14F-4D97-AF65-F5344CB8AC3E}">
        <p14:creationId xmlns:p14="http://schemas.microsoft.com/office/powerpoint/2010/main" val="18127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53"/>
        <p:cNvGrpSpPr/>
        <p:nvPr/>
      </p:nvGrpSpPr>
      <p:grpSpPr>
        <a:xfrm>
          <a:off x="0" y="0"/>
          <a:ext cx="0" cy="0"/>
          <a:chOff x="0" y="0"/>
          <a:chExt cx="0" cy="0"/>
        </a:xfrm>
      </p:grpSpPr>
      <p:cxnSp>
        <p:nvCxnSpPr>
          <p:cNvPr id="254" name="Google Shape;254;p26"/>
          <p:cNvCxnSpPr>
            <a:endCxn id="255" idx="2"/>
          </p:cNvCxnSpPr>
          <p:nvPr/>
        </p:nvCxnSpPr>
        <p:spPr>
          <a:xfrm>
            <a:off x="-76016" y="6139267"/>
            <a:ext cx="6696400" cy="0"/>
          </a:xfrm>
          <a:prstGeom prst="straightConnector1">
            <a:avLst/>
          </a:prstGeom>
          <a:noFill/>
          <a:ln w="28575" cap="flat" cmpd="sng">
            <a:solidFill>
              <a:srgbClr val="FFFFFF"/>
            </a:solidFill>
            <a:prstDash val="solid"/>
            <a:round/>
            <a:headEnd type="none" w="med" len="med"/>
            <a:tailEnd type="none" w="med" len="med"/>
          </a:ln>
        </p:spPr>
      </p:cxnSp>
      <p:cxnSp>
        <p:nvCxnSpPr>
          <p:cNvPr id="256" name="Google Shape;256;p26"/>
          <p:cNvCxnSpPr/>
          <p:nvPr/>
        </p:nvCxnSpPr>
        <p:spPr>
          <a:xfrm>
            <a:off x="486400" y="-21133"/>
            <a:ext cx="0" cy="6958800"/>
          </a:xfrm>
          <a:prstGeom prst="straightConnector1">
            <a:avLst/>
          </a:prstGeom>
          <a:noFill/>
          <a:ln w="28575" cap="flat" cmpd="sng">
            <a:solidFill>
              <a:srgbClr val="FFFFFF"/>
            </a:solidFill>
            <a:prstDash val="solid"/>
            <a:round/>
            <a:headEnd type="none" w="med" len="med"/>
            <a:tailEnd type="none" w="med" len="med"/>
          </a:ln>
        </p:spPr>
      </p:cxnSp>
      <p:sp>
        <p:nvSpPr>
          <p:cNvPr id="257" name="Google Shape;257;p26"/>
          <p:cNvSpPr/>
          <p:nvPr/>
        </p:nvSpPr>
        <p:spPr>
          <a:xfrm>
            <a:off x="418800"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26"/>
          <p:cNvSpPr/>
          <p:nvPr/>
        </p:nvSpPr>
        <p:spPr>
          <a:xfrm>
            <a:off x="6620384"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6899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6281033" y="1972508"/>
            <a:ext cx="4958400" cy="7264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4400">
                <a:solidFill>
                  <a:schemeClr val="lt2"/>
                </a:solidFill>
              </a:defRPr>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71" name="Google Shape;71;p9"/>
          <p:cNvSpPr txBox="1">
            <a:spLocks noGrp="1"/>
          </p:cNvSpPr>
          <p:nvPr>
            <p:ph type="subTitle" idx="1"/>
          </p:nvPr>
        </p:nvSpPr>
        <p:spPr>
          <a:xfrm>
            <a:off x="6281033" y="2764692"/>
            <a:ext cx="4958400" cy="212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72" name="Google Shape;72;p9"/>
          <p:cNvSpPr txBox="1">
            <a:spLocks noGrp="1"/>
          </p:cNvSpPr>
          <p:nvPr>
            <p:ph type="subTitle" idx="2"/>
          </p:nvPr>
        </p:nvSpPr>
        <p:spPr>
          <a:xfrm>
            <a:off x="9628400" y="444397"/>
            <a:ext cx="1611200" cy="289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hare Tech"/>
                <a:ea typeface="Share Tech"/>
                <a:cs typeface="Share Tech"/>
                <a:sym typeface="Share Tech"/>
              </a:defRPr>
            </a:lvl1pPr>
            <a:lvl2pPr lvl="1" algn="r" rtl="0">
              <a:lnSpc>
                <a:spcPct val="100000"/>
              </a:lnSpc>
              <a:spcBef>
                <a:spcPts val="0"/>
              </a:spcBef>
              <a:spcAft>
                <a:spcPts val="0"/>
              </a:spcAft>
              <a:buSzPts val="1200"/>
              <a:buNone/>
              <a:defRPr sz="1600"/>
            </a:lvl2pPr>
            <a:lvl3pPr lvl="2" algn="r" rtl="0">
              <a:lnSpc>
                <a:spcPct val="100000"/>
              </a:lnSpc>
              <a:spcBef>
                <a:spcPts val="0"/>
              </a:spcBef>
              <a:spcAft>
                <a:spcPts val="0"/>
              </a:spcAft>
              <a:buSzPts val="1200"/>
              <a:buNone/>
              <a:defRPr sz="1600"/>
            </a:lvl3pPr>
            <a:lvl4pPr lvl="3" algn="r" rtl="0">
              <a:lnSpc>
                <a:spcPct val="100000"/>
              </a:lnSpc>
              <a:spcBef>
                <a:spcPts val="0"/>
              </a:spcBef>
              <a:spcAft>
                <a:spcPts val="0"/>
              </a:spcAft>
              <a:buSzPts val="1200"/>
              <a:buNone/>
              <a:defRPr sz="1600"/>
            </a:lvl4pPr>
            <a:lvl5pPr lvl="4" algn="r" rtl="0">
              <a:lnSpc>
                <a:spcPct val="100000"/>
              </a:lnSpc>
              <a:spcBef>
                <a:spcPts val="0"/>
              </a:spcBef>
              <a:spcAft>
                <a:spcPts val="0"/>
              </a:spcAft>
              <a:buSzPts val="1200"/>
              <a:buNone/>
              <a:defRPr sz="1600"/>
            </a:lvl5pPr>
            <a:lvl6pPr lvl="5" algn="r" rtl="0">
              <a:lnSpc>
                <a:spcPct val="100000"/>
              </a:lnSpc>
              <a:spcBef>
                <a:spcPts val="0"/>
              </a:spcBef>
              <a:spcAft>
                <a:spcPts val="0"/>
              </a:spcAft>
              <a:buSzPts val="1200"/>
              <a:buNone/>
              <a:defRPr sz="1600"/>
            </a:lvl6pPr>
            <a:lvl7pPr lvl="6" algn="r" rtl="0">
              <a:lnSpc>
                <a:spcPct val="100000"/>
              </a:lnSpc>
              <a:spcBef>
                <a:spcPts val="0"/>
              </a:spcBef>
              <a:spcAft>
                <a:spcPts val="0"/>
              </a:spcAft>
              <a:buSzPts val="1200"/>
              <a:buNone/>
              <a:defRPr sz="1600"/>
            </a:lvl7pPr>
            <a:lvl8pPr lvl="7" algn="r" rtl="0">
              <a:lnSpc>
                <a:spcPct val="100000"/>
              </a:lnSpc>
              <a:spcBef>
                <a:spcPts val="0"/>
              </a:spcBef>
              <a:spcAft>
                <a:spcPts val="0"/>
              </a:spcAft>
              <a:buSzPts val="1200"/>
              <a:buNone/>
              <a:defRPr sz="1600"/>
            </a:lvl8pPr>
            <a:lvl9pPr lvl="8" algn="r" rtl="0">
              <a:lnSpc>
                <a:spcPct val="100000"/>
              </a:lnSpc>
              <a:spcBef>
                <a:spcPts val="0"/>
              </a:spcBef>
              <a:spcAft>
                <a:spcPts val="0"/>
              </a:spcAft>
              <a:buSzPts val="1200"/>
              <a:buNone/>
              <a:defRPr sz="1600"/>
            </a:lvl9pPr>
          </a:lstStyle>
          <a:p>
            <a:endParaRPr/>
          </a:p>
        </p:txBody>
      </p:sp>
      <p:sp>
        <p:nvSpPr>
          <p:cNvPr id="73" name="Google Shape;73;p9"/>
          <p:cNvSpPr txBox="1">
            <a:spLocks noGrp="1"/>
          </p:cNvSpPr>
          <p:nvPr>
            <p:ph type="subTitle" idx="3"/>
          </p:nvPr>
        </p:nvSpPr>
        <p:spPr>
          <a:xfrm>
            <a:off x="8731200" y="444400"/>
            <a:ext cx="776400" cy="289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hare Tech"/>
                <a:ea typeface="Share Tech"/>
                <a:cs typeface="Share Tech"/>
                <a:sym typeface="Share Tech"/>
              </a:defRPr>
            </a:lvl1pPr>
            <a:lvl2pPr lvl="1" algn="r" rtl="0">
              <a:lnSpc>
                <a:spcPct val="100000"/>
              </a:lnSpc>
              <a:spcBef>
                <a:spcPts val="0"/>
              </a:spcBef>
              <a:spcAft>
                <a:spcPts val="0"/>
              </a:spcAft>
              <a:buSzPts val="1200"/>
              <a:buNone/>
              <a:defRPr sz="1600"/>
            </a:lvl2pPr>
            <a:lvl3pPr lvl="2" algn="r" rtl="0">
              <a:lnSpc>
                <a:spcPct val="100000"/>
              </a:lnSpc>
              <a:spcBef>
                <a:spcPts val="0"/>
              </a:spcBef>
              <a:spcAft>
                <a:spcPts val="0"/>
              </a:spcAft>
              <a:buSzPts val="1200"/>
              <a:buNone/>
              <a:defRPr sz="1600"/>
            </a:lvl3pPr>
            <a:lvl4pPr lvl="3" algn="r" rtl="0">
              <a:lnSpc>
                <a:spcPct val="100000"/>
              </a:lnSpc>
              <a:spcBef>
                <a:spcPts val="0"/>
              </a:spcBef>
              <a:spcAft>
                <a:spcPts val="0"/>
              </a:spcAft>
              <a:buSzPts val="1200"/>
              <a:buNone/>
              <a:defRPr sz="1600"/>
            </a:lvl4pPr>
            <a:lvl5pPr lvl="4" algn="r" rtl="0">
              <a:lnSpc>
                <a:spcPct val="100000"/>
              </a:lnSpc>
              <a:spcBef>
                <a:spcPts val="0"/>
              </a:spcBef>
              <a:spcAft>
                <a:spcPts val="0"/>
              </a:spcAft>
              <a:buSzPts val="1200"/>
              <a:buNone/>
              <a:defRPr sz="1600"/>
            </a:lvl5pPr>
            <a:lvl6pPr lvl="5" algn="r" rtl="0">
              <a:lnSpc>
                <a:spcPct val="100000"/>
              </a:lnSpc>
              <a:spcBef>
                <a:spcPts val="0"/>
              </a:spcBef>
              <a:spcAft>
                <a:spcPts val="0"/>
              </a:spcAft>
              <a:buSzPts val="1200"/>
              <a:buNone/>
              <a:defRPr sz="1600"/>
            </a:lvl6pPr>
            <a:lvl7pPr lvl="6" algn="r" rtl="0">
              <a:lnSpc>
                <a:spcPct val="100000"/>
              </a:lnSpc>
              <a:spcBef>
                <a:spcPts val="0"/>
              </a:spcBef>
              <a:spcAft>
                <a:spcPts val="0"/>
              </a:spcAft>
              <a:buSzPts val="1200"/>
              <a:buNone/>
              <a:defRPr sz="1600"/>
            </a:lvl7pPr>
            <a:lvl8pPr lvl="7" algn="r" rtl="0">
              <a:lnSpc>
                <a:spcPct val="100000"/>
              </a:lnSpc>
              <a:spcBef>
                <a:spcPts val="0"/>
              </a:spcBef>
              <a:spcAft>
                <a:spcPts val="0"/>
              </a:spcAft>
              <a:buSzPts val="1200"/>
              <a:buNone/>
              <a:defRPr sz="1600"/>
            </a:lvl8pPr>
            <a:lvl9pPr lvl="8" algn="r" rtl="0">
              <a:lnSpc>
                <a:spcPct val="100000"/>
              </a:lnSpc>
              <a:spcBef>
                <a:spcPts val="0"/>
              </a:spcBef>
              <a:spcAft>
                <a:spcPts val="0"/>
              </a:spcAft>
              <a:buSzPts val="1200"/>
              <a:buNone/>
              <a:defRPr sz="1600"/>
            </a:lvl9pPr>
          </a:lstStyle>
          <a:p>
            <a:endParaRPr/>
          </a:p>
        </p:txBody>
      </p:sp>
      <p:cxnSp>
        <p:nvCxnSpPr>
          <p:cNvPr id="74" name="Google Shape;74;p9"/>
          <p:cNvCxnSpPr>
            <a:endCxn id="75" idx="6"/>
          </p:cNvCxnSpPr>
          <p:nvPr/>
        </p:nvCxnSpPr>
        <p:spPr>
          <a:xfrm>
            <a:off x="-76049" y="733067"/>
            <a:ext cx="6696400" cy="0"/>
          </a:xfrm>
          <a:prstGeom prst="straightConnector1">
            <a:avLst/>
          </a:prstGeom>
          <a:noFill/>
          <a:ln w="28575" cap="flat" cmpd="sng">
            <a:solidFill>
              <a:schemeClr val="dk1"/>
            </a:solidFill>
            <a:prstDash val="solid"/>
            <a:round/>
            <a:headEnd type="none" w="med" len="med"/>
            <a:tailEnd type="none" w="med" len="med"/>
          </a:ln>
        </p:spPr>
      </p:cxnSp>
      <p:cxnSp>
        <p:nvCxnSpPr>
          <p:cNvPr id="76" name="Google Shape;76;p9"/>
          <p:cNvCxnSpPr/>
          <p:nvPr/>
        </p:nvCxnSpPr>
        <p:spPr>
          <a:xfrm rot="10800000">
            <a:off x="486400" y="-65333"/>
            <a:ext cx="0" cy="6958800"/>
          </a:xfrm>
          <a:prstGeom prst="straightConnector1">
            <a:avLst/>
          </a:prstGeom>
          <a:noFill/>
          <a:ln w="28575" cap="flat" cmpd="sng">
            <a:solidFill>
              <a:schemeClr val="dk1"/>
            </a:solidFill>
            <a:prstDash val="solid"/>
            <a:round/>
            <a:headEnd type="none" w="med" len="med"/>
            <a:tailEnd type="none" w="med" len="med"/>
          </a:ln>
        </p:spPr>
      </p:cxnSp>
      <p:sp>
        <p:nvSpPr>
          <p:cNvPr id="77" name="Google Shape;77;p9"/>
          <p:cNvSpPr/>
          <p:nvPr/>
        </p:nvSpPr>
        <p:spPr>
          <a:xfrm rot="10800000" flipH="1">
            <a:off x="418800" y="6654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9"/>
          <p:cNvSpPr/>
          <p:nvPr/>
        </p:nvSpPr>
        <p:spPr>
          <a:xfrm flipH="1">
            <a:off x="6620351" y="6654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8" name="Google Shape;78;p9"/>
          <p:cNvCxnSpPr>
            <a:endCxn id="79" idx="2"/>
          </p:cNvCxnSpPr>
          <p:nvPr/>
        </p:nvCxnSpPr>
        <p:spPr>
          <a:xfrm rot="10800000">
            <a:off x="5495584" y="6139267"/>
            <a:ext cx="6696400" cy="0"/>
          </a:xfrm>
          <a:prstGeom prst="straightConnector1">
            <a:avLst/>
          </a:prstGeom>
          <a:noFill/>
          <a:ln w="28575" cap="flat" cmpd="sng">
            <a:solidFill>
              <a:schemeClr val="dk1"/>
            </a:solidFill>
            <a:prstDash val="solid"/>
            <a:round/>
            <a:headEnd type="none" w="med" len="med"/>
            <a:tailEnd type="none" w="med" len="med"/>
          </a:ln>
        </p:spPr>
      </p:cxnSp>
      <p:cxnSp>
        <p:nvCxnSpPr>
          <p:cNvPr id="80" name="Google Shape;80;p9"/>
          <p:cNvCxnSpPr/>
          <p:nvPr/>
        </p:nvCxnSpPr>
        <p:spPr>
          <a:xfrm>
            <a:off x="11629567" y="-21133"/>
            <a:ext cx="0" cy="6958800"/>
          </a:xfrm>
          <a:prstGeom prst="straightConnector1">
            <a:avLst/>
          </a:prstGeom>
          <a:noFill/>
          <a:ln w="28575" cap="flat" cmpd="sng">
            <a:solidFill>
              <a:schemeClr val="dk1"/>
            </a:solidFill>
            <a:prstDash val="solid"/>
            <a:round/>
            <a:headEnd type="none" w="med" len="med"/>
            <a:tailEnd type="none" w="med" len="med"/>
          </a:ln>
        </p:spPr>
      </p:cxnSp>
      <p:sp>
        <p:nvSpPr>
          <p:cNvPr id="81" name="Google Shape;81;p9"/>
          <p:cNvSpPr/>
          <p:nvPr/>
        </p:nvSpPr>
        <p:spPr>
          <a:xfrm flipH="1">
            <a:off x="11561967"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9"/>
          <p:cNvSpPr/>
          <p:nvPr/>
        </p:nvSpPr>
        <p:spPr>
          <a:xfrm flipH="1">
            <a:off x="5360384"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5887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89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87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57200" y="1841084"/>
            <a:ext cx="5743200" cy="2259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667"/>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1257200" y="4343733"/>
            <a:ext cx="5498400" cy="571600"/>
          </a:xfrm>
          <a:prstGeom prst="rect">
            <a:avLst/>
          </a:prstGeom>
          <a:solidFill>
            <a:schemeClr val="lt1"/>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2133">
                <a:solidFill>
                  <a:schemeClr val="accent6"/>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1" name="Google Shape;11;p2"/>
          <p:cNvSpPr txBox="1">
            <a:spLocks noGrp="1"/>
          </p:cNvSpPr>
          <p:nvPr>
            <p:ph type="subTitle" idx="2"/>
          </p:nvPr>
        </p:nvSpPr>
        <p:spPr>
          <a:xfrm>
            <a:off x="1849600" y="444397"/>
            <a:ext cx="1611200" cy="28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hare Tech"/>
                <a:ea typeface="Share Tech"/>
                <a:cs typeface="Share Tech"/>
                <a:sym typeface="Share Tech"/>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
        <p:nvSpPr>
          <p:cNvPr id="12" name="Google Shape;12;p2"/>
          <p:cNvSpPr txBox="1">
            <a:spLocks noGrp="1"/>
          </p:cNvSpPr>
          <p:nvPr>
            <p:ph type="subTitle" idx="3"/>
          </p:nvPr>
        </p:nvSpPr>
        <p:spPr>
          <a:xfrm>
            <a:off x="952400" y="444400"/>
            <a:ext cx="776400" cy="28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hare Tech"/>
                <a:ea typeface="Share Tech"/>
                <a:cs typeface="Share Tech"/>
                <a:sym typeface="Share Tech"/>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cxnSp>
        <p:nvCxnSpPr>
          <p:cNvPr id="13" name="Google Shape;13;p2"/>
          <p:cNvCxnSpPr>
            <a:endCxn id="14" idx="2"/>
          </p:cNvCxnSpPr>
          <p:nvPr/>
        </p:nvCxnSpPr>
        <p:spPr>
          <a:xfrm>
            <a:off x="-76016" y="6139267"/>
            <a:ext cx="6696400" cy="0"/>
          </a:xfrm>
          <a:prstGeom prst="straightConnector1">
            <a:avLst/>
          </a:prstGeom>
          <a:noFill/>
          <a:ln w="28575" cap="flat" cmpd="sng">
            <a:solidFill>
              <a:schemeClr val="dk1"/>
            </a:solidFill>
            <a:prstDash val="solid"/>
            <a:round/>
            <a:headEnd type="none" w="med" len="med"/>
            <a:tailEnd type="none" w="med" len="med"/>
          </a:ln>
        </p:spPr>
      </p:cxnSp>
      <p:cxnSp>
        <p:nvCxnSpPr>
          <p:cNvPr id="15" name="Google Shape;15;p2"/>
          <p:cNvCxnSpPr/>
          <p:nvPr/>
        </p:nvCxnSpPr>
        <p:spPr>
          <a:xfrm>
            <a:off x="486400" y="-21133"/>
            <a:ext cx="0" cy="6958800"/>
          </a:xfrm>
          <a:prstGeom prst="straightConnector1">
            <a:avLst/>
          </a:prstGeom>
          <a:noFill/>
          <a:ln w="28575" cap="flat" cmpd="sng">
            <a:solidFill>
              <a:schemeClr val="dk1"/>
            </a:solidFill>
            <a:prstDash val="solid"/>
            <a:round/>
            <a:headEnd type="none" w="med" len="med"/>
            <a:tailEnd type="none" w="med" len="med"/>
          </a:ln>
        </p:spPr>
      </p:cxnSp>
      <p:sp>
        <p:nvSpPr>
          <p:cNvPr id="16" name="Google Shape;16;p2"/>
          <p:cNvSpPr/>
          <p:nvPr/>
        </p:nvSpPr>
        <p:spPr>
          <a:xfrm>
            <a:off x="418800"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620384"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7206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899667" y="1257300"/>
            <a:ext cx="4123200" cy="24404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77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9" name="Google Shape;19;p3"/>
          <p:cNvSpPr txBox="1">
            <a:spLocks noGrp="1"/>
          </p:cNvSpPr>
          <p:nvPr>
            <p:ph type="title" idx="2" hasCustomPrompt="1"/>
          </p:nvPr>
        </p:nvSpPr>
        <p:spPr>
          <a:xfrm>
            <a:off x="9357167" y="1618367"/>
            <a:ext cx="1884000" cy="1884000"/>
          </a:xfrm>
          <a:prstGeom prst="rect">
            <a:avLst/>
          </a:prstGeom>
          <a:solidFill>
            <a:srgbClr val="FFFFFF">
              <a:alpha val="25000"/>
            </a:srgbClr>
          </a:solidFill>
        </p:spPr>
        <p:txBody>
          <a:bodyPr spcFirstLastPara="1" wrap="square" lIns="91425" tIns="91425" rIns="91425" bIns="91425" anchor="ctr" anchorCtr="0">
            <a:noAutofit/>
          </a:bodyPr>
          <a:lstStyle>
            <a:lvl1pPr lvl="0" algn="ctr" rtl="0">
              <a:spcBef>
                <a:spcPts val="0"/>
              </a:spcBef>
              <a:spcAft>
                <a:spcPts val="0"/>
              </a:spcAft>
              <a:buSzPts val="10000"/>
              <a:buNone/>
              <a:defRPr sz="8266">
                <a:solidFill>
                  <a:schemeClr val="lt1"/>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20" name="Google Shape;20;p3"/>
          <p:cNvSpPr txBox="1">
            <a:spLocks noGrp="1"/>
          </p:cNvSpPr>
          <p:nvPr>
            <p:ph type="subTitle" idx="1"/>
          </p:nvPr>
        </p:nvSpPr>
        <p:spPr>
          <a:xfrm>
            <a:off x="5166367" y="4182833"/>
            <a:ext cx="6074800" cy="571600"/>
          </a:xfrm>
          <a:prstGeom prst="rect">
            <a:avLst/>
          </a:prstGeom>
          <a:solidFill>
            <a:schemeClr val="lt1"/>
          </a:solidFill>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2133">
                <a:solidFill>
                  <a:schemeClr val="accent6"/>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21" name="Google Shape;21;p3"/>
          <p:cNvSpPr txBox="1">
            <a:spLocks noGrp="1"/>
          </p:cNvSpPr>
          <p:nvPr>
            <p:ph type="subTitle" idx="3"/>
          </p:nvPr>
        </p:nvSpPr>
        <p:spPr>
          <a:xfrm flipH="1">
            <a:off x="8732767" y="444397"/>
            <a:ext cx="1611200" cy="289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hare Tech"/>
                <a:ea typeface="Share Tech"/>
                <a:cs typeface="Share Tech"/>
                <a:sym typeface="Share Tech"/>
              </a:defRPr>
            </a:lvl1pPr>
            <a:lvl2pPr lvl="1" algn="r" rtl="0">
              <a:lnSpc>
                <a:spcPct val="100000"/>
              </a:lnSpc>
              <a:spcBef>
                <a:spcPts val="0"/>
              </a:spcBef>
              <a:spcAft>
                <a:spcPts val="0"/>
              </a:spcAft>
              <a:buSzPts val="1200"/>
              <a:buNone/>
              <a:defRPr sz="1600"/>
            </a:lvl2pPr>
            <a:lvl3pPr lvl="2" algn="r" rtl="0">
              <a:lnSpc>
                <a:spcPct val="100000"/>
              </a:lnSpc>
              <a:spcBef>
                <a:spcPts val="0"/>
              </a:spcBef>
              <a:spcAft>
                <a:spcPts val="0"/>
              </a:spcAft>
              <a:buSzPts val="1200"/>
              <a:buNone/>
              <a:defRPr sz="1600"/>
            </a:lvl3pPr>
            <a:lvl4pPr lvl="3" algn="r" rtl="0">
              <a:lnSpc>
                <a:spcPct val="100000"/>
              </a:lnSpc>
              <a:spcBef>
                <a:spcPts val="0"/>
              </a:spcBef>
              <a:spcAft>
                <a:spcPts val="0"/>
              </a:spcAft>
              <a:buSzPts val="1200"/>
              <a:buNone/>
              <a:defRPr sz="1600"/>
            </a:lvl4pPr>
            <a:lvl5pPr lvl="4" algn="r" rtl="0">
              <a:lnSpc>
                <a:spcPct val="100000"/>
              </a:lnSpc>
              <a:spcBef>
                <a:spcPts val="0"/>
              </a:spcBef>
              <a:spcAft>
                <a:spcPts val="0"/>
              </a:spcAft>
              <a:buSzPts val="1200"/>
              <a:buNone/>
              <a:defRPr sz="1600"/>
            </a:lvl5pPr>
            <a:lvl6pPr lvl="5" algn="r" rtl="0">
              <a:lnSpc>
                <a:spcPct val="100000"/>
              </a:lnSpc>
              <a:spcBef>
                <a:spcPts val="0"/>
              </a:spcBef>
              <a:spcAft>
                <a:spcPts val="0"/>
              </a:spcAft>
              <a:buSzPts val="1200"/>
              <a:buNone/>
              <a:defRPr sz="1600"/>
            </a:lvl6pPr>
            <a:lvl7pPr lvl="6" algn="r" rtl="0">
              <a:lnSpc>
                <a:spcPct val="100000"/>
              </a:lnSpc>
              <a:spcBef>
                <a:spcPts val="0"/>
              </a:spcBef>
              <a:spcAft>
                <a:spcPts val="0"/>
              </a:spcAft>
              <a:buSzPts val="1200"/>
              <a:buNone/>
              <a:defRPr sz="1600"/>
            </a:lvl7pPr>
            <a:lvl8pPr lvl="7" algn="r" rtl="0">
              <a:lnSpc>
                <a:spcPct val="100000"/>
              </a:lnSpc>
              <a:spcBef>
                <a:spcPts val="0"/>
              </a:spcBef>
              <a:spcAft>
                <a:spcPts val="0"/>
              </a:spcAft>
              <a:buSzPts val="1200"/>
              <a:buNone/>
              <a:defRPr sz="1600"/>
            </a:lvl8pPr>
            <a:lvl9pPr lvl="8" algn="r" rtl="0">
              <a:lnSpc>
                <a:spcPct val="100000"/>
              </a:lnSpc>
              <a:spcBef>
                <a:spcPts val="0"/>
              </a:spcBef>
              <a:spcAft>
                <a:spcPts val="0"/>
              </a:spcAft>
              <a:buSzPts val="1200"/>
              <a:buNone/>
              <a:defRPr sz="1600"/>
            </a:lvl9pPr>
          </a:lstStyle>
          <a:p>
            <a:endParaRPr/>
          </a:p>
        </p:txBody>
      </p:sp>
      <p:sp>
        <p:nvSpPr>
          <p:cNvPr id="22" name="Google Shape;22;p3"/>
          <p:cNvSpPr txBox="1">
            <a:spLocks noGrp="1"/>
          </p:cNvSpPr>
          <p:nvPr>
            <p:ph type="subTitle" idx="4"/>
          </p:nvPr>
        </p:nvSpPr>
        <p:spPr>
          <a:xfrm flipH="1">
            <a:off x="10464767" y="444400"/>
            <a:ext cx="776400" cy="289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hare Tech"/>
                <a:ea typeface="Share Tech"/>
                <a:cs typeface="Share Tech"/>
                <a:sym typeface="Share Tech"/>
              </a:defRPr>
            </a:lvl1pPr>
            <a:lvl2pPr lvl="1" algn="r" rtl="0">
              <a:lnSpc>
                <a:spcPct val="100000"/>
              </a:lnSpc>
              <a:spcBef>
                <a:spcPts val="0"/>
              </a:spcBef>
              <a:spcAft>
                <a:spcPts val="0"/>
              </a:spcAft>
              <a:buSzPts val="1200"/>
              <a:buNone/>
              <a:defRPr sz="1600"/>
            </a:lvl2pPr>
            <a:lvl3pPr lvl="2" algn="r" rtl="0">
              <a:lnSpc>
                <a:spcPct val="100000"/>
              </a:lnSpc>
              <a:spcBef>
                <a:spcPts val="0"/>
              </a:spcBef>
              <a:spcAft>
                <a:spcPts val="0"/>
              </a:spcAft>
              <a:buSzPts val="1200"/>
              <a:buNone/>
              <a:defRPr sz="1600"/>
            </a:lvl3pPr>
            <a:lvl4pPr lvl="3" algn="r" rtl="0">
              <a:lnSpc>
                <a:spcPct val="100000"/>
              </a:lnSpc>
              <a:spcBef>
                <a:spcPts val="0"/>
              </a:spcBef>
              <a:spcAft>
                <a:spcPts val="0"/>
              </a:spcAft>
              <a:buSzPts val="1200"/>
              <a:buNone/>
              <a:defRPr sz="1600"/>
            </a:lvl4pPr>
            <a:lvl5pPr lvl="4" algn="r" rtl="0">
              <a:lnSpc>
                <a:spcPct val="100000"/>
              </a:lnSpc>
              <a:spcBef>
                <a:spcPts val="0"/>
              </a:spcBef>
              <a:spcAft>
                <a:spcPts val="0"/>
              </a:spcAft>
              <a:buSzPts val="1200"/>
              <a:buNone/>
              <a:defRPr sz="1600"/>
            </a:lvl5pPr>
            <a:lvl6pPr lvl="5" algn="r" rtl="0">
              <a:lnSpc>
                <a:spcPct val="100000"/>
              </a:lnSpc>
              <a:spcBef>
                <a:spcPts val="0"/>
              </a:spcBef>
              <a:spcAft>
                <a:spcPts val="0"/>
              </a:spcAft>
              <a:buSzPts val="1200"/>
              <a:buNone/>
              <a:defRPr sz="1600"/>
            </a:lvl6pPr>
            <a:lvl7pPr lvl="6" algn="r" rtl="0">
              <a:lnSpc>
                <a:spcPct val="100000"/>
              </a:lnSpc>
              <a:spcBef>
                <a:spcPts val="0"/>
              </a:spcBef>
              <a:spcAft>
                <a:spcPts val="0"/>
              </a:spcAft>
              <a:buSzPts val="1200"/>
              <a:buNone/>
              <a:defRPr sz="1600"/>
            </a:lvl7pPr>
            <a:lvl8pPr lvl="7" algn="r" rtl="0">
              <a:lnSpc>
                <a:spcPct val="100000"/>
              </a:lnSpc>
              <a:spcBef>
                <a:spcPts val="0"/>
              </a:spcBef>
              <a:spcAft>
                <a:spcPts val="0"/>
              </a:spcAft>
              <a:buSzPts val="1200"/>
              <a:buNone/>
              <a:defRPr sz="1600"/>
            </a:lvl8pPr>
            <a:lvl9pPr lvl="8" algn="r" rtl="0">
              <a:lnSpc>
                <a:spcPct val="100000"/>
              </a:lnSpc>
              <a:spcBef>
                <a:spcPts val="0"/>
              </a:spcBef>
              <a:spcAft>
                <a:spcPts val="0"/>
              </a:spcAft>
              <a:buSzPts val="1200"/>
              <a:buNone/>
              <a:defRPr sz="1600"/>
            </a:lvl9pPr>
          </a:lstStyle>
          <a:p>
            <a:endParaRPr/>
          </a:p>
        </p:txBody>
      </p:sp>
      <p:cxnSp>
        <p:nvCxnSpPr>
          <p:cNvPr id="23" name="Google Shape;23;p3"/>
          <p:cNvCxnSpPr>
            <a:endCxn id="24" idx="2"/>
          </p:cNvCxnSpPr>
          <p:nvPr/>
        </p:nvCxnSpPr>
        <p:spPr>
          <a:xfrm rot="10800000">
            <a:off x="5495584" y="6139267"/>
            <a:ext cx="6696400" cy="0"/>
          </a:xfrm>
          <a:prstGeom prst="straightConnector1">
            <a:avLst/>
          </a:prstGeom>
          <a:noFill/>
          <a:ln w="28575" cap="flat" cmpd="sng">
            <a:solidFill>
              <a:srgbClr val="FFFFFF"/>
            </a:solidFill>
            <a:prstDash val="solid"/>
            <a:round/>
            <a:headEnd type="none" w="med" len="med"/>
            <a:tailEnd type="none" w="med" len="med"/>
          </a:ln>
        </p:spPr>
      </p:cxnSp>
      <p:cxnSp>
        <p:nvCxnSpPr>
          <p:cNvPr id="25" name="Google Shape;25;p3"/>
          <p:cNvCxnSpPr/>
          <p:nvPr/>
        </p:nvCxnSpPr>
        <p:spPr>
          <a:xfrm>
            <a:off x="11629567" y="-21133"/>
            <a:ext cx="0" cy="6958800"/>
          </a:xfrm>
          <a:prstGeom prst="straightConnector1">
            <a:avLst/>
          </a:prstGeom>
          <a:noFill/>
          <a:ln w="28575" cap="flat" cmpd="sng">
            <a:solidFill>
              <a:srgbClr val="FFFFFF"/>
            </a:solidFill>
            <a:prstDash val="solid"/>
            <a:round/>
            <a:headEnd type="none" w="med" len="med"/>
            <a:tailEnd type="none" w="med" len="med"/>
          </a:ln>
        </p:spPr>
      </p:cxnSp>
      <p:sp>
        <p:nvSpPr>
          <p:cNvPr id="26" name="Google Shape;26;p3"/>
          <p:cNvSpPr/>
          <p:nvPr/>
        </p:nvSpPr>
        <p:spPr>
          <a:xfrm flipH="1">
            <a:off x="11561967"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5360384"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6712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4902500" y="1952000"/>
            <a:ext cx="6331200" cy="2954000"/>
          </a:xfrm>
          <a:prstGeom prst="rect">
            <a:avLst/>
          </a:prstGeom>
        </p:spPr>
        <p:txBody>
          <a:bodyPr spcFirstLastPara="1" wrap="square" lIns="91425" tIns="91425" rIns="91425" bIns="91425" anchor="t" anchorCtr="0">
            <a:noAutofit/>
          </a:bodyPr>
          <a:lstStyle>
            <a:lvl1pPr lvl="0" algn="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63" name="Google Shape;63;p8"/>
          <p:cNvSpPr txBox="1">
            <a:spLocks noGrp="1"/>
          </p:cNvSpPr>
          <p:nvPr>
            <p:ph type="subTitle" idx="1"/>
          </p:nvPr>
        </p:nvSpPr>
        <p:spPr>
          <a:xfrm>
            <a:off x="9628400" y="444397"/>
            <a:ext cx="1611200" cy="289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hare Tech"/>
                <a:ea typeface="Share Tech"/>
                <a:cs typeface="Share Tech"/>
                <a:sym typeface="Share Tech"/>
              </a:defRPr>
            </a:lvl1pPr>
            <a:lvl2pPr lvl="1" algn="r" rtl="0">
              <a:lnSpc>
                <a:spcPct val="100000"/>
              </a:lnSpc>
              <a:spcBef>
                <a:spcPts val="0"/>
              </a:spcBef>
              <a:spcAft>
                <a:spcPts val="0"/>
              </a:spcAft>
              <a:buSzPts val="1200"/>
              <a:buNone/>
              <a:defRPr sz="1600"/>
            </a:lvl2pPr>
            <a:lvl3pPr lvl="2" algn="r" rtl="0">
              <a:lnSpc>
                <a:spcPct val="100000"/>
              </a:lnSpc>
              <a:spcBef>
                <a:spcPts val="0"/>
              </a:spcBef>
              <a:spcAft>
                <a:spcPts val="0"/>
              </a:spcAft>
              <a:buSzPts val="1200"/>
              <a:buNone/>
              <a:defRPr sz="1600"/>
            </a:lvl3pPr>
            <a:lvl4pPr lvl="3" algn="r" rtl="0">
              <a:lnSpc>
                <a:spcPct val="100000"/>
              </a:lnSpc>
              <a:spcBef>
                <a:spcPts val="0"/>
              </a:spcBef>
              <a:spcAft>
                <a:spcPts val="0"/>
              </a:spcAft>
              <a:buSzPts val="1200"/>
              <a:buNone/>
              <a:defRPr sz="1600"/>
            </a:lvl4pPr>
            <a:lvl5pPr lvl="4" algn="r" rtl="0">
              <a:lnSpc>
                <a:spcPct val="100000"/>
              </a:lnSpc>
              <a:spcBef>
                <a:spcPts val="0"/>
              </a:spcBef>
              <a:spcAft>
                <a:spcPts val="0"/>
              </a:spcAft>
              <a:buSzPts val="1200"/>
              <a:buNone/>
              <a:defRPr sz="1600"/>
            </a:lvl5pPr>
            <a:lvl6pPr lvl="5" algn="r" rtl="0">
              <a:lnSpc>
                <a:spcPct val="100000"/>
              </a:lnSpc>
              <a:spcBef>
                <a:spcPts val="0"/>
              </a:spcBef>
              <a:spcAft>
                <a:spcPts val="0"/>
              </a:spcAft>
              <a:buSzPts val="1200"/>
              <a:buNone/>
              <a:defRPr sz="1600"/>
            </a:lvl6pPr>
            <a:lvl7pPr lvl="6" algn="r" rtl="0">
              <a:lnSpc>
                <a:spcPct val="100000"/>
              </a:lnSpc>
              <a:spcBef>
                <a:spcPts val="0"/>
              </a:spcBef>
              <a:spcAft>
                <a:spcPts val="0"/>
              </a:spcAft>
              <a:buSzPts val="1200"/>
              <a:buNone/>
              <a:defRPr sz="1600"/>
            </a:lvl7pPr>
            <a:lvl8pPr lvl="7" algn="r" rtl="0">
              <a:lnSpc>
                <a:spcPct val="100000"/>
              </a:lnSpc>
              <a:spcBef>
                <a:spcPts val="0"/>
              </a:spcBef>
              <a:spcAft>
                <a:spcPts val="0"/>
              </a:spcAft>
              <a:buSzPts val="1200"/>
              <a:buNone/>
              <a:defRPr sz="1600"/>
            </a:lvl8pPr>
            <a:lvl9pPr lvl="8" algn="r" rtl="0">
              <a:lnSpc>
                <a:spcPct val="100000"/>
              </a:lnSpc>
              <a:spcBef>
                <a:spcPts val="0"/>
              </a:spcBef>
              <a:spcAft>
                <a:spcPts val="0"/>
              </a:spcAft>
              <a:buSzPts val="1200"/>
              <a:buNone/>
              <a:defRPr sz="1600"/>
            </a:lvl9pPr>
          </a:lstStyle>
          <a:p>
            <a:endParaRPr/>
          </a:p>
        </p:txBody>
      </p:sp>
      <p:sp>
        <p:nvSpPr>
          <p:cNvPr id="64" name="Google Shape;64;p8"/>
          <p:cNvSpPr txBox="1">
            <a:spLocks noGrp="1"/>
          </p:cNvSpPr>
          <p:nvPr>
            <p:ph type="subTitle" idx="2"/>
          </p:nvPr>
        </p:nvSpPr>
        <p:spPr>
          <a:xfrm>
            <a:off x="8731200" y="444400"/>
            <a:ext cx="776400" cy="289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600">
                <a:latin typeface="Share Tech"/>
                <a:ea typeface="Share Tech"/>
                <a:cs typeface="Share Tech"/>
                <a:sym typeface="Share Tech"/>
              </a:defRPr>
            </a:lvl1pPr>
            <a:lvl2pPr lvl="1" algn="r" rtl="0">
              <a:lnSpc>
                <a:spcPct val="100000"/>
              </a:lnSpc>
              <a:spcBef>
                <a:spcPts val="0"/>
              </a:spcBef>
              <a:spcAft>
                <a:spcPts val="0"/>
              </a:spcAft>
              <a:buSzPts val="1200"/>
              <a:buNone/>
              <a:defRPr sz="1600"/>
            </a:lvl2pPr>
            <a:lvl3pPr lvl="2" algn="r" rtl="0">
              <a:lnSpc>
                <a:spcPct val="100000"/>
              </a:lnSpc>
              <a:spcBef>
                <a:spcPts val="0"/>
              </a:spcBef>
              <a:spcAft>
                <a:spcPts val="0"/>
              </a:spcAft>
              <a:buSzPts val="1200"/>
              <a:buNone/>
              <a:defRPr sz="1600"/>
            </a:lvl3pPr>
            <a:lvl4pPr lvl="3" algn="r" rtl="0">
              <a:lnSpc>
                <a:spcPct val="100000"/>
              </a:lnSpc>
              <a:spcBef>
                <a:spcPts val="0"/>
              </a:spcBef>
              <a:spcAft>
                <a:spcPts val="0"/>
              </a:spcAft>
              <a:buSzPts val="1200"/>
              <a:buNone/>
              <a:defRPr sz="1600"/>
            </a:lvl4pPr>
            <a:lvl5pPr lvl="4" algn="r" rtl="0">
              <a:lnSpc>
                <a:spcPct val="100000"/>
              </a:lnSpc>
              <a:spcBef>
                <a:spcPts val="0"/>
              </a:spcBef>
              <a:spcAft>
                <a:spcPts val="0"/>
              </a:spcAft>
              <a:buSzPts val="1200"/>
              <a:buNone/>
              <a:defRPr sz="1600"/>
            </a:lvl5pPr>
            <a:lvl6pPr lvl="5" algn="r" rtl="0">
              <a:lnSpc>
                <a:spcPct val="100000"/>
              </a:lnSpc>
              <a:spcBef>
                <a:spcPts val="0"/>
              </a:spcBef>
              <a:spcAft>
                <a:spcPts val="0"/>
              </a:spcAft>
              <a:buSzPts val="1200"/>
              <a:buNone/>
              <a:defRPr sz="1600"/>
            </a:lvl6pPr>
            <a:lvl7pPr lvl="6" algn="r" rtl="0">
              <a:lnSpc>
                <a:spcPct val="100000"/>
              </a:lnSpc>
              <a:spcBef>
                <a:spcPts val="0"/>
              </a:spcBef>
              <a:spcAft>
                <a:spcPts val="0"/>
              </a:spcAft>
              <a:buSzPts val="1200"/>
              <a:buNone/>
              <a:defRPr sz="1600"/>
            </a:lvl7pPr>
            <a:lvl8pPr lvl="7" algn="r" rtl="0">
              <a:lnSpc>
                <a:spcPct val="100000"/>
              </a:lnSpc>
              <a:spcBef>
                <a:spcPts val="0"/>
              </a:spcBef>
              <a:spcAft>
                <a:spcPts val="0"/>
              </a:spcAft>
              <a:buSzPts val="1200"/>
              <a:buNone/>
              <a:defRPr sz="1600"/>
            </a:lvl8pPr>
            <a:lvl9pPr lvl="8" algn="r" rtl="0">
              <a:lnSpc>
                <a:spcPct val="100000"/>
              </a:lnSpc>
              <a:spcBef>
                <a:spcPts val="0"/>
              </a:spcBef>
              <a:spcAft>
                <a:spcPts val="0"/>
              </a:spcAft>
              <a:buSzPts val="1200"/>
              <a:buNone/>
              <a:defRPr sz="1600"/>
            </a:lvl9pPr>
          </a:lstStyle>
          <a:p>
            <a:endParaRPr/>
          </a:p>
        </p:txBody>
      </p:sp>
      <p:cxnSp>
        <p:nvCxnSpPr>
          <p:cNvPr id="65" name="Google Shape;65;p8"/>
          <p:cNvCxnSpPr>
            <a:endCxn id="66" idx="2"/>
          </p:cNvCxnSpPr>
          <p:nvPr/>
        </p:nvCxnSpPr>
        <p:spPr>
          <a:xfrm rot="10800000">
            <a:off x="5495584" y="6139267"/>
            <a:ext cx="6696400" cy="0"/>
          </a:xfrm>
          <a:prstGeom prst="straightConnector1">
            <a:avLst/>
          </a:prstGeom>
          <a:noFill/>
          <a:ln w="28575" cap="flat" cmpd="sng">
            <a:solidFill>
              <a:schemeClr val="dk1"/>
            </a:solidFill>
            <a:prstDash val="solid"/>
            <a:round/>
            <a:headEnd type="none" w="med" len="med"/>
            <a:tailEnd type="none" w="med" len="med"/>
          </a:ln>
        </p:spPr>
      </p:cxnSp>
      <p:cxnSp>
        <p:nvCxnSpPr>
          <p:cNvPr id="67" name="Google Shape;67;p8"/>
          <p:cNvCxnSpPr/>
          <p:nvPr/>
        </p:nvCxnSpPr>
        <p:spPr>
          <a:xfrm>
            <a:off x="11629567" y="-21133"/>
            <a:ext cx="0" cy="6958800"/>
          </a:xfrm>
          <a:prstGeom prst="straightConnector1">
            <a:avLst/>
          </a:prstGeom>
          <a:noFill/>
          <a:ln w="28575" cap="flat" cmpd="sng">
            <a:solidFill>
              <a:schemeClr val="dk1"/>
            </a:solidFill>
            <a:prstDash val="solid"/>
            <a:round/>
            <a:headEnd type="none" w="med" len="med"/>
            <a:tailEnd type="none" w="med" len="med"/>
          </a:ln>
        </p:spPr>
      </p:cxnSp>
      <p:sp>
        <p:nvSpPr>
          <p:cNvPr id="68" name="Google Shape;68;p8"/>
          <p:cNvSpPr/>
          <p:nvPr/>
        </p:nvSpPr>
        <p:spPr>
          <a:xfrm flipH="1">
            <a:off x="11561967"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8"/>
          <p:cNvSpPr/>
          <p:nvPr/>
        </p:nvSpPr>
        <p:spPr>
          <a:xfrm flipH="1">
            <a:off x="5360384" y="60716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5126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1339900" y="4623667"/>
            <a:ext cx="4221600" cy="1515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4" name="Google Shape;84;p10"/>
          <p:cNvSpPr txBox="1">
            <a:spLocks noGrp="1"/>
          </p:cNvSpPr>
          <p:nvPr>
            <p:ph type="subTitle" idx="1"/>
          </p:nvPr>
        </p:nvSpPr>
        <p:spPr>
          <a:xfrm>
            <a:off x="1849600" y="444397"/>
            <a:ext cx="1611200" cy="28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hare Tech"/>
                <a:ea typeface="Share Tech"/>
                <a:cs typeface="Share Tech"/>
                <a:sym typeface="Share Tech"/>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
        <p:nvSpPr>
          <p:cNvPr id="85" name="Google Shape;85;p10"/>
          <p:cNvSpPr txBox="1">
            <a:spLocks noGrp="1"/>
          </p:cNvSpPr>
          <p:nvPr>
            <p:ph type="subTitle" idx="2"/>
          </p:nvPr>
        </p:nvSpPr>
        <p:spPr>
          <a:xfrm>
            <a:off x="952400" y="444400"/>
            <a:ext cx="776400" cy="28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atin typeface="Share Tech"/>
                <a:ea typeface="Share Tech"/>
                <a:cs typeface="Share Tech"/>
                <a:sym typeface="Share Tech"/>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cxnSp>
        <p:nvCxnSpPr>
          <p:cNvPr id="86" name="Google Shape;86;p10"/>
          <p:cNvCxnSpPr/>
          <p:nvPr/>
        </p:nvCxnSpPr>
        <p:spPr>
          <a:xfrm>
            <a:off x="11662400" y="-21133"/>
            <a:ext cx="0" cy="6958800"/>
          </a:xfrm>
          <a:prstGeom prst="straightConnector1">
            <a:avLst/>
          </a:prstGeom>
          <a:noFill/>
          <a:ln w="28575" cap="flat" cmpd="sng">
            <a:solidFill>
              <a:schemeClr val="dk1"/>
            </a:solidFill>
            <a:prstDash val="solid"/>
            <a:round/>
            <a:headEnd type="none" w="med" len="med"/>
            <a:tailEnd type="none" w="med" len="med"/>
          </a:ln>
        </p:spPr>
      </p:cxnSp>
      <p:cxnSp>
        <p:nvCxnSpPr>
          <p:cNvPr id="87" name="Google Shape;87;p10"/>
          <p:cNvCxnSpPr>
            <a:stCxn id="88" idx="6"/>
          </p:cNvCxnSpPr>
          <p:nvPr/>
        </p:nvCxnSpPr>
        <p:spPr>
          <a:xfrm>
            <a:off x="5531584" y="732800"/>
            <a:ext cx="6666400" cy="0"/>
          </a:xfrm>
          <a:prstGeom prst="straightConnector1">
            <a:avLst/>
          </a:prstGeom>
          <a:noFill/>
          <a:ln w="28575" cap="flat" cmpd="sng">
            <a:solidFill>
              <a:srgbClr val="FFFFFF"/>
            </a:solidFill>
            <a:prstDash val="solid"/>
            <a:round/>
            <a:headEnd type="none" w="med" len="med"/>
            <a:tailEnd type="none" w="med" len="med"/>
          </a:ln>
        </p:spPr>
      </p:cxnSp>
      <p:sp>
        <p:nvSpPr>
          <p:cNvPr id="88" name="Google Shape;88;p10"/>
          <p:cNvSpPr/>
          <p:nvPr/>
        </p:nvSpPr>
        <p:spPr>
          <a:xfrm>
            <a:off x="5396384" y="665200"/>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10"/>
          <p:cNvSpPr/>
          <p:nvPr/>
        </p:nvSpPr>
        <p:spPr>
          <a:xfrm rot="10800000" flipH="1">
            <a:off x="11594800" y="665467"/>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5239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Tree>
    <p:extLst>
      <p:ext uri="{BB962C8B-B14F-4D97-AF65-F5344CB8AC3E}">
        <p14:creationId xmlns:p14="http://schemas.microsoft.com/office/powerpoint/2010/main" val="311938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04"/>
        <p:cNvGrpSpPr/>
        <p:nvPr/>
      </p:nvGrpSpPr>
      <p:grpSpPr>
        <a:xfrm>
          <a:off x="0" y="0"/>
          <a:ext cx="0" cy="0"/>
          <a:chOff x="0" y="0"/>
          <a:chExt cx="0" cy="0"/>
        </a:xfrm>
      </p:grpSpPr>
      <p:sp>
        <p:nvSpPr>
          <p:cNvPr id="105" name="Google Shape;105;p13"/>
          <p:cNvSpPr txBox="1">
            <a:spLocks noGrp="1"/>
          </p:cNvSpPr>
          <p:nvPr>
            <p:ph type="title" hasCustomPrompt="1"/>
          </p:nvPr>
        </p:nvSpPr>
        <p:spPr>
          <a:xfrm>
            <a:off x="4758817" y="1876000"/>
            <a:ext cx="982400" cy="982400"/>
          </a:xfrm>
          <a:prstGeom prst="rect">
            <a:avLst/>
          </a:prstGeom>
          <a:solidFill>
            <a:srgbClr val="FFFFFF">
              <a:alpha val="25000"/>
            </a:srgbClr>
          </a:solidFill>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06" name="Google Shape;106;p13"/>
          <p:cNvSpPr txBox="1">
            <a:spLocks noGrp="1"/>
          </p:cNvSpPr>
          <p:nvPr>
            <p:ph type="title" idx="2" hasCustomPrompt="1"/>
          </p:nvPr>
        </p:nvSpPr>
        <p:spPr>
          <a:xfrm>
            <a:off x="4758817" y="3411384"/>
            <a:ext cx="982400" cy="982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400"/>
              <a:buNone/>
              <a:defRPr sz="3200">
                <a:solidFill>
                  <a:schemeClr val="accent6"/>
                </a:solidFill>
              </a:defRPr>
            </a:lvl1pPr>
            <a:lvl2pPr lvl="1" algn="ctr" rtl="0">
              <a:spcBef>
                <a:spcPts val="0"/>
              </a:spcBef>
              <a:spcAft>
                <a:spcPts val="0"/>
              </a:spcAft>
              <a:buClr>
                <a:schemeClr val="accent6"/>
              </a:buClr>
              <a:buSzPts val="2400"/>
              <a:buNone/>
              <a:defRPr sz="3200">
                <a:solidFill>
                  <a:schemeClr val="accent6"/>
                </a:solidFill>
              </a:defRPr>
            </a:lvl2pPr>
            <a:lvl3pPr lvl="2" algn="ctr" rtl="0">
              <a:spcBef>
                <a:spcPts val="0"/>
              </a:spcBef>
              <a:spcAft>
                <a:spcPts val="0"/>
              </a:spcAft>
              <a:buClr>
                <a:schemeClr val="accent6"/>
              </a:buClr>
              <a:buSzPts val="2400"/>
              <a:buNone/>
              <a:defRPr sz="3200">
                <a:solidFill>
                  <a:schemeClr val="accent6"/>
                </a:solidFill>
              </a:defRPr>
            </a:lvl3pPr>
            <a:lvl4pPr lvl="3" algn="ctr" rtl="0">
              <a:spcBef>
                <a:spcPts val="0"/>
              </a:spcBef>
              <a:spcAft>
                <a:spcPts val="0"/>
              </a:spcAft>
              <a:buClr>
                <a:schemeClr val="accent6"/>
              </a:buClr>
              <a:buSzPts val="2400"/>
              <a:buNone/>
              <a:defRPr sz="3200">
                <a:solidFill>
                  <a:schemeClr val="accent6"/>
                </a:solidFill>
              </a:defRPr>
            </a:lvl4pPr>
            <a:lvl5pPr lvl="4" algn="ctr" rtl="0">
              <a:spcBef>
                <a:spcPts val="0"/>
              </a:spcBef>
              <a:spcAft>
                <a:spcPts val="0"/>
              </a:spcAft>
              <a:buClr>
                <a:schemeClr val="accent6"/>
              </a:buClr>
              <a:buSzPts val="2400"/>
              <a:buNone/>
              <a:defRPr sz="3200">
                <a:solidFill>
                  <a:schemeClr val="accent6"/>
                </a:solidFill>
              </a:defRPr>
            </a:lvl5pPr>
            <a:lvl6pPr lvl="5" algn="ctr" rtl="0">
              <a:spcBef>
                <a:spcPts val="0"/>
              </a:spcBef>
              <a:spcAft>
                <a:spcPts val="0"/>
              </a:spcAft>
              <a:buClr>
                <a:schemeClr val="accent6"/>
              </a:buClr>
              <a:buSzPts val="2400"/>
              <a:buNone/>
              <a:defRPr sz="3200">
                <a:solidFill>
                  <a:schemeClr val="accent6"/>
                </a:solidFill>
              </a:defRPr>
            </a:lvl6pPr>
            <a:lvl7pPr lvl="6" algn="ctr" rtl="0">
              <a:spcBef>
                <a:spcPts val="0"/>
              </a:spcBef>
              <a:spcAft>
                <a:spcPts val="0"/>
              </a:spcAft>
              <a:buClr>
                <a:schemeClr val="accent6"/>
              </a:buClr>
              <a:buSzPts val="2400"/>
              <a:buNone/>
              <a:defRPr sz="3200">
                <a:solidFill>
                  <a:schemeClr val="accent6"/>
                </a:solidFill>
              </a:defRPr>
            </a:lvl7pPr>
            <a:lvl8pPr lvl="7" algn="ctr" rtl="0">
              <a:spcBef>
                <a:spcPts val="0"/>
              </a:spcBef>
              <a:spcAft>
                <a:spcPts val="0"/>
              </a:spcAft>
              <a:buClr>
                <a:schemeClr val="accent6"/>
              </a:buClr>
              <a:buSzPts val="2400"/>
              <a:buNone/>
              <a:defRPr sz="3200">
                <a:solidFill>
                  <a:schemeClr val="accent6"/>
                </a:solidFill>
              </a:defRPr>
            </a:lvl8pPr>
            <a:lvl9pPr lvl="8" algn="ctr" rtl="0">
              <a:spcBef>
                <a:spcPts val="0"/>
              </a:spcBef>
              <a:spcAft>
                <a:spcPts val="0"/>
              </a:spcAft>
              <a:buClr>
                <a:schemeClr val="accent6"/>
              </a:buClr>
              <a:buSzPts val="2400"/>
              <a:buNone/>
              <a:defRPr sz="3200">
                <a:solidFill>
                  <a:schemeClr val="accent6"/>
                </a:solidFill>
              </a:defRPr>
            </a:lvl9pPr>
          </a:lstStyle>
          <a:p>
            <a:r>
              <a:t>xx%</a:t>
            </a:r>
          </a:p>
        </p:txBody>
      </p:sp>
      <p:sp>
        <p:nvSpPr>
          <p:cNvPr id="107" name="Google Shape;107;p13"/>
          <p:cNvSpPr txBox="1">
            <a:spLocks noGrp="1"/>
          </p:cNvSpPr>
          <p:nvPr>
            <p:ph type="title" idx="3" hasCustomPrompt="1"/>
          </p:nvPr>
        </p:nvSpPr>
        <p:spPr>
          <a:xfrm>
            <a:off x="4758817" y="4946784"/>
            <a:ext cx="982400" cy="982400"/>
          </a:xfrm>
          <a:prstGeom prst="rect">
            <a:avLst/>
          </a:prstGeom>
          <a:solidFill>
            <a:srgbClr val="FFFFFF">
              <a:alpha val="25000"/>
            </a:srgbClr>
          </a:solidFill>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08" name="Google Shape;108;p13"/>
          <p:cNvSpPr txBox="1">
            <a:spLocks noGrp="1"/>
          </p:cNvSpPr>
          <p:nvPr>
            <p:ph type="title" idx="4" hasCustomPrompt="1"/>
          </p:nvPr>
        </p:nvSpPr>
        <p:spPr>
          <a:xfrm>
            <a:off x="6450784" y="1876000"/>
            <a:ext cx="982400" cy="982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400"/>
              <a:buNone/>
              <a:defRPr sz="3200">
                <a:solidFill>
                  <a:schemeClr val="accent6"/>
                </a:solidFill>
              </a:defRPr>
            </a:lvl1pPr>
            <a:lvl2pPr lvl="1" algn="ctr" rtl="0">
              <a:spcBef>
                <a:spcPts val="0"/>
              </a:spcBef>
              <a:spcAft>
                <a:spcPts val="0"/>
              </a:spcAft>
              <a:buClr>
                <a:schemeClr val="accent6"/>
              </a:buClr>
              <a:buSzPts val="2400"/>
              <a:buNone/>
              <a:defRPr sz="3200">
                <a:solidFill>
                  <a:schemeClr val="accent6"/>
                </a:solidFill>
              </a:defRPr>
            </a:lvl2pPr>
            <a:lvl3pPr lvl="2" algn="ctr" rtl="0">
              <a:spcBef>
                <a:spcPts val="0"/>
              </a:spcBef>
              <a:spcAft>
                <a:spcPts val="0"/>
              </a:spcAft>
              <a:buClr>
                <a:schemeClr val="accent6"/>
              </a:buClr>
              <a:buSzPts val="2400"/>
              <a:buNone/>
              <a:defRPr sz="3200">
                <a:solidFill>
                  <a:schemeClr val="accent6"/>
                </a:solidFill>
              </a:defRPr>
            </a:lvl3pPr>
            <a:lvl4pPr lvl="3" algn="ctr" rtl="0">
              <a:spcBef>
                <a:spcPts val="0"/>
              </a:spcBef>
              <a:spcAft>
                <a:spcPts val="0"/>
              </a:spcAft>
              <a:buClr>
                <a:schemeClr val="accent6"/>
              </a:buClr>
              <a:buSzPts val="2400"/>
              <a:buNone/>
              <a:defRPr sz="3200">
                <a:solidFill>
                  <a:schemeClr val="accent6"/>
                </a:solidFill>
              </a:defRPr>
            </a:lvl4pPr>
            <a:lvl5pPr lvl="4" algn="ctr" rtl="0">
              <a:spcBef>
                <a:spcPts val="0"/>
              </a:spcBef>
              <a:spcAft>
                <a:spcPts val="0"/>
              </a:spcAft>
              <a:buClr>
                <a:schemeClr val="accent6"/>
              </a:buClr>
              <a:buSzPts val="2400"/>
              <a:buNone/>
              <a:defRPr sz="3200">
                <a:solidFill>
                  <a:schemeClr val="accent6"/>
                </a:solidFill>
              </a:defRPr>
            </a:lvl5pPr>
            <a:lvl6pPr lvl="5" algn="ctr" rtl="0">
              <a:spcBef>
                <a:spcPts val="0"/>
              </a:spcBef>
              <a:spcAft>
                <a:spcPts val="0"/>
              </a:spcAft>
              <a:buClr>
                <a:schemeClr val="accent6"/>
              </a:buClr>
              <a:buSzPts val="2400"/>
              <a:buNone/>
              <a:defRPr sz="3200">
                <a:solidFill>
                  <a:schemeClr val="accent6"/>
                </a:solidFill>
              </a:defRPr>
            </a:lvl6pPr>
            <a:lvl7pPr lvl="6" algn="ctr" rtl="0">
              <a:spcBef>
                <a:spcPts val="0"/>
              </a:spcBef>
              <a:spcAft>
                <a:spcPts val="0"/>
              </a:spcAft>
              <a:buClr>
                <a:schemeClr val="accent6"/>
              </a:buClr>
              <a:buSzPts val="2400"/>
              <a:buNone/>
              <a:defRPr sz="3200">
                <a:solidFill>
                  <a:schemeClr val="accent6"/>
                </a:solidFill>
              </a:defRPr>
            </a:lvl7pPr>
            <a:lvl8pPr lvl="7" algn="ctr" rtl="0">
              <a:spcBef>
                <a:spcPts val="0"/>
              </a:spcBef>
              <a:spcAft>
                <a:spcPts val="0"/>
              </a:spcAft>
              <a:buClr>
                <a:schemeClr val="accent6"/>
              </a:buClr>
              <a:buSzPts val="2400"/>
              <a:buNone/>
              <a:defRPr sz="3200">
                <a:solidFill>
                  <a:schemeClr val="accent6"/>
                </a:solidFill>
              </a:defRPr>
            </a:lvl8pPr>
            <a:lvl9pPr lvl="8" algn="ctr" rtl="0">
              <a:spcBef>
                <a:spcPts val="0"/>
              </a:spcBef>
              <a:spcAft>
                <a:spcPts val="0"/>
              </a:spcAft>
              <a:buClr>
                <a:schemeClr val="accent6"/>
              </a:buClr>
              <a:buSzPts val="2400"/>
              <a:buNone/>
              <a:defRPr sz="3200">
                <a:solidFill>
                  <a:schemeClr val="accent6"/>
                </a:solidFill>
              </a:defRPr>
            </a:lvl9pPr>
          </a:lstStyle>
          <a:p>
            <a:r>
              <a:t>xx%</a:t>
            </a:r>
          </a:p>
        </p:txBody>
      </p:sp>
      <p:sp>
        <p:nvSpPr>
          <p:cNvPr id="109" name="Google Shape;109;p13"/>
          <p:cNvSpPr txBox="1">
            <a:spLocks noGrp="1"/>
          </p:cNvSpPr>
          <p:nvPr>
            <p:ph type="title" idx="5" hasCustomPrompt="1"/>
          </p:nvPr>
        </p:nvSpPr>
        <p:spPr>
          <a:xfrm>
            <a:off x="6450784" y="3411384"/>
            <a:ext cx="982400" cy="982400"/>
          </a:xfrm>
          <a:prstGeom prst="rect">
            <a:avLst/>
          </a:prstGeom>
          <a:solidFill>
            <a:srgbClr val="FFFFFF">
              <a:alpha val="25000"/>
            </a:srgbClr>
          </a:solidFill>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10" name="Google Shape;110;p13"/>
          <p:cNvSpPr txBox="1">
            <a:spLocks noGrp="1"/>
          </p:cNvSpPr>
          <p:nvPr>
            <p:ph type="title" idx="6" hasCustomPrompt="1"/>
          </p:nvPr>
        </p:nvSpPr>
        <p:spPr>
          <a:xfrm>
            <a:off x="6450784" y="4946784"/>
            <a:ext cx="982400" cy="982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400"/>
              <a:buNone/>
              <a:defRPr sz="3200">
                <a:solidFill>
                  <a:schemeClr val="accent6"/>
                </a:solidFill>
              </a:defRPr>
            </a:lvl1pPr>
            <a:lvl2pPr lvl="1" algn="ctr" rtl="0">
              <a:spcBef>
                <a:spcPts val="0"/>
              </a:spcBef>
              <a:spcAft>
                <a:spcPts val="0"/>
              </a:spcAft>
              <a:buClr>
                <a:schemeClr val="accent6"/>
              </a:buClr>
              <a:buSzPts val="2400"/>
              <a:buNone/>
              <a:defRPr sz="3200">
                <a:solidFill>
                  <a:schemeClr val="accent6"/>
                </a:solidFill>
              </a:defRPr>
            </a:lvl2pPr>
            <a:lvl3pPr lvl="2" algn="ctr" rtl="0">
              <a:spcBef>
                <a:spcPts val="0"/>
              </a:spcBef>
              <a:spcAft>
                <a:spcPts val="0"/>
              </a:spcAft>
              <a:buClr>
                <a:schemeClr val="accent6"/>
              </a:buClr>
              <a:buSzPts val="2400"/>
              <a:buNone/>
              <a:defRPr sz="3200">
                <a:solidFill>
                  <a:schemeClr val="accent6"/>
                </a:solidFill>
              </a:defRPr>
            </a:lvl3pPr>
            <a:lvl4pPr lvl="3" algn="ctr" rtl="0">
              <a:spcBef>
                <a:spcPts val="0"/>
              </a:spcBef>
              <a:spcAft>
                <a:spcPts val="0"/>
              </a:spcAft>
              <a:buClr>
                <a:schemeClr val="accent6"/>
              </a:buClr>
              <a:buSzPts val="2400"/>
              <a:buNone/>
              <a:defRPr sz="3200">
                <a:solidFill>
                  <a:schemeClr val="accent6"/>
                </a:solidFill>
              </a:defRPr>
            </a:lvl4pPr>
            <a:lvl5pPr lvl="4" algn="ctr" rtl="0">
              <a:spcBef>
                <a:spcPts val="0"/>
              </a:spcBef>
              <a:spcAft>
                <a:spcPts val="0"/>
              </a:spcAft>
              <a:buClr>
                <a:schemeClr val="accent6"/>
              </a:buClr>
              <a:buSzPts val="2400"/>
              <a:buNone/>
              <a:defRPr sz="3200">
                <a:solidFill>
                  <a:schemeClr val="accent6"/>
                </a:solidFill>
              </a:defRPr>
            </a:lvl5pPr>
            <a:lvl6pPr lvl="5" algn="ctr" rtl="0">
              <a:spcBef>
                <a:spcPts val="0"/>
              </a:spcBef>
              <a:spcAft>
                <a:spcPts val="0"/>
              </a:spcAft>
              <a:buClr>
                <a:schemeClr val="accent6"/>
              </a:buClr>
              <a:buSzPts val="2400"/>
              <a:buNone/>
              <a:defRPr sz="3200">
                <a:solidFill>
                  <a:schemeClr val="accent6"/>
                </a:solidFill>
              </a:defRPr>
            </a:lvl6pPr>
            <a:lvl7pPr lvl="6" algn="ctr" rtl="0">
              <a:spcBef>
                <a:spcPts val="0"/>
              </a:spcBef>
              <a:spcAft>
                <a:spcPts val="0"/>
              </a:spcAft>
              <a:buClr>
                <a:schemeClr val="accent6"/>
              </a:buClr>
              <a:buSzPts val="2400"/>
              <a:buNone/>
              <a:defRPr sz="3200">
                <a:solidFill>
                  <a:schemeClr val="accent6"/>
                </a:solidFill>
              </a:defRPr>
            </a:lvl7pPr>
            <a:lvl8pPr lvl="7" algn="ctr" rtl="0">
              <a:spcBef>
                <a:spcPts val="0"/>
              </a:spcBef>
              <a:spcAft>
                <a:spcPts val="0"/>
              </a:spcAft>
              <a:buClr>
                <a:schemeClr val="accent6"/>
              </a:buClr>
              <a:buSzPts val="2400"/>
              <a:buNone/>
              <a:defRPr sz="3200">
                <a:solidFill>
                  <a:schemeClr val="accent6"/>
                </a:solidFill>
              </a:defRPr>
            </a:lvl8pPr>
            <a:lvl9pPr lvl="8" algn="ctr" rtl="0">
              <a:spcBef>
                <a:spcPts val="0"/>
              </a:spcBef>
              <a:spcAft>
                <a:spcPts val="0"/>
              </a:spcAft>
              <a:buClr>
                <a:schemeClr val="accent6"/>
              </a:buClr>
              <a:buSzPts val="2400"/>
              <a:buNone/>
              <a:defRPr sz="3200">
                <a:solidFill>
                  <a:schemeClr val="accent6"/>
                </a:solidFill>
              </a:defRPr>
            </a:lvl9pPr>
          </a:lstStyle>
          <a:p>
            <a:r>
              <a:t>xx%</a:t>
            </a:r>
          </a:p>
        </p:txBody>
      </p:sp>
      <p:sp>
        <p:nvSpPr>
          <p:cNvPr id="111" name="Google Shape;111;p13"/>
          <p:cNvSpPr txBox="1">
            <a:spLocks noGrp="1"/>
          </p:cNvSpPr>
          <p:nvPr>
            <p:ph type="subTitle" idx="1"/>
          </p:nvPr>
        </p:nvSpPr>
        <p:spPr>
          <a:xfrm>
            <a:off x="952417" y="2220700"/>
            <a:ext cx="3543200" cy="74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7"/>
          </p:nvPr>
        </p:nvSpPr>
        <p:spPr>
          <a:xfrm>
            <a:off x="952400" y="574233"/>
            <a:ext cx="10287200" cy="624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3" name="Google Shape;113;p13"/>
          <p:cNvSpPr txBox="1">
            <a:spLocks noGrp="1"/>
          </p:cNvSpPr>
          <p:nvPr>
            <p:ph type="title" idx="8"/>
          </p:nvPr>
        </p:nvSpPr>
        <p:spPr>
          <a:xfrm>
            <a:off x="952417" y="1651600"/>
            <a:ext cx="3543200" cy="569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200"/>
              <a:buNone/>
              <a:defRPr sz="3067">
                <a:solidFill>
                  <a:schemeClr val="lt2"/>
                </a:solidFill>
              </a:defRPr>
            </a:lvl1pPr>
            <a:lvl2pPr lvl="1" algn="r" rtl="0">
              <a:spcBef>
                <a:spcPts val="0"/>
              </a:spcBef>
              <a:spcAft>
                <a:spcPts val="0"/>
              </a:spcAft>
              <a:buClr>
                <a:schemeClr val="lt1"/>
              </a:buClr>
              <a:buSzPts val="2200"/>
              <a:buNone/>
              <a:defRPr sz="2933">
                <a:solidFill>
                  <a:schemeClr val="lt1"/>
                </a:solidFill>
              </a:defRPr>
            </a:lvl2pPr>
            <a:lvl3pPr lvl="2" algn="r" rtl="0">
              <a:spcBef>
                <a:spcPts val="0"/>
              </a:spcBef>
              <a:spcAft>
                <a:spcPts val="0"/>
              </a:spcAft>
              <a:buClr>
                <a:schemeClr val="lt1"/>
              </a:buClr>
              <a:buSzPts val="2200"/>
              <a:buNone/>
              <a:defRPr sz="2933">
                <a:solidFill>
                  <a:schemeClr val="lt1"/>
                </a:solidFill>
              </a:defRPr>
            </a:lvl3pPr>
            <a:lvl4pPr lvl="3" algn="r" rtl="0">
              <a:spcBef>
                <a:spcPts val="0"/>
              </a:spcBef>
              <a:spcAft>
                <a:spcPts val="0"/>
              </a:spcAft>
              <a:buClr>
                <a:schemeClr val="lt1"/>
              </a:buClr>
              <a:buSzPts val="2200"/>
              <a:buNone/>
              <a:defRPr sz="2933">
                <a:solidFill>
                  <a:schemeClr val="lt1"/>
                </a:solidFill>
              </a:defRPr>
            </a:lvl4pPr>
            <a:lvl5pPr lvl="4" algn="r" rtl="0">
              <a:spcBef>
                <a:spcPts val="0"/>
              </a:spcBef>
              <a:spcAft>
                <a:spcPts val="0"/>
              </a:spcAft>
              <a:buClr>
                <a:schemeClr val="lt1"/>
              </a:buClr>
              <a:buSzPts val="2200"/>
              <a:buNone/>
              <a:defRPr sz="2933">
                <a:solidFill>
                  <a:schemeClr val="lt1"/>
                </a:solidFill>
              </a:defRPr>
            </a:lvl5pPr>
            <a:lvl6pPr lvl="5" algn="r" rtl="0">
              <a:spcBef>
                <a:spcPts val="0"/>
              </a:spcBef>
              <a:spcAft>
                <a:spcPts val="0"/>
              </a:spcAft>
              <a:buClr>
                <a:schemeClr val="lt1"/>
              </a:buClr>
              <a:buSzPts val="2200"/>
              <a:buNone/>
              <a:defRPr sz="2933">
                <a:solidFill>
                  <a:schemeClr val="lt1"/>
                </a:solidFill>
              </a:defRPr>
            </a:lvl6pPr>
            <a:lvl7pPr lvl="6" algn="r" rtl="0">
              <a:spcBef>
                <a:spcPts val="0"/>
              </a:spcBef>
              <a:spcAft>
                <a:spcPts val="0"/>
              </a:spcAft>
              <a:buClr>
                <a:schemeClr val="lt1"/>
              </a:buClr>
              <a:buSzPts val="2200"/>
              <a:buNone/>
              <a:defRPr sz="2933">
                <a:solidFill>
                  <a:schemeClr val="lt1"/>
                </a:solidFill>
              </a:defRPr>
            </a:lvl7pPr>
            <a:lvl8pPr lvl="7" algn="r" rtl="0">
              <a:spcBef>
                <a:spcPts val="0"/>
              </a:spcBef>
              <a:spcAft>
                <a:spcPts val="0"/>
              </a:spcAft>
              <a:buClr>
                <a:schemeClr val="lt1"/>
              </a:buClr>
              <a:buSzPts val="2200"/>
              <a:buNone/>
              <a:defRPr sz="2933">
                <a:solidFill>
                  <a:schemeClr val="lt1"/>
                </a:solidFill>
              </a:defRPr>
            </a:lvl8pPr>
            <a:lvl9pPr lvl="8" algn="r" rtl="0">
              <a:spcBef>
                <a:spcPts val="0"/>
              </a:spcBef>
              <a:spcAft>
                <a:spcPts val="0"/>
              </a:spcAft>
              <a:buClr>
                <a:schemeClr val="lt1"/>
              </a:buClr>
              <a:buSzPts val="2200"/>
              <a:buNone/>
              <a:defRPr sz="2933">
                <a:solidFill>
                  <a:schemeClr val="lt1"/>
                </a:solidFill>
              </a:defRPr>
            </a:lvl9pPr>
          </a:lstStyle>
          <a:p>
            <a:endParaRPr/>
          </a:p>
        </p:txBody>
      </p:sp>
      <p:sp>
        <p:nvSpPr>
          <p:cNvPr id="114" name="Google Shape;114;p13"/>
          <p:cNvSpPr txBox="1">
            <a:spLocks noGrp="1"/>
          </p:cNvSpPr>
          <p:nvPr>
            <p:ph type="subTitle" idx="9"/>
          </p:nvPr>
        </p:nvSpPr>
        <p:spPr>
          <a:xfrm>
            <a:off x="952417" y="3757400"/>
            <a:ext cx="3543200" cy="74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3"/>
          </p:nvPr>
        </p:nvSpPr>
        <p:spPr>
          <a:xfrm>
            <a:off x="952417" y="3188300"/>
            <a:ext cx="3543200" cy="569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200"/>
              <a:buNone/>
              <a:defRPr sz="3067">
                <a:solidFill>
                  <a:schemeClr val="lt2"/>
                </a:solidFill>
              </a:defRPr>
            </a:lvl1pPr>
            <a:lvl2pPr lvl="1" algn="r" rtl="0">
              <a:spcBef>
                <a:spcPts val="0"/>
              </a:spcBef>
              <a:spcAft>
                <a:spcPts val="0"/>
              </a:spcAft>
              <a:buClr>
                <a:schemeClr val="lt1"/>
              </a:buClr>
              <a:buSzPts val="2200"/>
              <a:buNone/>
              <a:defRPr sz="2933">
                <a:solidFill>
                  <a:schemeClr val="lt1"/>
                </a:solidFill>
              </a:defRPr>
            </a:lvl2pPr>
            <a:lvl3pPr lvl="2" algn="r" rtl="0">
              <a:spcBef>
                <a:spcPts val="0"/>
              </a:spcBef>
              <a:spcAft>
                <a:spcPts val="0"/>
              </a:spcAft>
              <a:buClr>
                <a:schemeClr val="lt1"/>
              </a:buClr>
              <a:buSzPts val="2200"/>
              <a:buNone/>
              <a:defRPr sz="2933">
                <a:solidFill>
                  <a:schemeClr val="lt1"/>
                </a:solidFill>
              </a:defRPr>
            </a:lvl3pPr>
            <a:lvl4pPr lvl="3" algn="r" rtl="0">
              <a:spcBef>
                <a:spcPts val="0"/>
              </a:spcBef>
              <a:spcAft>
                <a:spcPts val="0"/>
              </a:spcAft>
              <a:buClr>
                <a:schemeClr val="lt1"/>
              </a:buClr>
              <a:buSzPts val="2200"/>
              <a:buNone/>
              <a:defRPr sz="2933">
                <a:solidFill>
                  <a:schemeClr val="lt1"/>
                </a:solidFill>
              </a:defRPr>
            </a:lvl4pPr>
            <a:lvl5pPr lvl="4" algn="r" rtl="0">
              <a:spcBef>
                <a:spcPts val="0"/>
              </a:spcBef>
              <a:spcAft>
                <a:spcPts val="0"/>
              </a:spcAft>
              <a:buClr>
                <a:schemeClr val="lt1"/>
              </a:buClr>
              <a:buSzPts val="2200"/>
              <a:buNone/>
              <a:defRPr sz="2933">
                <a:solidFill>
                  <a:schemeClr val="lt1"/>
                </a:solidFill>
              </a:defRPr>
            </a:lvl5pPr>
            <a:lvl6pPr lvl="5" algn="r" rtl="0">
              <a:spcBef>
                <a:spcPts val="0"/>
              </a:spcBef>
              <a:spcAft>
                <a:spcPts val="0"/>
              </a:spcAft>
              <a:buClr>
                <a:schemeClr val="lt1"/>
              </a:buClr>
              <a:buSzPts val="2200"/>
              <a:buNone/>
              <a:defRPr sz="2933">
                <a:solidFill>
                  <a:schemeClr val="lt1"/>
                </a:solidFill>
              </a:defRPr>
            </a:lvl6pPr>
            <a:lvl7pPr lvl="6" algn="r" rtl="0">
              <a:spcBef>
                <a:spcPts val="0"/>
              </a:spcBef>
              <a:spcAft>
                <a:spcPts val="0"/>
              </a:spcAft>
              <a:buClr>
                <a:schemeClr val="lt1"/>
              </a:buClr>
              <a:buSzPts val="2200"/>
              <a:buNone/>
              <a:defRPr sz="2933">
                <a:solidFill>
                  <a:schemeClr val="lt1"/>
                </a:solidFill>
              </a:defRPr>
            </a:lvl7pPr>
            <a:lvl8pPr lvl="7" algn="r" rtl="0">
              <a:spcBef>
                <a:spcPts val="0"/>
              </a:spcBef>
              <a:spcAft>
                <a:spcPts val="0"/>
              </a:spcAft>
              <a:buClr>
                <a:schemeClr val="lt1"/>
              </a:buClr>
              <a:buSzPts val="2200"/>
              <a:buNone/>
              <a:defRPr sz="2933">
                <a:solidFill>
                  <a:schemeClr val="lt1"/>
                </a:solidFill>
              </a:defRPr>
            </a:lvl8pPr>
            <a:lvl9pPr lvl="8" algn="r" rtl="0">
              <a:spcBef>
                <a:spcPts val="0"/>
              </a:spcBef>
              <a:spcAft>
                <a:spcPts val="0"/>
              </a:spcAft>
              <a:buClr>
                <a:schemeClr val="lt1"/>
              </a:buClr>
              <a:buSzPts val="2200"/>
              <a:buNone/>
              <a:defRPr sz="2933">
                <a:solidFill>
                  <a:schemeClr val="lt1"/>
                </a:solidFill>
              </a:defRPr>
            </a:lvl9pPr>
          </a:lstStyle>
          <a:p>
            <a:endParaRPr/>
          </a:p>
        </p:txBody>
      </p:sp>
      <p:sp>
        <p:nvSpPr>
          <p:cNvPr id="116" name="Google Shape;116;p13"/>
          <p:cNvSpPr txBox="1">
            <a:spLocks noGrp="1"/>
          </p:cNvSpPr>
          <p:nvPr>
            <p:ph type="subTitle" idx="14"/>
          </p:nvPr>
        </p:nvSpPr>
        <p:spPr>
          <a:xfrm>
            <a:off x="952417" y="5294100"/>
            <a:ext cx="3543200" cy="74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5"/>
          </p:nvPr>
        </p:nvSpPr>
        <p:spPr>
          <a:xfrm>
            <a:off x="952417" y="4725000"/>
            <a:ext cx="3543200" cy="569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200"/>
              <a:buNone/>
              <a:defRPr sz="3067">
                <a:solidFill>
                  <a:schemeClr val="lt2"/>
                </a:solidFill>
              </a:defRPr>
            </a:lvl1pPr>
            <a:lvl2pPr lvl="1" algn="r" rtl="0">
              <a:spcBef>
                <a:spcPts val="0"/>
              </a:spcBef>
              <a:spcAft>
                <a:spcPts val="0"/>
              </a:spcAft>
              <a:buClr>
                <a:schemeClr val="lt1"/>
              </a:buClr>
              <a:buSzPts val="2200"/>
              <a:buNone/>
              <a:defRPr sz="2933">
                <a:solidFill>
                  <a:schemeClr val="lt1"/>
                </a:solidFill>
              </a:defRPr>
            </a:lvl2pPr>
            <a:lvl3pPr lvl="2" algn="r" rtl="0">
              <a:spcBef>
                <a:spcPts val="0"/>
              </a:spcBef>
              <a:spcAft>
                <a:spcPts val="0"/>
              </a:spcAft>
              <a:buClr>
                <a:schemeClr val="lt1"/>
              </a:buClr>
              <a:buSzPts val="2200"/>
              <a:buNone/>
              <a:defRPr sz="2933">
                <a:solidFill>
                  <a:schemeClr val="lt1"/>
                </a:solidFill>
              </a:defRPr>
            </a:lvl3pPr>
            <a:lvl4pPr lvl="3" algn="r" rtl="0">
              <a:spcBef>
                <a:spcPts val="0"/>
              </a:spcBef>
              <a:spcAft>
                <a:spcPts val="0"/>
              </a:spcAft>
              <a:buClr>
                <a:schemeClr val="lt1"/>
              </a:buClr>
              <a:buSzPts val="2200"/>
              <a:buNone/>
              <a:defRPr sz="2933">
                <a:solidFill>
                  <a:schemeClr val="lt1"/>
                </a:solidFill>
              </a:defRPr>
            </a:lvl4pPr>
            <a:lvl5pPr lvl="4" algn="r" rtl="0">
              <a:spcBef>
                <a:spcPts val="0"/>
              </a:spcBef>
              <a:spcAft>
                <a:spcPts val="0"/>
              </a:spcAft>
              <a:buClr>
                <a:schemeClr val="lt1"/>
              </a:buClr>
              <a:buSzPts val="2200"/>
              <a:buNone/>
              <a:defRPr sz="2933">
                <a:solidFill>
                  <a:schemeClr val="lt1"/>
                </a:solidFill>
              </a:defRPr>
            </a:lvl5pPr>
            <a:lvl6pPr lvl="5" algn="r" rtl="0">
              <a:spcBef>
                <a:spcPts val="0"/>
              </a:spcBef>
              <a:spcAft>
                <a:spcPts val="0"/>
              </a:spcAft>
              <a:buClr>
                <a:schemeClr val="lt1"/>
              </a:buClr>
              <a:buSzPts val="2200"/>
              <a:buNone/>
              <a:defRPr sz="2933">
                <a:solidFill>
                  <a:schemeClr val="lt1"/>
                </a:solidFill>
              </a:defRPr>
            </a:lvl6pPr>
            <a:lvl7pPr lvl="6" algn="r" rtl="0">
              <a:spcBef>
                <a:spcPts val="0"/>
              </a:spcBef>
              <a:spcAft>
                <a:spcPts val="0"/>
              </a:spcAft>
              <a:buClr>
                <a:schemeClr val="lt1"/>
              </a:buClr>
              <a:buSzPts val="2200"/>
              <a:buNone/>
              <a:defRPr sz="2933">
                <a:solidFill>
                  <a:schemeClr val="lt1"/>
                </a:solidFill>
              </a:defRPr>
            </a:lvl7pPr>
            <a:lvl8pPr lvl="7" algn="r" rtl="0">
              <a:spcBef>
                <a:spcPts val="0"/>
              </a:spcBef>
              <a:spcAft>
                <a:spcPts val="0"/>
              </a:spcAft>
              <a:buClr>
                <a:schemeClr val="lt1"/>
              </a:buClr>
              <a:buSzPts val="2200"/>
              <a:buNone/>
              <a:defRPr sz="2933">
                <a:solidFill>
                  <a:schemeClr val="lt1"/>
                </a:solidFill>
              </a:defRPr>
            </a:lvl8pPr>
            <a:lvl9pPr lvl="8" algn="r" rtl="0">
              <a:spcBef>
                <a:spcPts val="0"/>
              </a:spcBef>
              <a:spcAft>
                <a:spcPts val="0"/>
              </a:spcAft>
              <a:buClr>
                <a:schemeClr val="lt1"/>
              </a:buClr>
              <a:buSzPts val="2200"/>
              <a:buNone/>
              <a:defRPr sz="2933">
                <a:solidFill>
                  <a:schemeClr val="lt1"/>
                </a:solidFill>
              </a:defRPr>
            </a:lvl9pPr>
          </a:lstStyle>
          <a:p>
            <a:endParaRPr/>
          </a:p>
        </p:txBody>
      </p:sp>
      <p:sp>
        <p:nvSpPr>
          <p:cNvPr id="118" name="Google Shape;118;p13"/>
          <p:cNvSpPr txBox="1">
            <a:spLocks noGrp="1"/>
          </p:cNvSpPr>
          <p:nvPr>
            <p:ph type="subTitle" idx="16"/>
          </p:nvPr>
        </p:nvSpPr>
        <p:spPr>
          <a:xfrm>
            <a:off x="7696384" y="2220700"/>
            <a:ext cx="3543200" cy="74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17"/>
          </p:nvPr>
        </p:nvSpPr>
        <p:spPr>
          <a:xfrm>
            <a:off x="7696384" y="1651600"/>
            <a:ext cx="3543200" cy="56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200"/>
              <a:buNone/>
              <a:defRPr sz="3067">
                <a:solidFill>
                  <a:schemeClr val="lt2"/>
                </a:solidFill>
              </a:defRPr>
            </a:lvl1pPr>
            <a:lvl2pPr lvl="1" rtl="0">
              <a:spcBef>
                <a:spcPts val="0"/>
              </a:spcBef>
              <a:spcAft>
                <a:spcPts val="0"/>
              </a:spcAft>
              <a:buClr>
                <a:schemeClr val="lt1"/>
              </a:buClr>
              <a:buSzPts val="2200"/>
              <a:buNone/>
              <a:defRPr sz="2933">
                <a:solidFill>
                  <a:schemeClr val="lt1"/>
                </a:solidFill>
              </a:defRPr>
            </a:lvl2pPr>
            <a:lvl3pPr lvl="2" rtl="0">
              <a:spcBef>
                <a:spcPts val="0"/>
              </a:spcBef>
              <a:spcAft>
                <a:spcPts val="0"/>
              </a:spcAft>
              <a:buClr>
                <a:schemeClr val="lt1"/>
              </a:buClr>
              <a:buSzPts val="2200"/>
              <a:buNone/>
              <a:defRPr sz="2933">
                <a:solidFill>
                  <a:schemeClr val="lt1"/>
                </a:solidFill>
              </a:defRPr>
            </a:lvl3pPr>
            <a:lvl4pPr lvl="3" rtl="0">
              <a:spcBef>
                <a:spcPts val="0"/>
              </a:spcBef>
              <a:spcAft>
                <a:spcPts val="0"/>
              </a:spcAft>
              <a:buClr>
                <a:schemeClr val="lt1"/>
              </a:buClr>
              <a:buSzPts val="2200"/>
              <a:buNone/>
              <a:defRPr sz="2933">
                <a:solidFill>
                  <a:schemeClr val="lt1"/>
                </a:solidFill>
              </a:defRPr>
            </a:lvl4pPr>
            <a:lvl5pPr lvl="4" rtl="0">
              <a:spcBef>
                <a:spcPts val="0"/>
              </a:spcBef>
              <a:spcAft>
                <a:spcPts val="0"/>
              </a:spcAft>
              <a:buClr>
                <a:schemeClr val="lt1"/>
              </a:buClr>
              <a:buSzPts val="2200"/>
              <a:buNone/>
              <a:defRPr sz="2933">
                <a:solidFill>
                  <a:schemeClr val="lt1"/>
                </a:solidFill>
              </a:defRPr>
            </a:lvl5pPr>
            <a:lvl6pPr lvl="5" rtl="0">
              <a:spcBef>
                <a:spcPts val="0"/>
              </a:spcBef>
              <a:spcAft>
                <a:spcPts val="0"/>
              </a:spcAft>
              <a:buClr>
                <a:schemeClr val="lt1"/>
              </a:buClr>
              <a:buSzPts val="2200"/>
              <a:buNone/>
              <a:defRPr sz="2933">
                <a:solidFill>
                  <a:schemeClr val="lt1"/>
                </a:solidFill>
              </a:defRPr>
            </a:lvl6pPr>
            <a:lvl7pPr lvl="6" rtl="0">
              <a:spcBef>
                <a:spcPts val="0"/>
              </a:spcBef>
              <a:spcAft>
                <a:spcPts val="0"/>
              </a:spcAft>
              <a:buClr>
                <a:schemeClr val="lt1"/>
              </a:buClr>
              <a:buSzPts val="2200"/>
              <a:buNone/>
              <a:defRPr sz="2933">
                <a:solidFill>
                  <a:schemeClr val="lt1"/>
                </a:solidFill>
              </a:defRPr>
            </a:lvl7pPr>
            <a:lvl8pPr lvl="7" rtl="0">
              <a:spcBef>
                <a:spcPts val="0"/>
              </a:spcBef>
              <a:spcAft>
                <a:spcPts val="0"/>
              </a:spcAft>
              <a:buClr>
                <a:schemeClr val="lt1"/>
              </a:buClr>
              <a:buSzPts val="2200"/>
              <a:buNone/>
              <a:defRPr sz="2933">
                <a:solidFill>
                  <a:schemeClr val="lt1"/>
                </a:solidFill>
              </a:defRPr>
            </a:lvl8pPr>
            <a:lvl9pPr lvl="8" rtl="0">
              <a:spcBef>
                <a:spcPts val="0"/>
              </a:spcBef>
              <a:spcAft>
                <a:spcPts val="0"/>
              </a:spcAft>
              <a:buClr>
                <a:schemeClr val="lt1"/>
              </a:buClr>
              <a:buSzPts val="2200"/>
              <a:buNone/>
              <a:defRPr sz="2933">
                <a:solidFill>
                  <a:schemeClr val="lt1"/>
                </a:solidFill>
              </a:defRPr>
            </a:lvl9pPr>
          </a:lstStyle>
          <a:p>
            <a:endParaRPr/>
          </a:p>
        </p:txBody>
      </p:sp>
      <p:sp>
        <p:nvSpPr>
          <p:cNvPr id="120" name="Google Shape;120;p13"/>
          <p:cNvSpPr txBox="1">
            <a:spLocks noGrp="1"/>
          </p:cNvSpPr>
          <p:nvPr>
            <p:ph type="subTitle" idx="18"/>
          </p:nvPr>
        </p:nvSpPr>
        <p:spPr>
          <a:xfrm>
            <a:off x="7696384" y="3757400"/>
            <a:ext cx="3543200" cy="74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19"/>
          </p:nvPr>
        </p:nvSpPr>
        <p:spPr>
          <a:xfrm>
            <a:off x="7696384" y="3188300"/>
            <a:ext cx="3543200" cy="56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200"/>
              <a:buNone/>
              <a:defRPr sz="3067">
                <a:solidFill>
                  <a:schemeClr val="lt2"/>
                </a:solidFill>
              </a:defRPr>
            </a:lvl1pPr>
            <a:lvl2pPr lvl="1" rtl="0">
              <a:spcBef>
                <a:spcPts val="0"/>
              </a:spcBef>
              <a:spcAft>
                <a:spcPts val="0"/>
              </a:spcAft>
              <a:buClr>
                <a:schemeClr val="lt1"/>
              </a:buClr>
              <a:buSzPts val="2200"/>
              <a:buNone/>
              <a:defRPr sz="2933">
                <a:solidFill>
                  <a:schemeClr val="lt1"/>
                </a:solidFill>
              </a:defRPr>
            </a:lvl2pPr>
            <a:lvl3pPr lvl="2" rtl="0">
              <a:spcBef>
                <a:spcPts val="0"/>
              </a:spcBef>
              <a:spcAft>
                <a:spcPts val="0"/>
              </a:spcAft>
              <a:buClr>
                <a:schemeClr val="lt1"/>
              </a:buClr>
              <a:buSzPts val="2200"/>
              <a:buNone/>
              <a:defRPr sz="2933">
                <a:solidFill>
                  <a:schemeClr val="lt1"/>
                </a:solidFill>
              </a:defRPr>
            </a:lvl3pPr>
            <a:lvl4pPr lvl="3" rtl="0">
              <a:spcBef>
                <a:spcPts val="0"/>
              </a:spcBef>
              <a:spcAft>
                <a:spcPts val="0"/>
              </a:spcAft>
              <a:buClr>
                <a:schemeClr val="lt1"/>
              </a:buClr>
              <a:buSzPts val="2200"/>
              <a:buNone/>
              <a:defRPr sz="2933">
                <a:solidFill>
                  <a:schemeClr val="lt1"/>
                </a:solidFill>
              </a:defRPr>
            </a:lvl4pPr>
            <a:lvl5pPr lvl="4" rtl="0">
              <a:spcBef>
                <a:spcPts val="0"/>
              </a:spcBef>
              <a:spcAft>
                <a:spcPts val="0"/>
              </a:spcAft>
              <a:buClr>
                <a:schemeClr val="lt1"/>
              </a:buClr>
              <a:buSzPts val="2200"/>
              <a:buNone/>
              <a:defRPr sz="2933">
                <a:solidFill>
                  <a:schemeClr val="lt1"/>
                </a:solidFill>
              </a:defRPr>
            </a:lvl5pPr>
            <a:lvl6pPr lvl="5" rtl="0">
              <a:spcBef>
                <a:spcPts val="0"/>
              </a:spcBef>
              <a:spcAft>
                <a:spcPts val="0"/>
              </a:spcAft>
              <a:buClr>
                <a:schemeClr val="lt1"/>
              </a:buClr>
              <a:buSzPts val="2200"/>
              <a:buNone/>
              <a:defRPr sz="2933">
                <a:solidFill>
                  <a:schemeClr val="lt1"/>
                </a:solidFill>
              </a:defRPr>
            </a:lvl6pPr>
            <a:lvl7pPr lvl="6" rtl="0">
              <a:spcBef>
                <a:spcPts val="0"/>
              </a:spcBef>
              <a:spcAft>
                <a:spcPts val="0"/>
              </a:spcAft>
              <a:buClr>
                <a:schemeClr val="lt1"/>
              </a:buClr>
              <a:buSzPts val="2200"/>
              <a:buNone/>
              <a:defRPr sz="2933">
                <a:solidFill>
                  <a:schemeClr val="lt1"/>
                </a:solidFill>
              </a:defRPr>
            </a:lvl7pPr>
            <a:lvl8pPr lvl="7" rtl="0">
              <a:spcBef>
                <a:spcPts val="0"/>
              </a:spcBef>
              <a:spcAft>
                <a:spcPts val="0"/>
              </a:spcAft>
              <a:buClr>
                <a:schemeClr val="lt1"/>
              </a:buClr>
              <a:buSzPts val="2200"/>
              <a:buNone/>
              <a:defRPr sz="2933">
                <a:solidFill>
                  <a:schemeClr val="lt1"/>
                </a:solidFill>
              </a:defRPr>
            </a:lvl8pPr>
            <a:lvl9pPr lvl="8" rtl="0">
              <a:spcBef>
                <a:spcPts val="0"/>
              </a:spcBef>
              <a:spcAft>
                <a:spcPts val="0"/>
              </a:spcAft>
              <a:buClr>
                <a:schemeClr val="lt1"/>
              </a:buClr>
              <a:buSzPts val="2200"/>
              <a:buNone/>
              <a:defRPr sz="2933">
                <a:solidFill>
                  <a:schemeClr val="lt1"/>
                </a:solidFill>
              </a:defRPr>
            </a:lvl9pPr>
          </a:lstStyle>
          <a:p>
            <a:endParaRPr/>
          </a:p>
        </p:txBody>
      </p:sp>
      <p:sp>
        <p:nvSpPr>
          <p:cNvPr id="122" name="Google Shape;122;p13"/>
          <p:cNvSpPr txBox="1">
            <a:spLocks noGrp="1"/>
          </p:cNvSpPr>
          <p:nvPr>
            <p:ph type="subTitle" idx="20"/>
          </p:nvPr>
        </p:nvSpPr>
        <p:spPr>
          <a:xfrm>
            <a:off x="7696384" y="5294100"/>
            <a:ext cx="3543200" cy="74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21"/>
          </p:nvPr>
        </p:nvSpPr>
        <p:spPr>
          <a:xfrm>
            <a:off x="7696384" y="4725000"/>
            <a:ext cx="3543200" cy="56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200"/>
              <a:buNone/>
              <a:defRPr sz="3067">
                <a:solidFill>
                  <a:schemeClr val="lt2"/>
                </a:solidFill>
              </a:defRPr>
            </a:lvl1pPr>
            <a:lvl2pPr lvl="1" rtl="0">
              <a:spcBef>
                <a:spcPts val="0"/>
              </a:spcBef>
              <a:spcAft>
                <a:spcPts val="0"/>
              </a:spcAft>
              <a:buClr>
                <a:schemeClr val="lt1"/>
              </a:buClr>
              <a:buSzPts val="2200"/>
              <a:buNone/>
              <a:defRPr sz="2933">
                <a:solidFill>
                  <a:schemeClr val="lt1"/>
                </a:solidFill>
              </a:defRPr>
            </a:lvl2pPr>
            <a:lvl3pPr lvl="2" rtl="0">
              <a:spcBef>
                <a:spcPts val="0"/>
              </a:spcBef>
              <a:spcAft>
                <a:spcPts val="0"/>
              </a:spcAft>
              <a:buClr>
                <a:schemeClr val="lt1"/>
              </a:buClr>
              <a:buSzPts val="2200"/>
              <a:buNone/>
              <a:defRPr sz="2933">
                <a:solidFill>
                  <a:schemeClr val="lt1"/>
                </a:solidFill>
              </a:defRPr>
            </a:lvl3pPr>
            <a:lvl4pPr lvl="3" rtl="0">
              <a:spcBef>
                <a:spcPts val="0"/>
              </a:spcBef>
              <a:spcAft>
                <a:spcPts val="0"/>
              </a:spcAft>
              <a:buClr>
                <a:schemeClr val="lt1"/>
              </a:buClr>
              <a:buSzPts val="2200"/>
              <a:buNone/>
              <a:defRPr sz="2933">
                <a:solidFill>
                  <a:schemeClr val="lt1"/>
                </a:solidFill>
              </a:defRPr>
            </a:lvl4pPr>
            <a:lvl5pPr lvl="4" rtl="0">
              <a:spcBef>
                <a:spcPts val="0"/>
              </a:spcBef>
              <a:spcAft>
                <a:spcPts val="0"/>
              </a:spcAft>
              <a:buClr>
                <a:schemeClr val="lt1"/>
              </a:buClr>
              <a:buSzPts val="2200"/>
              <a:buNone/>
              <a:defRPr sz="2933">
                <a:solidFill>
                  <a:schemeClr val="lt1"/>
                </a:solidFill>
              </a:defRPr>
            </a:lvl5pPr>
            <a:lvl6pPr lvl="5" rtl="0">
              <a:spcBef>
                <a:spcPts val="0"/>
              </a:spcBef>
              <a:spcAft>
                <a:spcPts val="0"/>
              </a:spcAft>
              <a:buClr>
                <a:schemeClr val="lt1"/>
              </a:buClr>
              <a:buSzPts val="2200"/>
              <a:buNone/>
              <a:defRPr sz="2933">
                <a:solidFill>
                  <a:schemeClr val="lt1"/>
                </a:solidFill>
              </a:defRPr>
            </a:lvl6pPr>
            <a:lvl7pPr lvl="6" rtl="0">
              <a:spcBef>
                <a:spcPts val="0"/>
              </a:spcBef>
              <a:spcAft>
                <a:spcPts val="0"/>
              </a:spcAft>
              <a:buClr>
                <a:schemeClr val="lt1"/>
              </a:buClr>
              <a:buSzPts val="2200"/>
              <a:buNone/>
              <a:defRPr sz="2933">
                <a:solidFill>
                  <a:schemeClr val="lt1"/>
                </a:solidFill>
              </a:defRPr>
            </a:lvl7pPr>
            <a:lvl8pPr lvl="7" rtl="0">
              <a:spcBef>
                <a:spcPts val="0"/>
              </a:spcBef>
              <a:spcAft>
                <a:spcPts val="0"/>
              </a:spcAft>
              <a:buClr>
                <a:schemeClr val="lt1"/>
              </a:buClr>
              <a:buSzPts val="2200"/>
              <a:buNone/>
              <a:defRPr sz="2933">
                <a:solidFill>
                  <a:schemeClr val="lt1"/>
                </a:solidFill>
              </a:defRPr>
            </a:lvl8pPr>
            <a:lvl9pPr lvl="8" rtl="0">
              <a:spcBef>
                <a:spcPts val="0"/>
              </a:spcBef>
              <a:spcAft>
                <a:spcPts val="0"/>
              </a:spcAft>
              <a:buClr>
                <a:schemeClr val="lt1"/>
              </a:buClr>
              <a:buSzPts val="2200"/>
              <a:buNone/>
              <a:defRPr sz="2933">
                <a:solidFill>
                  <a:schemeClr val="lt1"/>
                </a:solidFill>
              </a:defRPr>
            </a:lvl9pPr>
          </a:lstStyle>
          <a:p>
            <a:endParaRPr/>
          </a:p>
        </p:txBody>
      </p:sp>
      <p:cxnSp>
        <p:nvCxnSpPr>
          <p:cNvPr id="124" name="Google Shape;124;p13"/>
          <p:cNvCxnSpPr/>
          <p:nvPr/>
        </p:nvCxnSpPr>
        <p:spPr>
          <a:xfrm>
            <a:off x="486400" y="-21133"/>
            <a:ext cx="0" cy="6958800"/>
          </a:xfrm>
          <a:prstGeom prst="straightConnector1">
            <a:avLst/>
          </a:prstGeom>
          <a:noFill/>
          <a:ln w="28575" cap="flat" cmpd="sng">
            <a:solidFill>
              <a:schemeClr val="dk1"/>
            </a:solidFill>
            <a:prstDash val="solid"/>
            <a:round/>
            <a:headEnd type="none" w="med" len="med"/>
            <a:tailEnd type="none" w="med" len="med"/>
          </a:ln>
        </p:spPr>
      </p:cxnSp>
      <p:cxnSp>
        <p:nvCxnSpPr>
          <p:cNvPr id="125" name="Google Shape;125;p13"/>
          <p:cNvCxnSpPr/>
          <p:nvPr/>
        </p:nvCxnSpPr>
        <p:spPr>
          <a:xfrm>
            <a:off x="11662400" y="-21133"/>
            <a:ext cx="0" cy="6958800"/>
          </a:xfrm>
          <a:prstGeom prst="straightConnector1">
            <a:avLst/>
          </a:prstGeom>
          <a:noFill/>
          <a:ln w="28575" cap="flat" cmpd="sng">
            <a:solidFill>
              <a:schemeClr val="dk1"/>
            </a:solidFill>
            <a:prstDash val="solid"/>
            <a:round/>
            <a:headEnd type="none" w="med" len="med"/>
            <a:tailEnd type="none" w="med" len="med"/>
          </a:ln>
        </p:spPr>
      </p:cxnSp>
      <p:cxnSp>
        <p:nvCxnSpPr>
          <p:cNvPr id="126" name="Google Shape;126;p13"/>
          <p:cNvCxnSpPr>
            <a:stCxn id="127" idx="6"/>
          </p:cNvCxnSpPr>
          <p:nvPr/>
        </p:nvCxnSpPr>
        <p:spPr>
          <a:xfrm>
            <a:off x="5531584" y="411333"/>
            <a:ext cx="6632800" cy="0"/>
          </a:xfrm>
          <a:prstGeom prst="straightConnector1">
            <a:avLst/>
          </a:prstGeom>
          <a:noFill/>
          <a:ln w="28575" cap="flat" cmpd="sng">
            <a:solidFill>
              <a:schemeClr val="dk1"/>
            </a:solidFill>
            <a:prstDash val="solid"/>
            <a:round/>
            <a:headEnd type="none" w="med" len="med"/>
            <a:tailEnd type="none" w="med" len="med"/>
          </a:ln>
        </p:spPr>
      </p:cxnSp>
      <p:sp>
        <p:nvSpPr>
          <p:cNvPr id="127" name="Google Shape;127;p13"/>
          <p:cNvSpPr/>
          <p:nvPr/>
        </p:nvSpPr>
        <p:spPr>
          <a:xfrm>
            <a:off x="5396384" y="343733"/>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13"/>
          <p:cNvSpPr/>
          <p:nvPr/>
        </p:nvSpPr>
        <p:spPr>
          <a:xfrm>
            <a:off x="11594800" y="353833"/>
            <a:ext cx="135200" cy="135200"/>
          </a:xfrm>
          <a:prstGeom prst="ellipse">
            <a:avLst/>
          </a:prstGeom>
          <a:solidFill>
            <a:srgbClr val="FFD54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78324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52"/>
        <p:cNvGrpSpPr/>
        <p:nvPr/>
      </p:nvGrpSpPr>
      <p:grpSpPr>
        <a:xfrm>
          <a:off x="0" y="0"/>
          <a:ext cx="0" cy="0"/>
          <a:chOff x="0" y="0"/>
          <a:chExt cx="0" cy="0"/>
        </a:xfrm>
      </p:grpSpPr>
    </p:spTree>
    <p:extLst>
      <p:ext uri="{BB962C8B-B14F-4D97-AF65-F5344CB8AC3E}">
        <p14:creationId xmlns:p14="http://schemas.microsoft.com/office/powerpoint/2010/main" val="5436857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822720"/>
      </p:ext>
    </p:extLst>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2400" y="732800"/>
            <a:ext cx="10287200" cy="624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1pPr>
            <a:lvl2pPr lvl="1">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2pPr>
            <a:lvl3pPr lvl="2">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3pPr>
            <a:lvl4pPr lvl="3">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4pPr>
            <a:lvl5pPr lvl="4">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5pPr>
            <a:lvl6pPr lvl="5">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6pPr>
            <a:lvl7pPr lvl="6">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7pPr>
            <a:lvl8pPr lvl="7">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8pPr>
            <a:lvl9pPr lvl="8">
              <a:lnSpc>
                <a:spcPct val="100000"/>
              </a:lnSpc>
              <a:spcBef>
                <a:spcPts val="0"/>
              </a:spcBef>
              <a:spcAft>
                <a:spcPts val="0"/>
              </a:spcAft>
              <a:buClr>
                <a:schemeClr val="dk1"/>
              </a:buClr>
              <a:buSzPts val="3200"/>
              <a:buFont typeface="Share Tech"/>
              <a:buNone/>
              <a:defRPr sz="3200">
                <a:solidFill>
                  <a:schemeClr val="dk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952400" y="1536633"/>
            <a:ext cx="102872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arro"/>
              <a:buChar char="●"/>
              <a:defRPr sz="1800">
                <a:solidFill>
                  <a:schemeClr val="dk1"/>
                </a:solidFill>
                <a:latin typeface="Farro"/>
                <a:ea typeface="Farro"/>
                <a:cs typeface="Farro"/>
                <a:sym typeface="Farro"/>
              </a:defRPr>
            </a:lvl1pPr>
            <a:lvl2pPr marL="914400" lvl="1"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2pPr>
            <a:lvl3pPr marL="1371600" lvl="2"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3pPr>
            <a:lvl4pPr marL="1828800" lvl="3"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4pPr>
            <a:lvl5pPr marL="2286000" lvl="4"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5pPr>
            <a:lvl6pPr marL="2743200" lvl="5"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6pPr>
            <a:lvl7pPr marL="3200400" lvl="6"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7pPr>
            <a:lvl8pPr marL="3657600" lvl="7"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8pPr>
            <a:lvl9pPr marL="4114800" lvl="8" indent="-317500">
              <a:lnSpc>
                <a:spcPct val="100000"/>
              </a:lnSpc>
              <a:spcBef>
                <a:spcPts val="0"/>
              </a:spcBef>
              <a:spcAft>
                <a:spcPts val="0"/>
              </a:spcAft>
              <a:buClr>
                <a:schemeClr val="dk1"/>
              </a:buClr>
              <a:buSzPts val="1400"/>
              <a:buFont typeface="Farro"/>
              <a:buChar char="■"/>
              <a:defRPr>
                <a:solidFill>
                  <a:schemeClr val="dk1"/>
                </a:solidFill>
                <a:latin typeface="Farro"/>
                <a:ea typeface="Farro"/>
                <a:cs typeface="Farro"/>
                <a:sym typeface="Farro"/>
              </a:defRPr>
            </a:lvl9pPr>
          </a:lstStyle>
          <a:p>
            <a:endParaRPr/>
          </a:p>
        </p:txBody>
      </p:sp>
    </p:spTree>
    <p:extLst>
      <p:ext uri="{BB962C8B-B14F-4D97-AF65-F5344CB8AC3E}">
        <p14:creationId xmlns:p14="http://schemas.microsoft.com/office/powerpoint/2010/main" val="2392907145"/>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12"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7.sv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7.sv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7.svg"/></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28.png"/></Relationships>
</file>

<file path=ppt/slides/_rels/slide2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7.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7.svg"/></Relationships>
</file>

<file path=ppt/slides/_rels/slide5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0.png"/></Relationships>
</file>

<file path=ppt/slides/_rels/slide5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1.png"/></Relationships>
</file>

<file path=ppt/slides/_rels/slide5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48.png"/><Relationship Id="rId4" Type="http://schemas.openxmlformats.org/officeDocument/2006/relationships/image" Target="../media/image3.png"/><Relationship Id="rId9" Type="http://schemas.openxmlformats.org/officeDocument/2006/relationships/image" Target="../media/image7.svg"/></Relationships>
</file>

<file path=ppt/slides/_rels/slide5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49.png"/><Relationship Id="rId4" Type="http://schemas.openxmlformats.org/officeDocument/2006/relationships/image" Target="../media/image3.png"/><Relationship Id="rId9" Type="http://schemas.openxmlformats.org/officeDocument/2006/relationships/image" Target="../media/image7.svg"/></Relationships>
</file>

<file path=ppt/slides/_rels/slide5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sv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0.png"/><Relationship Id="rId4" Type="http://schemas.openxmlformats.org/officeDocument/2006/relationships/image" Target="../media/image3.png"/><Relationship Id="rId9"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jp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pic>
        <p:nvPicPr>
          <p:cNvPr id="9" name="Picture 8" descr="A picture containing indoor, wall, lamp&#10;&#10;Description automatically generated">
            <a:extLst>
              <a:ext uri="{FF2B5EF4-FFF2-40B4-BE49-F238E27FC236}">
                <a16:creationId xmlns:a16="http://schemas.microsoft.com/office/drawing/2014/main" id="{82EF4C5C-51F4-4237-8366-3908EDBD3AAA}"/>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8796" y="-11156"/>
            <a:ext cx="12307484" cy="6926290"/>
          </a:xfrm>
          <a:prstGeom prst="rect">
            <a:avLst/>
          </a:prstGeom>
        </p:spPr>
      </p:pic>
      <p:grpSp>
        <p:nvGrpSpPr>
          <p:cNvPr id="2" name="그룹 1">
            <a:extLst>
              <a:ext uri="{FF2B5EF4-FFF2-40B4-BE49-F238E27FC236}">
                <a16:creationId xmlns:a16="http://schemas.microsoft.com/office/drawing/2014/main" id="{22F1263E-11ED-385F-CA39-FE8DEF1291E8}"/>
              </a:ext>
            </a:extLst>
          </p:cNvPr>
          <p:cNvGrpSpPr/>
          <p:nvPr/>
        </p:nvGrpSpPr>
        <p:grpSpPr>
          <a:xfrm>
            <a:off x="7674858" y="116632"/>
            <a:ext cx="4335064" cy="4042568"/>
            <a:chOff x="6150858" y="116632"/>
            <a:chExt cx="4335064" cy="4042568"/>
          </a:xfrm>
        </p:grpSpPr>
        <p:sp>
          <p:nvSpPr>
            <p:cNvPr id="3" name="TextBox 2">
              <a:extLst>
                <a:ext uri="{FF2B5EF4-FFF2-40B4-BE49-F238E27FC236}">
                  <a16:creationId xmlns:a16="http://schemas.microsoft.com/office/drawing/2014/main" id="{A9DC7BB3-E8D7-AD8A-2507-04DD3B28E15B}"/>
                </a:ext>
              </a:extLst>
            </p:cNvPr>
            <p:cNvSpPr txBox="1"/>
            <p:nvPr/>
          </p:nvSpPr>
          <p:spPr>
            <a:xfrm rot="18900000">
              <a:off x="6150858" y="2958871"/>
              <a:ext cx="184731" cy="1200329"/>
            </a:xfrm>
            <a:prstGeom prst="rect">
              <a:avLst/>
            </a:prstGeom>
            <a:noFill/>
          </p:spPr>
          <p:txBody>
            <a:bodyPr wrap="none" rtlCol="0">
              <a:spAutoFit/>
            </a:bodyPr>
            <a:lstStyle/>
            <a:p>
              <a:endParaRPr lang="ko-KR" altLang="en-US" sz="7200" dirty="0">
                <a:solidFill>
                  <a:srgbClr val="302B05"/>
                </a:solidFill>
                <a:latin typeface="ic 모던고딕 L" pitchFamily="18" charset="-127"/>
                <a:ea typeface="ic 모던고딕 L" pitchFamily="18" charset="-127"/>
              </a:endParaRPr>
            </a:p>
          </p:txBody>
        </p:sp>
        <p:sp>
          <p:nvSpPr>
            <p:cNvPr id="5" name="TextBox 4">
              <a:extLst>
                <a:ext uri="{FF2B5EF4-FFF2-40B4-BE49-F238E27FC236}">
                  <a16:creationId xmlns:a16="http://schemas.microsoft.com/office/drawing/2014/main" id="{4C974C6A-0649-807B-BD79-4E1E0EF87258}"/>
                </a:ext>
              </a:extLst>
            </p:cNvPr>
            <p:cNvSpPr txBox="1"/>
            <p:nvPr/>
          </p:nvSpPr>
          <p:spPr>
            <a:xfrm>
              <a:off x="6427952" y="116632"/>
              <a:ext cx="4057970" cy="1169551"/>
            </a:xfrm>
            <a:prstGeom prst="rect">
              <a:avLst/>
            </a:prstGeom>
            <a:noFill/>
          </p:spPr>
          <p:txBody>
            <a:bodyPr wrap="none" rtlCol="0">
              <a:spAutoFit/>
            </a:bodyPr>
            <a:lstStyle/>
            <a:p>
              <a:pPr algn="r"/>
              <a:r>
                <a:rPr lang="en-US" altLang="ko-KR" sz="1400">
                  <a:solidFill>
                    <a:srgbClr val="302B05"/>
                  </a:solidFill>
                  <a:latin typeface="DINPro-Light" panose="02000504040000020003" pitchFamily="50" charset="0"/>
                  <a:ea typeface="ic 모던고딕 R" pitchFamily="18" charset="-127"/>
                </a:rPr>
                <a:t>Prepared by </a:t>
              </a:r>
              <a:r>
                <a:rPr lang="en-US" altLang="ko-KR" sz="1400">
                  <a:latin typeface="DINPro-Medium" panose="02000503030000020004" pitchFamily="50" charset="0"/>
                  <a:ea typeface="ic 모던고딕 R" pitchFamily="18" charset="-127"/>
                </a:rPr>
                <a:t>Nikshita Ranganathan, Archit Barua</a:t>
              </a:r>
            </a:p>
            <a:p>
              <a:pPr algn="r"/>
              <a:r>
                <a:rPr lang="en-US" altLang="ko-KR" sz="1400">
                  <a:latin typeface="DINPro-Medium" panose="02000503030000020004" pitchFamily="50" charset="0"/>
                  <a:ea typeface="ic 모던고딕 R" pitchFamily="18" charset="-127"/>
                </a:rPr>
                <a:t>Shyamala Venkatakrishnan, Heejae Roh </a:t>
              </a:r>
            </a:p>
            <a:p>
              <a:pPr algn="r"/>
              <a:r>
                <a:rPr lang="en-US" altLang="ko-KR" sz="1400">
                  <a:solidFill>
                    <a:srgbClr val="302B05"/>
                  </a:solidFill>
                  <a:latin typeface="DINPro-Light" panose="02000504040000020003" pitchFamily="50" charset="0"/>
                  <a:ea typeface="ic 모던고딕 R" pitchFamily="18" charset="-127"/>
                </a:rPr>
                <a:t>Professor</a:t>
              </a:r>
              <a:r>
                <a:rPr lang="en-US" altLang="ko-KR" sz="1400">
                  <a:solidFill>
                    <a:srgbClr val="302B05"/>
                  </a:solidFill>
                  <a:latin typeface="DINPro-Medium" panose="02000503030000020004" pitchFamily="50" charset="0"/>
                  <a:ea typeface="ic 모던고딕 R" pitchFamily="18" charset="-127"/>
                </a:rPr>
                <a:t> Venkata Duvvuri</a:t>
              </a:r>
            </a:p>
            <a:p>
              <a:pPr algn="r"/>
              <a:endParaRPr lang="en-US" altLang="ko-KR" sz="1400">
                <a:solidFill>
                  <a:srgbClr val="302B05"/>
                </a:solidFill>
                <a:latin typeface="DINPro-Medium" panose="02000503030000020004" pitchFamily="50" charset="0"/>
                <a:ea typeface="ic 모던고딕 R" pitchFamily="18" charset="-127"/>
              </a:endParaRPr>
            </a:p>
            <a:p>
              <a:pPr algn="r"/>
              <a:r>
                <a:rPr lang="en-US" altLang="ko-KR" sz="1400">
                  <a:solidFill>
                    <a:srgbClr val="302B05"/>
                  </a:solidFill>
                  <a:latin typeface="DINPro-Medium" panose="02000503030000020004" pitchFamily="50" charset="0"/>
                  <a:ea typeface="ic 모던고딕 R" pitchFamily="18" charset="-127"/>
                </a:rPr>
                <a:t>June 29</a:t>
              </a:r>
              <a:r>
                <a:rPr lang="en-US" altLang="ko-KR" sz="1400" baseline="30000">
                  <a:solidFill>
                    <a:srgbClr val="302B05"/>
                  </a:solidFill>
                  <a:latin typeface="DINPro-Medium" panose="02000503030000020004" pitchFamily="50" charset="0"/>
                  <a:ea typeface="ic 모던고딕 R" pitchFamily="18" charset="-127"/>
                </a:rPr>
                <a:t>th</a:t>
              </a:r>
              <a:r>
                <a:rPr lang="en-US" altLang="ko-KR" sz="1400">
                  <a:solidFill>
                    <a:srgbClr val="302B05"/>
                  </a:solidFill>
                  <a:latin typeface="DINPro-Medium" panose="02000503030000020004" pitchFamily="50" charset="0"/>
                  <a:ea typeface="ic 모던고딕 R" pitchFamily="18" charset="-127"/>
                </a:rPr>
                <a:t>, 2023</a:t>
              </a:r>
              <a:endParaRPr lang="en-US" altLang="ko-KR" sz="1400" dirty="0">
                <a:solidFill>
                  <a:srgbClr val="302B05"/>
                </a:solidFill>
                <a:latin typeface="DINPro-Medium" panose="02000503030000020004" pitchFamily="50" charset="0"/>
                <a:ea typeface="ic 모던고딕 R" pitchFamily="18" charset="-127"/>
              </a:endParaRPr>
            </a:p>
          </p:txBody>
        </p:sp>
      </p:grpSp>
      <p:grpSp>
        <p:nvGrpSpPr>
          <p:cNvPr id="31" name="그룹 30">
            <a:extLst>
              <a:ext uri="{FF2B5EF4-FFF2-40B4-BE49-F238E27FC236}">
                <a16:creationId xmlns:a16="http://schemas.microsoft.com/office/drawing/2014/main" id="{CFA61A62-51DE-E8CA-5A01-F09EB9C0B123}"/>
              </a:ext>
            </a:extLst>
          </p:cNvPr>
          <p:cNvGrpSpPr/>
          <p:nvPr/>
        </p:nvGrpSpPr>
        <p:grpSpPr>
          <a:xfrm>
            <a:off x="263352" y="6426394"/>
            <a:ext cx="3886376" cy="489537"/>
            <a:chOff x="495124" y="6156139"/>
            <a:chExt cx="7217910" cy="909185"/>
          </a:xfrm>
        </p:grpSpPr>
        <p:pic>
          <p:nvPicPr>
            <p:cNvPr id="29" name="그림 28">
              <a:extLst>
                <a:ext uri="{FF2B5EF4-FFF2-40B4-BE49-F238E27FC236}">
                  <a16:creationId xmlns:a16="http://schemas.microsoft.com/office/drawing/2014/main" id="{BA18BFBE-8415-5C93-6FB8-102FB6436B3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30" name="그림 29">
              <a:extLst>
                <a:ext uri="{FF2B5EF4-FFF2-40B4-BE49-F238E27FC236}">
                  <a16:creationId xmlns:a16="http://schemas.microsoft.com/office/drawing/2014/main" id="{9A76EEFE-A549-7AE0-176A-BCF0F40D15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pic>
        <p:nvPicPr>
          <p:cNvPr id="7" name="Graphic 6">
            <a:extLst>
              <a:ext uri="{FF2B5EF4-FFF2-40B4-BE49-F238E27FC236}">
                <a16:creationId xmlns:a16="http://schemas.microsoft.com/office/drawing/2014/main" id="{147B0036-5197-39DF-9A61-B8A944F286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93686" y="404664"/>
            <a:ext cx="4476162" cy="4476162"/>
          </a:xfrm>
          <a:prstGeom prst="rect">
            <a:avLst/>
          </a:prstGeom>
        </p:spPr>
      </p:pic>
      <p:pic>
        <p:nvPicPr>
          <p:cNvPr id="10" name="Graphic 9">
            <a:extLst>
              <a:ext uri="{FF2B5EF4-FFF2-40B4-BE49-F238E27FC236}">
                <a16:creationId xmlns:a16="http://schemas.microsoft.com/office/drawing/2014/main" id="{8C86BA4A-0E80-1ED9-E959-F24EF08FC4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88886" y="452817"/>
            <a:ext cx="4476162" cy="4476162"/>
          </a:xfrm>
          <a:prstGeom prst="rect">
            <a:avLst/>
          </a:prstGeom>
        </p:spPr>
      </p:pic>
      <p:sp>
        <p:nvSpPr>
          <p:cNvPr id="4" name="TextBox 3">
            <a:extLst>
              <a:ext uri="{FF2B5EF4-FFF2-40B4-BE49-F238E27FC236}">
                <a16:creationId xmlns:a16="http://schemas.microsoft.com/office/drawing/2014/main" id="{BD2158A0-B692-4FE8-5F7F-F6F5DF73EFCE}"/>
              </a:ext>
            </a:extLst>
          </p:cNvPr>
          <p:cNvSpPr txBox="1"/>
          <p:nvPr/>
        </p:nvSpPr>
        <p:spPr>
          <a:xfrm>
            <a:off x="1482855" y="2913747"/>
            <a:ext cx="6863231" cy="923330"/>
          </a:xfrm>
          <a:prstGeom prst="rect">
            <a:avLst/>
          </a:prstGeom>
          <a:noFill/>
        </p:spPr>
        <p:txBody>
          <a:bodyPr wrap="square" rtlCol="0">
            <a:spAutoFit/>
          </a:bodyPr>
          <a:lstStyle/>
          <a:p>
            <a:r>
              <a:rPr lang="en-US" altLang="ko-KR" sz="5400">
                <a:solidFill>
                  <a:srgbClr val="101B2D"/>
                </a:solidFill>
                <a:latin typeface="DINPro-Medium" panose="02000503030000020004" pitchFamily="50" charset="0"/>
                <a:ea typeface="ic 모던고딕 B" pitchFamily="18" charset="-127"/>
              </a:rPr>
              <a:t>Final Presentation</a:t>
            </a:r>
            <a:endParaRPr lang="ko-KR" altLang="en-US" sz="5400" dirty="0">
              <a:solidFill>
                <a:srgbClr val="101B2D"/>
              </a:solidFill>
              <a:latin typeface="DINPro-Medium" panose="02000503030000020004" pitchFamily="50" charset="0"/>
              <a:ea typeface="ic 모던고딕 B" pitchFamily="18" charset="-127"/>
            </a:endParaRPr>
          </a:p>
        </p:txBody>
      </p:sp>
    </p:spTree>
    <p:extLst>
      <p:ext uri="{BB962C8B-B14F-4D97-AF65-F5344CB8AC3E}">
        <p14:creationId xmlns:p14="http://schemas.microsoft.com/office/powerpoint/2010/main" val="2760254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2711624" y="37782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600" b="1">
                <a:latin typeface="Raleway" panose="020B0604020202020204" pitchFamily="2" charset="0"/>
                <a:ea typeface="Lato" panose="020F0502020204030203" pitchFamily="34" charset="0"/>
                <a:cs typeface="Lato" panose="020F0502020204030203" pitchFamily="34" charset="0"/>
              </a:rPr>
              <a:t>Summary of EDA 1</a:t>
            </a:r>
          </a:p>
        </p:txBody>
      </p:sp>
      <p:sp>
        <p:nvSpPr>
          <p:cNvPr id="11" name="TextBox 10">
            <a:extLst>
              <a:ext uri="{FF2B5EF4-FFF2-40B4-BE49-F238E27FC236}">
                <a16:creationId xmlns:a16="http://schemas.microsoft.com/office/drawing/2014/main" id="{8A6A576A-7FFA-5AE4-0A06-340D6153971A}"/>
              </a:ext>
            </a:extLst>
          </p:cNvPr>
          <p:cNvSpPr txBox="1"/>
          <p:nvPr/>
        </p:nvSpPr>
        <p:spPr>
          <a:xfrm rot="18900000">
            <a:off x="6150858" y="2958871"/>
            <a:ext cx="184731" cy="1200329"/>
          </a:xfrm>
          <a:prstGeom prst="rect">
            <a:avLst/>
          </a:prstGeom>
          <a:noFill/>
        </p:spPr>
        <p:txBody>
          <a:bodyPr wrap="none" rtlCol="0">
            <a:spAutoFit/>
          </a:bodyPr>
          <a:lstStyle/>
          <a:p>
            <a:endParaRPr lang="ko-KR" altLang="en-US" sz="7200" dirty="0">
              <a:solidFill>
                <a:srgbClr val="302B05"/>
              </a:solidFill>
              <a:latin typeface="ic 모던고딕 L" pitchFamily="18" charset="-127"/>
              <a:ea typeface="ic 모던고딕 L" pitchFamily="18" charset="-127"/>
            </a:endParaRPr>
          </a:p>
        </p:txBody>
      </p:sp>
      <p:sp>
        <p:nvSpPr>
          <p:cNvPr id="14" name="TextBox 13">
            <a:extLst>
              <a:ext uri="{FF2B5EF4-FFF2-40B4-BE49-F238E27FC236}">
                <a16:creationId xmlns:a16="http://schemas.microsoft.com/office/drawing/2014/main" id="{A770BEE1-E4BD-ECC2-998E-859DB31F0FE0}"/>
              </a:ext>
            </a:extLst>
          </p:cNvPr>
          <p:cNvSpPr txBox="1"/>
          <p:nvPr/>
        </p:nvSpPr>
        <p:spPr>
          <a:xfrm>
            <a:off x="2648989" y="1331553"/>
            <a:ext cx="9219065" cy="4031873"/>
          </a:xfrm>
          <a:prstGeom prst="rect">
            <a:avLst/>
          </a:prstGeom>
          <a:noFill/>
        </p:spPr>
        <p:txBody>
          <a:bodyPr wrap="square">
            <a:noAutofit/>
          </a:bodyPr>
          <a:lstStyle/>
          <a:p>
            <a:pPr marL="285750" indent="-285750" latinLnBrk="0">
              <a:buFont typeface="Arial" panose="020B0604020202020204" pitchFamily="34" charset="0"/>
              <a:buChar char="•"/>
            </a:pPr>
            <a:r>
              <a:rPr lang="en-US" sz="1800">
                <a:solidFill>
                  <a:schemeClr val="tx1"/>
                </a:solidFill>
                <a:latin typeface="DINPro-Regular" panose="02000503030000020004" pitchFamily="50" charset="0"/>
              </a:rPr>
              <a:t>Over the course of four seasons, there was a gradual decrease in both the number of registrations and attendees for the meetings, with Season 1 having 1388 and Season 4 having 686 registrations.</a:t>
            </a:r>
          </a:p>
          <a:p>
            <a:pPr latinLnBrk="0"/>
            <a:endParaRPr lang="en-US" sz="1000">
              <a:solidFill>
                <a:schemeClr val="tx1"/>
              </a:solidFill>
              <a:latin typeface="DINPro-Regular" panose="02000503030000020004" pitchFamily="50" charset="0"/>
            </a:endParaRPr>
          </a:p>
          <a:p>
            <a:pPr marL="285750" indent="-285750" latinLnBrk="0">
              <a:buFont typeface="Arial" panose="020B0604020202020204" pitchFamily="34" charset="0"/>
              <a:buChar char="•"/>
            </a:pPr>
            <a:r>
              <a:rPr lang="en-US" sz="1800">
                <a:solidFill>
                  <a:schemeClr val="tx1"/>
                </a:solidFill>
                <a:latin typeface="DINPro-Regular" panose="02000503030000020004" pitchFamily="50" charset="0"/>
              </a:rPr>
              <a:t>Almost half of the registered members have not attended the meetings across all seasons.</a:t>
            </a:r>
          </a:p>
          <a:p>
            <a:pPr latinLnBrk="0"/>
            <a:endParaRPr lang="en-US" sz="1000">
              <a:latin typeface="DINPro-Regular" panose="02000503030000020004" pitchFamily="50" charset="0"/>
            </a:endParaRPr>
          </a:p>
          <a:p>
            <a:pPr marL="285750" indent="-285750" latinLnBrk="0">
              <a:buFont typeface="Arial" panose="020B0604020202020204" pitchFamily="34" charset="0"/>
              <a:buChar char="•"/>
            </a:pPr>
            <a:r>
              <a:rPr lang="en-US" sz="1800">
                <a:solidFill>
                  <a:schemeClr val="tx1"/>
                </a:solidFill>
                <a:latin typeface="DINPro-Regular" panose="02000503030000020004" pitchFamily="50" charset="0"/>
              </a:rPr>
              <a:t>The medical industry had the highest number of attendees at the meetings, followed by the education and manufacturing industries.</a:t>
            </a:r>
          </a:p>
          <a:p>
            <a:pPr latinLnBrk="0"/>
            <a:endParaRPr lang="en-US" sz="1000">
              <a:solidFill>
                <a:schemeClr val="tx1"/>
              </a:solidFill>
              <a:latin typeface="DINPro-Regular" panose="02000503030000020004" pitchFamily="50" charset="0"/>
            </a:endParaRPr>
          </a:p>
          <a:p>
            <a:pPr marL="285750" indent="-285750" latinLnBrk="0">
              <a:buFont typeface="Arial" panose="020B0604020202020204" pitchFamily="34" charset="0"/>
              <a:buChar char="•"/>
            </a:pPr>
            <a:r>
              <a:rPr lang="en-US" sz="1800">
                <a:solidFill>
                  <a:schemeClr val="tx1"/>
                </a:solidFill>
                <a:latin typeface="DINPro-Regular" panose="02000503030000020004" pitchFamily="50" charset="0"/>
              </a:rPr>
              <a:t>The topic '3D Bioprinting for Cardiovascular System' had the highest average duration of stay among attendees at 65 minutes. In contrast, the topic 'Healthcare 3D Printing Ecosystem: India' had the least average duration of stay among attendees at 7 minutes.</a:t>
            </a:r>
          </a:p>
          <a:p>
            <a:pPr latinLnBrk="0"/>
            <a:endParaRPr lang="en-US" sz="1000">
              <a:latin typeface="DINPro-Regular" panose="02000503030000020004" pitchFamily="50" charset="0"/>
            </a:endParaRPr>
          </a:p>
          <a:p>
            <a:pPr marL="285750" indent="-285750" latinLnBrk="0">
              <a:buFont typeface="Arial" panose="020B0604020202020204" pitchFamily="34" charset="0"/>
              <a:buChar char="•"/>
            </a:pPr>
            <a:r>
              <a:rPr lang="en-US" sz="1800">
                <a:solidFill>
                  <a:schemeClr val="tx1"/>
                </a:solidFill>
                <a:latin typeface="DINPro-Regular" panose="02000503030000020004" pitchFamily="50" charset="0"/>
              </a:rPr>
              <a:t>The meeting about the product '3D Bioprinting Skin', held during Season 1, had the maximum number of attendees at 250.</a:t>
            </a:r>
          </a:p>
        </p:txBody>
      </p:sp>
      <p:grpSp>
        <p:nvGrpSpPr>
          <p:cNvPr id="20" name="Group 19">
            <a:extLst>
              <a:ext uri="{FF2B5EF4-FFF2-40B4-BE49-F238E27FC236}">
                <a16:creationId xmlns:a16="http://schemas.microsoft.com/office/drawing/2014/main" id="{1B82BA8A-3614-E673-9792-9058B99AD50E}"/>
              </a:ext>
            </a:extLst>
          </p:cNvPr>
          <p:cNvGrpSpPr/>
          <p:nvPr/>
        </p:nvGrpSpPr>
        <p:grpSpPr>
          <a:xfrm>
            <a:off x="307476" y="577412"/>
            <a:ext cx="2081942" cy="6228035"/>
            <a:chOff x="484407" y="1033917"/>
            <a:chExt cx="1795169" cy="5370166"/>
          </a:xfrm>
        </p:grpSpPr>
        <p:pic>
          <p:nvPicPr>
            <p:cNvPr id="15" name="Picture 14">
              <a:extLst>
                <a:ext uri="{FF2B5EF4-FFF2-40B4-BE49-F238E27FC236}">
                  <a16:creationId xmlns:a16="http://schemas.microsoft.com/office/drawing/2014/main" id="{9123DA42-516D-9FF7-3D16-D768E4A36B71}"/>
                </a:ext>
              </a:extLst>
            </p:cNvPr>
            <p:cNvPicPr>
              <a:picLocks noChangeAspect="1"/>
            </p:cNvPicPr>
            <p:nvPr/>
          </p:nvPicPr>
          <p:blipFill rotWithShape="1">
            <a:blip r:embed="rId4"/>
            <a:srcRect b="76911"/>
            <a:stretch/>
          </p:blipFill>
          <p:spPr>
            <a:xfrm>
              <a:off x="484407" y="1033917"/>
              <a:ext cx="1780968" cy="1283155"/>
            </a:xfrm>
            <a:prstGeom prst="rect">
              <a:avLst/>
            </a:prstGeom>
          </p:spPr>
        </p:pic>
        <p:pic>
          <p:nvPicPr>
            <p:cNvPr id="16" name="Picture 15">
              <a:extLst>
                <a:ext uri="{FF2B5EF4-FFF2-40B4-BE49-F238E27FC236}">
                  <a16:creationId xmlns:a16="http://schemas.microsoft.com/office/drawing/2014/main" id="{308C4858-1E65-527A-6CE0-049BB5731017}"/>
                </a:ext>
              </a:extLst>
            </p:cNvPr>
            <p:cNvPicPr>
              <a:picLocks noChangeAspect="1"/>
            </p:cNvPicPr>
            <p:nvPr/>
          </p:nvPicPr>
          <p:blipFill rotWithShape="1">
            <a:blip r:embed="rId4"/>
            <a:srcRect t="25053" b="50692"/>
            <a:stretch/>
          </p:blipFill>
          <p:spPr>
            <a:xfrm>
              <a:off x="484407" y="2335326"/>
              <a:ext cx="1780968" cy="1347957"/>
            </a:xfrm>
            <a:prstGeom prst="rect">
              <a:avLst/>
            </a:prstGeom>
          </p:spPr>
        </p:pic>
        <p:pic>
          <p:nvPicPr>
            <p:cNvPr id="17" name="Picture 16">
              <a:extLst>
                <a:ext uri="{FF2B5EF4-FFF2-40B4-BE49-F238E27FC236}">
                  <a16:creationId xmlns:a16="http://schemas.microsoft.com/office/drawing/2014/main" id="{73CBD59D-AC71-C0C8-A929-A9F3D39D0590}"/>
                </a:ext>
              </a:extLst>
            </p:cNvPr>
            <p:cNvPicPr>
              <a:picLocks noChangeAspect="1"/>
            </p:cNvPicPr>
            <p:nvPr/>
          </p:nvPicPr>
          <p:blipFill rotWithShape="1">
            <a:blip r:embed="rId4"/>
            <a:srcRect t="50248" b="25976"/>
            <a:stretch/>
          </p:blipFill>
          <p:spPr>
            <a:xfrm>
              <a:off x="498608" y="3701537"/>
              <a:ext cx="1780968" cy="1321345"/>
            </a:xfrm>
            <a:prstGeom prst="rect">
              <a:avLst/>
            </a:prstGeom>
          </p:spPr>
        </p:pic>
        <p:pic>
          <p:nvPicPr>
            <p:cNvPr id="18" name="Picture 17">
              <a:extLst>
                <a:ext uri="{FF2B5EF4-FFF2-40B4-BE49-F238E27FC236}">
                  <a16:creationId xmlns:a16="http://schemas.microsoft.com/office/drawing/2014/main" id="{2996D6DB-BB4E-F4F7-CD2E-6F801C3B2500}"/>
                </a:ext>
              </a:extLst>
            </p:cNvPr>
            <p:cNvPicPr>
              <a:picLocks noChangeAspect="1"/>
            </p:cNvPicPr>
            <p:nvPr/>
          </p:nvPicPr>
          <p:blipFill rotWithShape="1">
            <a:blip r:embed="rId4"/>
            <a:srcRect t="75475"/>
            <a:stretch/>
          </p:blipFill>
          <p:spPr>
            <a:xfrm>
              <a:off x="484407" y="5041136"/>
              <a:ext cx="1780968" cy="1362947"/>
            </a:xfrm>
            <a:prstGeom prst="rect">
              <a:avLst/>
            </a:prstGeom>
          </p:spPr>
        </p:pic>
      </p:grpSp>
      <p:grpSp>
        <p:nvGrpSpPr>
          <p:cNvPr id="3" name="Group 2">
            <a:extLst>
              <a:ext uri="{FF2B5EF4-FFF2-40B4-BE49-F238E27FC236}">
                <a16:creationId xmlns:a16="http://schemas.microsoft.com/office/drawing/2014/main" id="{065D2405-7E5C-1D82-1D86-67554C835B2C}"/>
              </a:ext>
            </a:extLst>
          </p:cNvPr>
          <p:cNvGrpSpPr/>
          <p:nvPr/>
        </p:nvGrpSpPr>
        <p:grpSpPr>
          <a:xfrm>
            <a:off x="10641124" y="5553379"/>
            <a:ext cx="1491208" cy="1018304"/>
            <a:chOff x="746448" y="-502785"/>
            <a:chExt cx="3600400" cy="2458613"/>
          </a:xfrm>
        </p:grpSpPr>
        <p:pic>
          <p:nvPicPr>
            <p:cNvPr id="4" name="Graphic 3">
              <a:extLst>
                <a:ext uri="{FF2B5EF4-FFF2-40B4-BE49-F238E27FC236}">
                  <a16:creationId xmlns:a16="http://schemas.microsoft.com/office/drawing/2014/main" id="{7FA019E9-10B0-A0BC-B3BB-BD7A54EDE7C4}"/>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7" name="Graphic 6">
              <a:extLst>
                <a:ext uri="{FF2B5EF4-FFF2-40B4-BE49-F238E27FC236}">
                  <a16:creationId xmlns:a16="http://schemas.microsoft.com/office/drawing/2014/main" id="{D3CCE11F-7A4F-822B-E253-5A87031D9613}"/>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29370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2711624" y="37782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600" b="1">
                <a:latin typeface="Raleway" panose="020B0604020202020204" pitchFamily="2" charset="0"/>
                <a:ea typeface="Lato" panose="020F0502020204030203" pitchFamily="34" charset="0"/>
                <a:cs typeface="Lato" panose="020F0502020204030203" pitchFamily="34" charset="0"/>
              </a:rPr>
              <a:t>Summary of EDA 2</a:t>
            </a:r>
          </a:p>
        </p:txBody>
      </p:sp>
      <p:sp>
        <p:nvSpPr>
          <p:cNvPr id="11" name="TextBox 10">
            <a:extLst>
              <a:ext uri="{FF2B5EF4-FFF2-40B4-BE49-F238E27FC236}">
                <a16:creationId xmlns:a16="http://schemas.microsoft.com/office/drawing/2014/main" id="{8A6A576A-7FFA-5AE4-0A06-340D6153971A}"/>
              </a:ext>
            </a:extLst>
          </p:cNvPr>
          <p:cNvSpPr txBox="1"/>
          <p:nvPr/>
        </p:nvSpPr>
        <p:spPr>
          <a:xfrm rot="18900000">
            <a:off x="6150858" y="2958871"/>
            <a:ext cx="184731" cy="1200329"/>
          </a:xfrm>
          <a:prstGeom prst="rect">
            <a:avLst/>
          </a:prstGeom>
          <a:noFill/>
        </p:spPr>
        <p:txBody>
          <a:bodyPr wrap="none" rtlCol="0">
            <a:spAutoFit/>
          </a:bodyPr>
          <a:lstStyle/>
          <a:p>
            <a:endParaRPr lang="ko-KR" altLang="en-US" sz="7200" dirty="0">
              <a:solidFill>
                <a:srgbClr val="302B05"/>
              </a:solidFill>
              <a:latin typeface="ic 모던고딕 L" pitchFamily="18" charset="-127"/>
              <a:ea typeface="ic 모던고딕 L" pitchFamily="18" charset="-127"/>
            </a:endParaRPr>
          </a:p>
        </p:txBody>
      </p:sp>
      <p:grpSp>
        <p:nvGrpSpPr>
          <p:cNvPr id="22" name="Group 21">
            <a:extLst>
              <a:ext uri="{FF2B5EF4-FFF2-40B4-BE49-F238E27FC236}">
                <a16:creationId xmlns:a16="http://schemas.microsoft.com/office/drawing/2014/main" id="{C3906FA3-B67F-AB68-EAE4-3A77B6BB33F2}"/>
              </a:ext>
            </a:extLst>
          </p:cNvPr>
          <p:cNvGrpSpPr/>
          <p:nvPr/>
        </p:nvGrpSpPr>
        <p:grpSpPr>
          <a:xfrm>
            <a:off x="12707" y="626650"/>
            <a:ext cx="2688295" cy="5761058"/>
            <a:chOff x="46989" y="1364280"/>
            <a:chExt cx="2004731" cy="4296172"/>
          </a:xfrm>
        </p:grpSpPr>
        <p:pic>
          <p:nvPicPr>
            <p:cNvPr id="10" name="Picture 9">
              <a:extLst>
                <a:ext uri="{FF2B5EF4-FFF2-40B4-BE49-F238E27FC236}">
                  <a16:creationId xmlns:a16="http://schemas.microsoft.com/office/drawing/2014/main" id="{96FB34FB-4F46-0B2D-340C-22B5A7197830}"/>
                </a:ext>
              </a:extLst>
            </p:cNvPr>
            <p:cNvPicPr>
              <a:picLocks noChangeAspect="1"/>
            </p:cNvPicPr>
            <p:nvPr/>
          </p:nvPicPr>
          <p:blipFill rotWithShape="1">
            <a:blip r:embed="rId4"/>
            <a:srcRect b="67924"/>
            <a:stretch/>
          </p:blipFill>
          <p:spPr>
            <a:xfrm>
              <a:off x="46989" y="1364280"/>
              <a:ext cx="2004731" cy="1445407"/>
            </a:xfrm>
            <a:prstGeom prst="rect">
              <a:avLst/>
            </a:prstGeom>
          </p:spPr>
        </p:pic>
        <p:pic>
          <p:nvPicPr>
            <p:cNvPr id="13" name="Picture 12">
              <a:extLst>
                <a:ext uri="{FF2B5EF4-FFF2-40B4-BE49-F238E27FC236}">
                  <a16:creationId xmlns:a16="http://schemas.microsoft.com/office/drawing/2014/main" id="{A11D25BD-51CF-C4F7-5788-B18B850DC8CC}"/>
                </a:ext>
              </a:extLst>
            </p:cNvPr>
            <p:cNvPicPr>
              <a:picLocks noChangeAspect="1"/>
            </p:cNvPicPr>
            <p:nvPr/>
          </p:nvPicPr>
          <p:blipFill rotWithShape="1">
            <a:blip r:embed="rId4"/>
            <a:srcRect t="33664" b="33822"/>
            <a:stretch/>
          </p:blipFill>
          <p:spPr>
            <a:xfrm>
              <a:off x="46989" y="2809686"/>
              <a:ext cx="2004731" cy="1465141"/>
            </a:xfrm>
            <a:prstGeom prst="rect">
              <a:avLst/>
            </a:prstGeom>
          </p:spPr>
        </p:pic>
        <p:pic>
          <p:nvPicPr>
            <p:cNvPr id="19" name="Picture 18">
              <a:extLst>
                <a:ext uri="{FF2B5EF4-FFF2-40B4-BE49-F238E27FC236}">
                  <a16:creationId xmlns:a16="http://schemas.microsoft.com/office/drawing/2014/main" id="{5067C1F0-5BBE-5DB5-6265-17A78EF8F3F3}"/>
                </a:ext>
              </a:extLst>
            </p:cNvPr>
            <p:cNvPicPr>
              <a:picLocks noChangeAspect="1"/>
            </p:cNvPicPr>
            <p:nvPr/>
          </p:nvPicPr>
          <p:blipFill rotWithShape="1">
            <a:blip r:embed="rId4"/>
            <a:srcRect t="67429" b="1482"/>
            <a:stretch/>
          </p:blipFill>
          <p:spPr>
            <a:xfrm>
              <a:off x="46989" y="4259540"/>
              <a:ext cx="2004731" cy="1400912"/>
            </a:xfrm>
            <a:prstGeom prst="rect">
              <a:avLst/>
            </a:prstGeom>
          </p:spPr>
        </p:pic>
      </p:grpSp>
      <p:sp>
        <p:nvSpPr>
          <p:cNvPr id="21" name="TextBox 20">
            <a:extLst>
              <a:ext uri="{FF2B5EF4-FFF2-40B4-BE49-F238E27FC236}">
                <a16:creationId xmlns:a16="http://schemas.microsoft.com/office/drawing/2014/main" id="{29BD047E-00D2-0F6C-661A-CA7D4F941C1E}"/>
              </a:ext>
            </a:extLst>
          </p:cNvPr>
          <p:cNvSpPr txBox="1"/>
          <p:nvPr/>
        </p:nvSpPr>
        <p:spPr>
          <a:xfrm>
            <a:off x="2648989" y="1331553"/>
            <a:ext cx="9219065" cy="4031873"/>
          </a:xfrm>
          <a:prstGeom prst="rect">
            <a:avLst/>
          </a:prstGeom>
          <a:noFill/>
        </p:spPr>
        <p:txBody>
          <a:bodyPr wrap="square">
            <a:noAutofit/>
          </a:bodyPr>
          <a:lstStyle/>
          <a:p>
            <a:pPr marL="285750" indent="-285750" algn="just">
              <a:buFont typeface="Arial" panose="020B0604020202020204" pitchFamily="34" charset="0"/>
              <a:buChar char="•"/>
            </a:pPr>
            <a:r>
              <a:rPr lang="en-US">
                <a:solidFill>
                  <a:schemeClr val="tx1"/>
                </a:solidFill>
                <a:latin typeface="DINPro-Regular" panose="02000503030000020004" pitchFamily="50" charset="0"/>
              </a:rPr>
              <a:t>April had the highest number of attendees who answered "No" (283) and "Yes" (263), followed by September and March. The lowest attendance rates were in June and December. This may be due to a variety of factors like holidays, weather conditions, and marketing efforts.</a:t>
            </a:r>
          </a:p>
          <a:p>
            <a:pPr algn="just"/>
            <a:endParaRPr lang="en-US" sz="1000">
              <a:latin typeface="DINPro-Regular" panose="02000503030000020004" pitchFamily="50" charset="0"/>
            </a:endParaRPr>
          </a:p>
          <a:p>
            <a:pPr marL="285750" indent="-285750" algn="just">
              <a:buFont typeface="Arial" panose="020B0604020202020204" pitchFamily="34" charset="0"/>
              <a:buChar char="•"/>
            </a:pPr>
            <a:r>
              <a:rPr lang="en-US">
                <a:solidFill>
                  <a:schemeClr val="tx1"/>
                </a:solidFill>
                <a:latin typeface="DINPro-Regular" panose="02000503030000020004" pitchFamily="50" charset="0"/>
              </a:rPr>
              <a:t>The meeting had a diverse range of attendees, including many students and professionals such as CEOs, Directors, professors, and researchers. Students likely attended to gain knowledge and networking opportunities in the 3D printing and healthcare industries.</a:t>
            </a:r>
          </a:p>
          <a:p>
            <a:pPr algn="just"/>
            <a:endParaRPr lang="en-US" sz="1000">
              <a:solidFill>
                <a:schemeClr val="tx1"/>
              </a:solidFill>
              <a:latin typeface="DINPro-Regular" panose="02000503030000020004" pitchFamily="50" charset="0"/>
            </a:endParaRPr>
          </a:p>
          <a:p>
            <a:pPr marL="285750" indent="-285750" algn="just">
              <a:buFont typeface="Arial" panose="020B0604020202020204" pitchFamily="34" charset="0"/>
              <a:buChar char="•"/>
            </a:pPr>
            <a:r>
              <a:rPr lang="en-US">
                <a:solidFill>
                  <a:schemeClr val="tx1"/>
                </a:solidFill>
                <a:latin typeface="DINPro-Regular" panose="02000503030000020004" pitchFamily="50" charset="0"/>
              </a:rPr>
              <a:t>The attendees of the meeting learned about the 3DHeals event from a variety of sources, with the highest number coming from Mailchimp, followed by LinkedIn and other websites.</a:t>
            </a:r>
          </a:p>
          <a:p>
            <a:pPr marL="285750" indent="-285750" latinLnBrk="0">
              <a:buFont typeface="Arial" panose="020B0604020202020204" pitchFamily="34" charset="0"/>
              <a:buChar char="•"/>
            </a:pPr>
            <a:endParaRPr lang="en-US" sz="1800">
              <a:solidFill>
                <a:schemeClr val="tx1"/>
              </a:solidFill>
              <a:latin typeface="DINPro-Regular" panose="02000503030000020004" pitchFamily="50" charset="0"/>
            </a:endParaRPr>
          </a:p>
        </p:txBody>
      </p:sp>
      <p:grpSp>
        <p:nvGrpSpPr>
          <p:cNvPr id="3" name="Group 2">
            <a:extLst>
              <a:ext uri="{FF2B5EF4-FFF2-40B4-BE49-F238E27FC236}">
                <a16:creationId xmlns:a16="http://schemas.microsoft.com/office/drawing/2014/main" id="{811B771B-7224-3AA3-43E0-BE260FDBCE6A}"/>
              </a:ext>
            </a:extLst>
          </p:cNvPr>
          <p:cNvGrpSpPr/>
          <p:nvPr/>
        </p:nvGrpSpPr>
        <p:grpSpPr>
          <a:xfrm>
            <a:off x="10641124" y="5553379"/>
            <a:ext cx="1491208" cy="1018304"/>
            <a:chOff x="746448" y="-502785"/>
            <a:chExt cx="3600400" cy="2458613"/>
          </a:xfrm>
        </p:grpSpPr>
        <p:pic>
          <p:nvPicPr>
            <p:cNvPr id="4" name="Graphic 3">
              <a:extLst>
                <a:ext uri="{FF2B5EF4-FFF2-40B4-BE49-F238E27FC236}">
                  <a16:creationId xmlns:a16="http://schemas.microsoft.com/office/drawing/2014/main" id="{ABD1DC54-927E-0068-1AD5-8F45DDE35CFE}"/>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7" name="Graphic 6">
              <a:extLst>
                <a:ext uri="{FF2B5EF4-FFF2-40B4-BE49-F238E27FC236}">
                  <a16:creationId xmlns:a16="http://schemas.microsoft.com/office/drawing/2014/main" id="{3D0E6E19-9E8D-1F17-F9FF-0E28A68FBC44}"/>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325173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2711624" y="37782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600" b="1">
                <a:latin typeface="Raleway" panose="020B0604020202020204" pitchFamily="2" charset="0"/>
                <a:ea typeface="Lato" panose="020F0502020204030203" pitchFamily="34" charset="0"/>
                <a:cs typeface="Lato" panose="020F0502020204030203" pitchFamily="34" charset="0"/>
              </a:rPr>
              <a:t>Summary of EDA 3</a:t>
            </a:r>
          </a:p>
        </p:txBody>
      </p:sp>
      <p:sp>
        <p:nvSpPr>
          <p:cNvPr id="11" name="TextBox 10">
            <a:extLst>
              <a:ext uri="{FF2B5EF4-FFF2-40B4-BE49-F238E27FC236}">
                <a16:creationId xmlns:a16="http://schemas.microsoft.com/office/drawing/2014/main" id="{8A6A576A-7FFA-5AE4-0A06-340D6153971A}"/>
              </a:ext>
            </a:extLst>
          </p:cNvPr>
          <p:cNvSpPr txBox="1"/>
          <p:nvPr/>
        </p:nvSpPr>
        <p:spPr>
          <a:xfrm rot="18900000">
            <a:off x="6150858" y="2958871"/>
            <a:ext cx="184731" cy="1200329"/>
          </a:xfrm>
          <a:prstGeom prst="rect">
            <a:avLst/>
          </a:prstGeom>
          <a:noFill/>
        </p:spPr>
        <p:txBody>
          <a:bodyPr wrap="none" rtlCol="0">
            <a:spAutoFit/>
          </a:bodyPr>
          <a:lstStyle/>
          <a:p>
            <a:endParaRPr lang="ko-KR" altLang="en-US" sz="7200" dirty="0">
              <a:solidFill>
                <a:srgbClr val="302B05"/>
              </a:solidFill>
              <a:latin typeface="ic 모던고딕 L" pitchFamily="18" charset="-127"/>
              <a:ea typeface="ic 모던고딕 L" pitchFamily="18" charset="-127"/>
            </a:endParaRPr>
          </a:p>
        </p:txBody>
      </p:sp>
      <p:sp>
        <p:nvSpPr>
          <p:cNvPr id="21" name="TextBox 20">
            <a:extLst>
              <a:ext uri="{FF2B5EF4-FFF2-40B4-BE49-F238E27FC236}">
                <a16:creationId xmlns:a16="http://schemas.microsoft.com/office/drawing/2014/main" id="{29BD047E-00D2-0F6C-661A-CA7D4F941C1E}"/>
              </a:ext>
            </a:extLst>
          </p:cNvPr>
          <p:cNvSpPr txBox="1"/>
          <p:nvPr/>
        </p:nvSpPr>
        <p:spPr>
          <a:xfrm>
            <a:off x="2648989" y="1331553"/>
            <a:ext cx="9219065" cy="4031873"/>
          </a:xfrm>
          <a:prstGeom prst="rect">
            <a:avLst/>
          </a:prstGeom>
          <a:noFill/>
        </p:spPr>
        <p:txBody>
          <a:bodyPr wrap="square">
            <a:noAutofit/>
          </a:bodyPr>
          <a:lstStyle/>
          <a:p>
            <a:pPr marL="285750" indent="-285750" algn="just">
              <a:buFont typeface="Arial" panose="020B0604020202020204" pitchFamily="34" charset="0"/>
              <a:buChar char="•"/>
            </a:pPr>
            <a:r>
              <a:rPr lang="en-US">
                <a:latin typeface="DINPro-Regular" panose="02000503030000020004" pitchFamily="50" charset="0"/>
              </a:rPr>
              <a:t>The top 5 registration by country was the United States with 1,349, followed by India with 426, followed by Turkey, Canada and Germany.</a:t>
            </a:r>
          </a:p>
          <a:p>
            <a:pPr algn="just"/>
            <a:endParaRPr lang="en-US" sz="1000">
              <a:latin typeface="DINPro-Regular" panose="02000503030000020004" pitchFamily="50" charset="0"/>
            </a:endParaRPr>
          </a:p>
          <a:p>
            <a:pPr marL="285750" indent="-285750" algn="just">
              <a:buFont typeface="Arial" panose="020B0604020202020204" pitchFamily="34" charset="0"/>
              <a:buChar char="•"/>
            </a:pPr>
            <a:r>
              <a:rPr lang="en-US">
                <a:latin typeface="DINPro-Regular" panose="02000503030000020004" pitchFamily="50" charset="0"/>
              </a:rPr>
              <a:t>Checking </a:t>
            </a:r>
            <a:r>
              <a:rPr lang="en-US">
                <a:solidFill>
                  <a:schemeClr val="tx1"/>
                </a:solidFill>
                <a:latin typeface="DINPro-Regular" panose="02000503030000020004" pitchFamily="50" charset="0"/>
              </a:rPr>
              <a:t>the top 10 countries by each quarter, except top 5 countries in world wide, there are mainly European countries such as the UK and Spain. There are also Singapore, Australia, Israel and Brazil.</a:t>
            </a:r>
          </a:p>
          <a:p>
            <a:pPr marL="285750" indent="-285750" algn="just">
              <a:buFont typeface="Arial" panose="020B0604020202020204" pitchFamily="34" charset="0"/>
              <a:buChar char="•"/>
            </a:pPr>
            <a:endParaRPr lang="en-US" sz="1000">
              <a:solidFill>
                <a:schemeClr val="tx1"/>
              </a:solidFill>
              <a:latin typeface="DINPro-Regular" panose="02000503030000020004" pitchFamily="50" charset="0"/>
            </a:endParaRPr>
          </a:p>
          <a:p>
            <a:pPr marL="285750" indent="-285750" algn="just">
              <a:buFont typeface="Arial" panose="020B0604020202020204" pitchFamily="34" charset="0"/>
              <a:buChar char="•"/>
            </a:pPr>
            <a:r>
              <a:rPr lang="en-US">
                <a:solidFill>
                  <a:schemeClr val="tx1"/>
                </a:solidFill>
                <a:latin typeface="DINPro-Regular" panose="02000503030000020004" pitchFamily="50" charset="0"/>
              </a:rPr>
              <a:t>Top 7 countries by the number of registrations in each country by quarter fluctuated rather than constant. </a:t>
            </a:r>
          </a:p>
          <a:p>
            <a:pPr marL="285750" indent="-285750" algn="just">
              <a:buFont typeface="Arial" panose="020B0604020202020204" pitchFamily="34" charset="0"/>
              <a:buChar char="•"/>
            </a:pPr>
            <a:endParaRPr lang="en-US" sz="1000">
              <a:solidFill>
                <a:schemeClr val="tx1"/>
              </a:solidFill>
              <a:latin typeface="DINPro-Regular" panose="02000503030000020004" pitchFamily="50" charset="0"/>
            </a:endParaRPr>
          </a:p>
          <a:p>
            <a:pPr marL="285750" indent="-285750" algn="just">
              <a:buFont typeface="Arial" panose="020B0604020202020204" pitchFamily="34" charset="0"/>
              <a:buChar char="•"/>
            </a:pPr>
            <a:r>
              <a:rPr lang="en-US">
                <a:solidFill>
                  <a:schemeClr val="tx1"/>
                </a:solidFill>
                <a:latin typeface="DINPro-Regular" panose="02000503030000020004" pitchFamily="50" charset="0"/>
              </a:rPr>
              <a:t>In attendance rate by country, most of them were almost 50% attending and 50% not attending. Among the top 10 countries, Singapore shows 81%, Australia shows 85% not attended. On the other hand, Canada has the highest attendance rate at 63%, followed by the UK and Germany with 59% and 55%. </a:t>
            </a:r>
          </a:p>
          <a:p>
            <a:pPr marL="285750" indent="-285750" algn="just">
              <a:buFont typeface="Arial" panose="020B0604020202020204" pitchFamily="34" charset="0"/>
              <a:buChar char="•"/>
            </a:pPr>
            <a:endParaRPr lang="en-US" sz="1000">
              <a:solidFill>
                <a:schemeClr val="tx1"/>
              </a:solidFill>
              <a:latin typeface="DINPro-Regular" panose="02000503030000020004" pitchFamily="50" charset="0"/>
            </a:endParaRPr>
          </a:p>
          <a:p>
            <a:pPr marL="285750" indent="-285750" algn="just">
              <a:buFont typeface="Arial" panose="020B0604020202020204" pitchFamily="34" charset="0"/>
              <a:buChar char="•"/>
            </a:pPr>
            <a:r>
              <a:rPr lang="en-US">
                <a:solidFill>
                  <a:schemeClr val="tx1"/>
                </a:solidFill>
                <a:latin typeface="DINPro-Regular" panose="02000503030000020004" pitchFamily="50" charset="0"/>
              </a:rPr>
              <a:t>By proportions of the total attendees, the United States accounted for a quarter, followed by India with 8%, Turkey with 3.5% and Canada with 4.5%. Overall registrations were higher in Turkey, but due to attendance rates, the number of attendees in Canada was higher.</a:t>
            </a:r>
          </a:p>
          <a:p>
            <a:pPr marL="285750" indent="-285750" algn="just">
              <a:buFont typeface="Arial" panose="020B0604020202020204" pitchFamily="34" charset="0"/>
              <a:buChar char="•"/>
            </a:pPr>
            <a:endParaRPr lang="en-US">
              <a:solidFill>
                <a:schemeClr val="tx1"/>
              </a:solidFill>
              <a:latin typeface="DINPro-Regular" panose="02000503030000020004" pitchFamily="50" charset="0"/>
            </a:endParaRPr>
          </a:p>
          <a:p>
            <a:pPr marL="285750" indent="-285750" latinLnBrk="0">
              <a:buFont typeface="Arial" panose="020B0604020202020204" pitchFamily="34" charset="0"/>
              <a:buChar char="•"/>
            </a:pPr>
            <a:endParaRPr lang="en-US" sz="1800">
              <a:solidFill>
                <a:schemeClr val="tx1"/>
              </a:solidFill>
              <a:latin typeface="DINPro-Regular" panose="02000503030000020004" pitchFamily="50" charset="0"/>
            </a:endParaRPr>
          </a:p>
        </p:txBody>
      </p:sp>
      <p:grpSp>
        <p:nvGrpSpPr>
          <p:cNvPr id="14" name="Group 13">
            <a:extLst>
              <a:ext uri="{FF2B5EF4-FFF2-40B4-BE49-F238E27FC236}">
                <a16:creationId xmlns:a16="http://schemas.microsoft.com/office/drawing/2014/main" id="{2A6B88D5-EDD2-EF8D-9F93-0CDFF86D7DB7}"/>
              </a:ext>
            </a:extLst>
          </p:cNvPr>
          <p:cNvGrpSpPr/>
          <p:nvPr/>
        </p:nvGrpSpPr>
        <p:grpSpPr>
          <a:xfrm>
            <a:off x="273611" y="441325"/>
            <a:ext cx="2149671" cy="6498180"/>
            <a:chOff x="50575" y="980728"/>
            <a:chExt cx="1796938" cy="5431913"/>
          </a:xfrm>
        </p:grpSpPr>
        <p:pic>
          <p:nvPicPr>
            <p:cNvPr id="3" name="Picture 2">
              <a:extLst>
                <a:ext uri="{FF2B5EF4-FFF2-40B4-BE49-F238E27FC236}">
                  <a16:creationId xmlns:a16="http://schemas.microsoft.com/office/drawing/2014/main" id="{94D4A097-49A1-9CA3-A6B8-EC9E28E18D08}"/>
                </a:ext>
              </a:extLst>
            </p:cNvPr>
            <p:cNvPicPr>
              <a:picLocks noChangeAspect="1"/>
            </p:cNvPicPr>
            <p:nvPr/>
          </p:nvPicPr>
          <p:blipFill rotWithShape="1">
            <a:blip r:embed="rId4"/>
            <a:srcRect t="1094" b="50954"/>
            <a:stretch/>
          </p:blipFill>
          <p:spPr>
            <a:xfrm>
              <a:off x="66911" y="980728"/>
              <a:ext cx="1764267" cy="1313408"/>
            </a:xfrm>
            <a:prstGeom prst="rect">
              <a:avLst/>
            </a:prstGeom>
          </p:spPr>
        </p:pic>
        <p:pic>
          <p:nvPicPr>
            <p:cNvPr id="4" name="Picture 3">
              <a:extLst>
                <a:ext uri="{FF2B5EF4-FFF2-40B4-BE49-F238E27FC236}">
                  <a16:creationId xmlns:a16="http://schemas.microsoft.com/office/drawing/2014/main" id="{85221C18-7D17-7635-33F3-24B5DAE00AD9}"/>
                </a:ext>
              </a:extLst>
            </p:cNvPr>
            <p:cNvPicPr>
              <a:picLocks noChangeAspect="1"/>
            </p:cNvPicPr>
            <p:nvPr/>
          </p:nvPicPr>
          <p:blipFill rotWithShape="1">
            <a:blip r:embed="rId5"/>
            <a:srcRect t="2219" b="49828"/>
            <a:stretch/>
          </p:blipFill>
          <p:spPr>
            <a:xfrm>
              <a:off x="50575" y="3726398"/>
              <a:ext cx="1796938" cy="1313408"/>
            </a:xfrm>
            <a:prstGeom prst="rect">
              <a:avLst/>
            </a:prstGeom>
          </p:spPr>
        </p:pic>
        <p:pic>
          <p:nvPicPr>
            <p:cNvPr id="7" name="Picture 6">
              <a:extLst>
                <a:ext uri="{FF2B5EF4-FFF2-40B4-BE49-F238E27FC236}">
                  <a16:creationId xmlns:a16="http://schemas.microsoft.com/office/drawing/2014/main" id="{429484FB-5CF2-D9D7-602D-8772FB105D85}"/>
                </a:ext>
              </a:extLst>
            </p:cNvPr>
            <p:cNvPicPr>
              <a:picLocks noChangeAspect="1"/>
            </p:cNvPicPr>
            <p:nvPr/>
          </p:nvPicPr>
          <p:blipFill rotWithShape="1">
            <a:blip r:embed="rId4"/>
            <a:srcRect t="50954" b="1093"/>
            <a:stretch/>
          </p:blipFill>
          <p:spPr>
            <a:xfrm>
              <a:off x="66911" y="2353563"/>
              <a:ext cx="1764267" cy="1313408"/>
            </a:xfrm>
            <a:prstGeom prst="rect">
              <a:avLst/>
            </a:prstGeom>
          </p:spPr>
        </p:pic>
        <p:pic>
          <p:nvPicPr>
            <p:cNvPr id="8" name="Picture 7">
              <a:extLst>
                <a:ext uri="{FF2B5EF4-FFF2-40B4-BE49-F238E27FC236}">
                  <a16:creationId xmlns:a16="http://schemas.microsoft.com/office/drawing/2014/main" id="{AAB4694B-9900-808A-15F8-7C42062550C6}"/>
                </a:ext>
              </a:extLst>
            </p:cNvPr>
            <p:cNvPicPr>
              <a:picLocks noChangeAspect="1"/>
            </p:cNvPicPr>
            <p:nvPr/>
          </p:nvPicPr>
          <p:blipFill rotWithShape="1">
            <a:blip r:embed="rId5"/>
            <a:srcRect t="52048"/>
            <a:stretch/>
          </p:blipFill>
          <p:spPr>
            <a:xfrm>
              <a:off x="50575" y="5099233"/>
              <a:ext cx="1796938" cy="1313408"/>
            </a:xfrm>
            <a:prstGeom prst="rect">
              <a:avLst/>
            </a:prstGeom>
          </p:spPr>
        </p:pic>
      </p:grpSp>
      <p:grpSp>
        <p:nvGrpSpPr>
          <p:cNvPr id="10" name="Group 9">
            <a:extLst>
              <a:ext uri="{FF2B5EF4-FFF2-40B4-BE49-F238E27FC236}">
                <a16:creationId xmlns:a16="http://schemas.microsoft.com/office/drawing/2014/main" id="{C6A8E344-B69F-1FDF-62DB-E16821B40028}"/>
              </a:ext>
            </a:extLst>
          </p:cNvPr>
          <p:cNvGrpSpPr/>
          <p:nvPr/>
        </p:nvGrpSpPr>
        <p:grpSpPr>
          <a:xfrm>
            <a:off x="10641124" y="5553379"/>
            <a:ext cx="1491208" cy="1018304"/>
            <a:chOff x="746448" y="-502785"/>
            <a:chExt cx="3600400" cy="2458613"/>
          </a:xfrm>
        </p:grpSpPr>
        <p:pic>
          <p:nvPicPr>
            <p:cNvPr id="13" name="Graphic 12">
              <a:extLst>
                <a:ext uri="{FF2B5EF4-FFF2-40B4-BE49-F238E27FC236}">
                  <a16:creationId xmlns:a16="http://schemas.microsoft.com/office/drawing/2014/main" id="{20B9717A-174F-ED5D-0540-98829901960D}"/>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5" name="Graphic 14">
              <a:extLst>
                <a:ext uri="{FF2B5EF4-FFF2-40B4-BE49-F238E27FC236}">
                  <a16:creationId xmlns:a16="http://schemas.microsoft.com/office/drawing/2014/main" id="{AFB7F8D2-543A-425D-BABC-7BF3F9D55BAA}"/>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174614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44885" y="-4525"/>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4207524" y="1662131"/>
            <a:ext cx="473428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rPr>
              <a:t>Clear Concise Flow</a:t>
            </a:r>
          </a:p>
        </p:txBody>
      </p:sp>
      <p:sp>
        <p:nvSpPr>
          <p:cNvPr id="9" name="Rectangle 8">
            <a:extLst>
              <a:ext uri="{FF2B5EF4-FFF2-40B4-BE49-F238E27FC236}">
                <a16:creationId xmlns:a16="http://schemas.microsoft.com/office/drawing/2014/main" id="{AD6481DC-1088-8769-0EE1-8A4167FBF9F7}"/>
              </a:ext>
            </a:extLst>
          </p:cNvPr>
          <p:cNvSpPr/>
          <p:nvPr/>
        </p:nvSpPr>
        <p:spPr>
          <a:xfrm>
            <a:off x="9121331" y="1551262"/>
            <a:ext cx="2087237" cy="2087237"/>
          </a:xfrm>
          <a:prstGeom prst="rect">
            <a:avLst/>
          </a:prstGeom>
          <a:solidFill>
            <a:srgbClr val="CB1D60">
              <a:alpha val="50000"/>
            </a:srgbClr>
          </a:solidFill>
          <a:ln>
            <a:noFill/>
          </a:ln>
        </p:spPr>
        <p:txBody>
          <a:bodyPr vert="horz" wrap="square" lIns="91440" tIns="45720" rIns="91440" bIns="45720" numCol="1" rtlCol="0" anchor="ctr" anchorCtr="0" compatLnSpc="1">
            <a:prstTxWarp prst="textNoShape">
              <a:avLst/>
            </a:prstTxWarp>
          </a:bodyPr>
          <a:lstStyle/>
          <a:p>
            <a:pPr algn="ctr"/>
            <a:r>
              <a:rPr lang="en-US" sz="6200">
                <a:solidFill>
                  <a:schemeClr val="tx1"/>
                </a:solidFill>
                <a:latin typeface="DINPro-Medium" panose="02000503030000020004" pitchFamily="50" charset="0"/>
              </a:rPr>
              <a:t>04</a:t>
            </a:r>
          </a:p>
        </p:txBody>
      </p:sp>
    </p:spTree>
    <p:extLst>
      <p:ext uri="{BB962C8B-B14F-4D97-AF65-F5344CB8AC3E}">
        <p14:creationId xmlns:p14="http://schemas.microsoft.com/office/powerpoint/2010/main" val="315721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Google Shape;93;p14">
            <a:extLst>
              <a:ext uri="{FF2B5EF4-FFF2-40B4-BE49-F238E27FC236}">
                <a16:creationId xmlns:a16="http://schemas.microsoft.com/office/drawing/2014/main" id="{65E781C8-E0F5-56EF-0F9E-5620E1CA7219}"/>
              </a:ext>
            </a:extLst>
          </p:cNvPr>
          <p:cNvSpPr txBox="1">
            <a:spLocks/>
          </p:cNvSpPr>
          <p:nvPr/>
        </p:nvSpPr>
        <p:spPr>
          <a:xfrm>
            <a:off x="729450" y="2737725"/>
            <a:ext cx="10733100" cy="2261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marR="0" lvl="0" indent="0" algn="l" defTabSz="914400" rtl="0" eaLnBrk="1" fontAlgn="auto" latinLnBrk="0" hangingPunct="1">
              <a:lnSpc>
                <a:spcPct val="115000"/>
              </a:lnSpc>
              <a:spcBef>
                <a:spcPts val="0"/>
              </a:spcBef>
              <a:spcAft>
                <a:spcPts val="1200"/>
              </a:spcAft>
              <a:buClr>
                <a:srgbClr val="595959"/>
              </a:buClr>
              <a:buSzPts val="1300"/>
              <a:buFont typeface="Lato"/>
              <a:buNone/>
              <a:tabLst/>
              <a:defRPr/>
            </a:pPr>
            <a:endParaRPr kumimoji="0" lang="en-US" sz="2000" b="0" i="0" u="none" strike="noStrike" kern="0" cap="none" spc="0" normalizeH="0" baseline="0" noProof="0" dirty="0">
              <a:ln>
                <a:noFill/>
              </a:ln>
              <a:solidFill>
                <a:srgbClr val="595959"/>
              </a:solidFill>
              <a:effectLst/>
              <a:uLnTx/>
              <a:uFillTx/>
              <a:latin typeface="Lato"/>
              <a:ea typeface="Lato"/>
              <a:cs typeface="Lato"/>
              <a:sym typeface="Lato"/>
            </a:endParaRPr>
          </a:p>
        </p:txBody>
      </p:sp>
      <p:sp>
        <p:nvSpPr>
          <p:cNvPr id="18" name="Google Shape;92;p14">
            <a:extLst>
              <a:ext uri="{FF2B5EF4-FFF2-40B4-BE49-F238E27FC236}">
                <a16:creationId xmlns:a16="http://schemas.microsoft.com/office/drawing/2014/main" id="{C5ECC40B-77D3-6950-2BCE-F61820CA3B82}"/>
              </a:ext>
            </a:extLst>
          </p:cNvPr>
          <p:cNvSpPr txBox="1">
            <a:spLocks/>
          </p:cNvSpPr>
          <p:nvPr/>
        </p:nvSpPr>
        <p:spPr>
          <a:xfrm>
            <a:off x="729450" y="490209"/>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500" b="1">
                <a:latin typeface="Raleway" panose="020B0604020202020204" pitchFamily="2" charset="0"/>
                <a:ea typeface="Lato" panose="020F0502020204030203" pitchFamily="34" charset="0"/>
                <a:cs typeface="Lato" panose="020F0502020204030203" pitchFamily="34" charset="0"/>
              </a:rPr>
              <a:t>Flow of our Analysis </a:t>
            </a:r>
            <a:endParaRPr lang="en-US" sz="4500" b="1" dirty="0">
              <a:latin typeface="Raleway" panose="020B0604020202020204" pitchFamily="2" charset="0"/>
              <a:ea typeface="Lato" panose="020F0502020204030203" pitchFamily="34" charset="0"/>
              <a:cs typeface="Lato" panose="020F0502020204030203" pitchFamily="34" charset="0"/>
            </a:endParaRPr>
          </a:p>
          <a:p>
            <a:pPr algn="l">
              <a:spcBef>
                <a:spcPts val="0"/>
              </a:spcBef>
            </a:pPr>
            <a:endParaRPr lang="en-US" sz="4500" b="1" dirty="0">
              <a:latin typeface="Raleway" panose="020B0604020202020204" pitchFamily="2" charset="0"/>
              <a:ea typeface="Lato" panose="020F0502020204030203" pitchFamily="34" charset="0"/>
              <a:cs typeface="Lato" panose="020F0502020204030203" pitchFamily="34" charset="0"/>
            </a:endParaRPr>
          </a:p>
        </p:txBody>
      </p:sp>
      <p:grpSp>
        <p:nvGrpSpPr>
          <p:cNvPr id="11" name="Group 10">
            <a:extLst>
              <a:ext uri="{FF2B5EF4-FFF2-40B4-BE49-F238E27FC236}">
                <a16:creationId xmlns:a16="http://schemas.microsoft.com/office/drawing/2014/main" id="{08FC1CA3-9303-8472-6727-29E3410EB082}"/>
              </a:ext>
            </a:extLst>
          </p:cNvPr>
          <p:cNvGrpSpPr/>
          <p:nvPr/>
        </p:nvGrpSpPr>
        <p:grpSpPr>
          <a:xfrm>
            <a:off x="10641124" y="5553379"/>
            <a:ext cx="1491208" cy="1018304"/>
            <a:chOff x="746448" y="-502785"/>
            <a:chExt cx="3600400" cy="2458613"/>
          </a:xfrm>
        </p:grpSpPr>
        <p:pic>
          <p:nvPicPr>
            <p:cNvPr id="8" name="Graphic 7">
              <a:extLst>
                <a:ext uri="{FF2B5EF4-FFF2-40B4-BE49-F238E27FC236}">
                  <a16:creationId xmlns:a16="http://schemas.microsoft.com/office/drawing/2014/main" id="{00AF28AC-DACB-10E4-4BA2-324AE4E93D0D}"/>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0" name="Graphic 9">
              <a:extLst>
                <a:ext uri="{FF2B5EF4-FFF2-40B4-BE49-F238E27FC236}">
                  <a16:creationId xmlns:a16="http://schemas.microsoft.com/office/drawing/2014/main" id="{28DFED5E-D1F1-8AA2-112E-49FA61E27B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pic>
        <p:nvPicPr>
          <p:cNvPr id="14" name="Picture 13">
            <a:extLst>
              <a:ext uri="{FF2B5EF4-FFF2-40B4-BE49-F238E27FC236}">
                <a16:creationId xmlns:a16="http://schemas.microsoft.com/office/drawing/2014/main" id="{3A220852-A6AB-0472-F22C-3F7940206061}"/>
              </a:ext>
            </a:extLst>
          </p:cNvPr>
          <p:cNvPicPr>
            <a:picLocks noChangeAspect="1"/>
          </p:cNvPicPr>
          <p:nvPr/>
        </p:nvPicPr>
        <p:blipFill>
          <a:blip r:embed="rId9"/>
          <a:stretch>
            <a:fillRect/>
          </a:stretch>
        </p:blipFill>
        <p:spPr>
          <a:xfrm>
            <a:off x="28313" y="1579963"/>
            <a:ext cx="12163687" cy="4260320"/>
          </a:xfrm>
          <a:prstGeom prst="rect">
            <a:avLst/>
          </a:prstGeom>
        </p:spPr>
      </p:pic>
    </p:spTree>
    <p:extLst>
      <p:ext uri="{BB962C8B-B14F-4D97-AF65-F5344CB8AC3E}">
        <p14:creationId xmlns:p14="http://schemas.microsoft.com/office/powerpoint/2010/main" val="346108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4026011" y="1662131"/>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rPr>
              <a:t>Analysis and </a:t>
            </a:r>
          </a:p>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lang="en-US" kern="0">
                <a:solidFill>
                  <a:srgbClr val="030A3A"/>
                </a:solidFill>
                <a:latin typeface="DINPro-Medium" panose="02000503030000020004" pitchFamily="50" charset="0"/>
              </a:rPr>
              <a:t>synthesis</a:t>
            </a:r>
            <a:endPar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endParaRPr>
          </a:p>
        </p:txBody>
      </p:sp>
      <p:sp>
        <p:nvSpPr>
          <p:cNvPr id="131" name="Rectangle 130">
            <a:extLst>
              <a:ext uri="{FF2B5EF4-FFF2-40B4-BE49-F238E27FC236}">
                <a16:creationId xmlns:a16="http://schemas.microsoft.com/office/drawing/2014/main" id="{355FC010-C7B2-FE01-3B69-8DB18AB840A8}"/>
              </a:ext>
            </a:extLst>
          </p:cNvPr>
          <p:cNvSpPr/>
          <p:nvPr/>
        </p:nvSpPr>
        <p:spPr>
          <a:xfrm>
            <a:off x="8939819" y="1617384"/>
            <a:ext cx="2087238" cy="208723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6200">
                <a:solidFill>
                  <a:srgbClr val="475765"/>
                </a:solidFill>
                <a:latin typeface="DINPro-Medium" panose="02000503030000020004" pitchFamily="50" charset="0"/>
              </a:rPr>
              <a:t>05</a:t>
            </a:r>
          </a:p>
        </p:txBody>
      </p:sp>
      <p:sp>
        <p:nvSpPr>
          <p:cNvPr id="9" name="Google Shape;386;p33">
            <a:extLst>
              <a:ext uri="{FF2B5EF4-FFF2-40B4-BE49-F238E27FC236}">
                <a16:creationId xmlns:a16="http://schemas.microsoft.com/office/drawing/2014/main" id="{1BA92C74-79EC-A58F-FC13-33CF1BBC1C50}"/>
              </a:ext>
            </a:extLst>
          </p:cNvPr>
          <p:cNvSpPr txBox="1">
            <a:spLocks/>
          </p:cNvSpPr>
          <p:nvPr/>
        </p:nvSpPr>
        <p:spPr>
          <a:xfrm>
            <a:off x="4511824" y="3949022"/>
            <a:ext cx="6517857" cy="560098"/>
          </a:xfrm>
          <a:prstGeom prst="rect">
            <a:avLst/>
          </a:prstGeom>
          <a:solidFill>
            <a:srgbClr val="CB1D60">
              <a:alpha val="500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Farro"/>
              <a:buNone/>
              <a:defRPr sz="1600" b="0" i="0" u="none" strike="noStrike" cap="none">
                <a:solidFill>
                  <a:schemeClr val="accent6"/>
                </a:solidFill>
                <a:latin typeface="Farro"/>
                <a:ea typeface="Farro"/>
                <a:cs typeface="Farro"/>
                <a:sym typeface="Farro"/>
              </a:defRPr>
            </a:lvl1pPr>
            <a:lvl2pPr marL="914400" marR="0" lvl="1"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2pPr>
            <a:lvl3pPr marL="1371600" marR="0" lvl="2"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3pPr>
            <a:lvl4pPr marL="1828800" marR="0" lvl="3"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4pPr>
            <a:lvl5pPr marL="2286000" marR="0" lvl="4"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5pPr>
            <a:lvl6pPr marL="2743200" marR="0" lvl="5"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6pPr>
            <a:lvl7pPr marL="3200400" marR="0" lvl="6"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7pPr>
            <a:lvl8pPr marL="3657600" marR="0" lvl="7"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8pPr>
            <a:lvl9pPr marL="4114800" marR="0" lvl="8"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9pPr>
          </a:lstStyle>
          <a:p>
            <a:pPr marL="0" marR="0" lvl="0" indent="0" algn="r" defTabSz="914400" rtl="0" eaLnBrk="1" fontAlgn="auto" latinLnBrk="0" hangingPunct="1">
              <a:lnSpc>
                <a:spcPct val="100000"/>
              </a:lnSpc>
              <a:spcBef>
                <a:spcPts val="0"/>
              </a:spcBef>
              <a:spcAft>
                <a:spcPts val="0"/>
              </a:spcAft>
              <a:buClr>
                <a:srgbClr val="FFFFFF"/>
              </a:buClr>
              <a:buSzPts val="1800"/>
              <a:buFont typeface="Farro"/>
              <a:buNone/>
              <a:tabLst/>
              <a:defRPr/>
            </a:pPr>
            <a:r>
              <a:rPr lang="en-US" sz="2000" kern="0">
                <a:solidFill>
                  <a:srgbClr val="030A3A"/>
                </a:solidFill>
                <a:latin typeface="Raleway" pitchFamily="2" charset="0"/>
              </a:rPr>
              <a:t>Predictive Model: Building Customer email lookalikes</a:t>
            </a:r>
            <a:endParaRPr kumimoji="0" lang="en-US" sz="2000" b="0" i="0" u="none" strike="noStrike" kern="0" cap="none" spc="0" normalizeH="0" baseline="0" noProof="0">
              <a:ln>
                <a:noFill/>
              </a:ln>
              <a:solidFill>
                <a:srgbClr val="030A3A"/>
              </a:solidFill>
              <a:effectLst/>
              <a:uLnTx/>
              <a:uFillTx/>
              <a:latin typeface="Raleway" pitchFamily="2" charset="0"/>
              <a:sym typeface="Farro"/>
            </a:endParaRPr>
          </a:p>
        </p:txBody>
      </p:sp>
    </p:spTree>
    <p:extLst>
      <p:ext uri="{BB962C8B-B14F-4D97-AF65-F5344CB8AC3E}">
        <p14:creationId xmlns:p14="http://schemas.microsoft.com/office/powerpoint/2010/main" val="1420167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50521" y="409575"/>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Data Cleaning</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sp>
        <p:nvSpPr>
          <p:cNvPr id="8" name="Google Shape;1333;p45">
            <a:extLst>
              <a:ext uri="{FF2B5EF4-FFF2-40B4-BE49-F238E27FC236}">
                <a16:creationId xmlns:a16="http://schemas.microsoft.com/office/drawing/2014/main" id="{9CA2FCA4-2C46-DDCD-FCC8-DB08E87BD865}"/>
              </a:ext>
            </a:extLst>
          </p:cNvPr>
          <p:cNvSpPr/>
          <p:nvPr/>
        </p:nvSpPr>
        <p:spPr>
          <a:xfrm>
            <a:off x="1660893" y="3230561"/>
            <a:ext cx="1054230" cy="105423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1B4965"/>
                </a:solidFill>
                <a:effectLst/>
                <a:uLnTx/>
                <a:uFillTx/>
                <a:latin typeface="IBM Plex Sans SemiBold"/>
                <a:ea typeface="IBM Plex Sans SemiBold"/>
                <a:cs typeface="IBM Plex Sans SemiBold"/>
                <a:sym typeface="IBM Plex Sans SemiBold"/>
              </a:rPr>
              <a:t>01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1334;p45">
            <a:extLst>
              <a:ext uri="{FF2B5EF4-FFF2-40B4-BE49-F238E27FC236}">
                <a16:creationId xmlns:a16="http://schemas.microsoft.com/office/drawing/2014/main" id="{25D077AB-24EE-9B50-4648-21759765413E}"/>
              </a:ext>
            </a:extLst>
          </p:cNvPr>
          <p:cNvSpPr/>
          <p:nvPr/>
        </p:nvSpPr>
        <p:spPr>
          <a:xfrm>
            <a:off x="3888859" y="3230561"/>
            <a:ext cx="1054230" cy="105423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1B4965"/>
                </a:solidFill>
                <a:effectLst/>
                <a:uLnTx/>
                <a:uFillTx/>
                <a:latin typeface="IBM Plex Sans SemiBold"/>
                <a:ea typeface="IBM Plex Sans SemiBold"/>
                <a:cs typeface="IBM Plex Sans SemiBold"/>
                <a:sym typeface="IBM Plex Sans SemiBold"/>
              </a:rPr>
              <a:t>02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335;p45">
            <a:extLst>
              <a:ext uri="{FF2B5EF4-FFF2-40B4-BE49-F238E27FC236}">
                <a16:creationId xmlns:a16="http://schemas.microsoft.com/office/drawing/2014/main" id="{B3572427-A05D-06DB-3DF6-CDD907BE7615}"/>
              </a:ext>
            </a:extLst>
          </p:cNvPr>
          <p:cNvSpPr/>
          <p:nvPr/>
        </p:nvSpPr>
        <p:spPr>
          <a:xfrm>
            <a:off x="6109170" y="3230561"/>
            <a:ext cx="1054230" cy="105423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1B4965"/>
                </a:solidFill>
                <a:effectLst/>
                <a:uLnTx/>
                <a:uFillTx/>
                <a:latin typeface="IBM Plex Sans SemiBold"/>
                <a:ea typeface="IBM Plex Sans SemiBold"/>
                <a:cs typeface="IBM Plex Sans SemiBold"/>
                <a:sym typeface="IBM Plex Sans SemiBold"/>
              </a:rPr>
              <a:t>03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338;p45">
            <a:extLst>
              <a:ext uri="{FF2B5EF4-FFF2-40B4-BE49-F238E27FC236}">
                <a16:creationId xmlns:a16="http://schemas.microsoft.com/office/drawing/2014/main" id="{0D788C7C-85DD-6BFA-1048-3C37E684CB7D}"/>
              </a:ext>
            </a:extLst>
          </p:cNvPr>
          <p:cNvSpPr txBox="1"/>
          <p:nvPr/>
        </p:nvSpPr>
        <p:spPr>
          <a:xfrm>
            <a:off x="308816" y="1691032"/>
            <a:ext cx="3758311" cy="748782"/>
          </a:xfrm>
          <a:prstGeom prst="rect">
            <a:avLst/>
          </a:prstGeom>
          <a:noFill/>
          <a:ln>
            <a:noFill/>
          </a:ln>
        </p:spPr>
        <p:txBody>
          <a:bodyPr spcFirstLastPara="1" wrap="square" lIns="91425" tIns="91425" rIns="91425" bIns="91425" anchor="b" anchorCtr="0">
            <a:noAutofit/>
          </a:bodyPr>
          <a:lstStyle/>
          <a:p>
            <a:pPr algn="ctr" latinLnBrk="0">
              <a:buClr>
                <a:srgbClr val="000000"/>
              </a:buClr>
              <a:buFont typeface="Arial"/>
              <a:buNone/>
            </a:pPr>
            <a:r>
              <a:rPr lang="en" sz="2200" kern="0">
                <a:solidFill>
                  <a:srgbClr val="5091A8"/>
                </a:solidFill>
                <a:latin typeface="IBM Plex Sans SemiBold"/>
                <a:ea typeface="IBM Plex Sans SemiBold"/>
                <a:cs typeface="IBM Plex Sans SemiBold"/>
                <a:sym typeface="IBM Plex Sans SemiBold"/>
              </a:rPr>
              <a:t>Removing unwanted variables</a:t>
            </a:r>
            <a:endParaRPr sz="2200" kern="0">
              <a:solidFill>
                <a:srgbClr val="5091A8"/>
              </a:solidFill>
              <a:latin typeface="IBM Plex Sans SemiBold"/>
              <a:ea typeface="IBM Plex Sans SemiBold"/>
              <a:cs typeface="IBM Plex Sans SemiBold"/>
              <a:sym typeface="IBM Plex Sans SemiBold"/>
            </a:endParaRPr>
          </a:p>
        </p:txBody>
      </p:sp>
      <p:sp>
        <p:nvSpPr>
          <p:cNvPr id="16" name="Google Shape;1339;p45">
            <a:extLst>
              <a:ext uri="{FF2B5EF4-FFF2-40B4-BE49-F238E27FC236}">
                <a16:creationId xmlns:a16="http://schemas.microsoft.com/office/drawing/2014/main" id="{8929C689-5214-892C-DC9C-B7DDA05827E7}"/>
              </a:ext>
            </a:extLst>
          </p:cNvPr>
          <p:cNvSpPr txBox="1"/>
          <p:nvPr/>
        </p:nvSpPr>
        <p:spPr>
          <a:xfrm>
            <a:off x="549947" y="2365546"/>
            <a:ext cx="3338912" cy="832998"/>
          </a:xfrm>
          <a:prstGeom prst="rect">
            <a:avLst/>
          </a:prstGeom>
          <a:noFill/>
          <a:ln>
            <a:noFill/>
          </a:ln>
        </p:spPr>
        <p:txBody>
          <a:bodyPr spcFirstLastPara="1" wrap="square" lIns="91425" tIns="91425" rIns="91425" bIns="91425" anchor="t" anchorCtr="0">
            <a:noAutofit/>
          </a:bodyPr>
          <a:lstStyle/>
          <a:p>
            <a:pPr algn="ctr" latinLnBrk="0">
              <a:buClr>
                <a:srgbClr val="000000"/>
              </a:buClr>
              <a:buFont typeface="Arial"/>
              <a:buNone/>
            </a:pPr>
            <a:r>
              <a:rPr lang="en-US" sz="1400" kern="0" dirty="0">
                <a:solidFill>
                  <a:srgbClr val="5091A8"/>
                </a:solidFill>
                <a:latin typeface="IBM Plex Sans Medium"/>
                <a:ea typeface="IBM Plex Sans Medium"/>
                <a:cs typeface="IBM Plex Sans Medium"/>
                <a:sym typeface="IBM Plex Sans Medium"/>
              </a:rPr>
              <a:t>Removed: 'User Name (Original Name)','First </a:t>
            </a:r>
            <a:r>
              <a:rPr lang="en-US" sz="1400" kern="0" dirty="0" err="1">
                <a:solidFill>
                  <a:srgbClr val="5091A8"/>
                </a:solidFill>
                <a:latin typeface="IBM Plex Sans Medium"/>
                <a:ea typeface="IBM Plex Sans Medium"/>
                <a:cs typeface="IBM Plex Sans Medium"/>
                <a:sym typeface="IBM Plex Sans Medium"/>
              </a:rPr>
              <a:t>Name','Last</a:t>
            </a:r>
            <a:r>
              <a:rPr lang="en-US" sz="1400" kern="0" dirty="0">
                <a:solidFill>
                  <a:srgbClr val="5091A8"/>
                </a:solidFill>
                <a:latin typeface="IBM Plex Sans Medium"/>
                <a:ea typeface="IBM Plex Sans Medium"/>
                <a:cs typeface="IBM Plex Sans Medium"/>
                <a:sym typeface="IBM Plex Sans Medium"/>
              </a:rPr>
              <a:t> </a:t>
            </a:r>
            <a:r>
              <a:rPr lang="en-US" sz="1400" kern="0" dirty="0" err="1">
                <a:solidFill>
                  <a:srgbClr val="5091A8"/>
                </a:solidFill>
                <a:latin typeface="IBM Plex Sans Medium"/>
                <a:ea typeface="IBM Plex Sans Medium"/>
                <a:cs typeface="IBM Plex Sans Medium"/>
                <a:sym typeface="IBM Plex Sans Medium"/>
              </a:rPr>
              <a:t>Name','Is</a:t>
            </a:r>
            <a:r>
              <a:rPr lang="en-US" sz="1400" kern="0" dirty="0">
                <a:solidFill>
                  <a:srgbClr val="5091A8"/>
                </a:solidFill>
                <a:latin typeface="IBM Plex Sans Medium"/>
                <a:ea typeface="IBM Plex Sans Medium"/>
                <a:cs typeface="IBM Plex Sans Medium"/>
                <a:sym typeface="IBM Plex Sans Medium"/>
              </a:rPr>
              <a:t> Guest’, …</a:t>
            </a:r>
            <a:r>
              <a:rPr lang="en" sz="1400" kern="0" dirty="0">
                <a:solidFill>
                  <a:srgbClr val="5091A8"/>
                </a:solidFill>
                <a:latin typeface="IBM Plex Sans Medium"/>
                <a:ea typeface="IBM Plex Sans Medium"/>
                <a:cs typeface="IBM Plex Sans Medium"/>
                <a:sym typeface="IBM Plex Sans Medium"/>
              </a:rPr>
              <a:t> </a:t>
            </a:r>
            <a:endParaRPr sz="1400" kern="0" dirty="0">
              <a:solidFill>
                <a:srgbClr val="5091A8"/>
              </a:solidFill>
              <a:latin typeface="IBM Plex Sans Medium"/>
              <a:ea typeface="IBM Plex Sans Medium"/>
              <a:cs typeface="IBM Plex Sans Medium"/>
              <a:sym typeface="IBM Plex Sans Medium"/>
            </a:endParaRPr>
          </a:p>
        </p:txBody>
      </p:sp>
      <p:sp>
        <p:nvSpPr>
          <p:cNvPr id="17" name="Google Shape;1340;p45">
            <a:extLst>
              <a:ext uri="{FF2B5EF4-FFF2-40B4-BE49-F238E27FC236}">
                <a16:creationId xmlns:a16="http://schemas.microsoft.com/office/drawing/2014/main" id="{8226C90D-A93C-2485-DD42-903AF2CF8851}"/>
              </a:ext>
            </a:extLst>
          </p:cNvPr>
          <p:cNvSpPr txBox="1"/>
          <p:nvPr/>
        </p:nvSpPr>
        <p:spPr>
          <a:xfrm>
            <a:off x="4713953" y="2123084"/>
            <a:ext cx="3758311" cy="748782"/>
          </a:xfrm>
          <a:prstGeom prst="rect">
            <a:avLst/>
          </a:prstGeom>
          <a:noFill/>
          <a:ln>
            <a:noFill/>
          </a:ln>
        </p:spPr>
        <p:txBody>
          <a:bodyPr spcFirstLastPara="1" wrap="square" lIns="91425" tIns="91425" rIns="91425" bIns="91425" anchor="b" anchorCtr="0">
            <a:noAutofit/>
          </a:bodyPr>
          <a:lstStyle/>
          <a:p>
            <a:pPr algn="ctr" latinLnBrk="0">
              <a:buClr>
                <a:srgbClr val="000000"/>
              </a:buClr>
              <a:buFont typeface="Arial"/>
              <a:buNone/>
            </a:pPr>
            <a:r>
              <a:rPr lang="en" sz="2200" kern="0">
                <a:solidFill>
                  <a:srgbClr val="5091A8"/>
                </a:solidFill>
                <a:latin typeface="IBM Plex Sans SemiBold"/>
                <a:ea typeface="IBM Plex Sans SemiBold"/>
                <a:cs typeface="IBM Plex Sans SemiBold"/>
                <a:sym typeface="IBM Plex Sans SemiBold"/>
              </a:rPr>
              <a:t>Extracting Domain Name</a:t>
            </a:r>
            <a:endParaRPr sz="2200" kern="0">
              <a:solidFill>
                <a:srgbClr val="5091A8"/>
              </a:solidFill>
              <a:latin typeface="IBM Plex Sans SemiBold"/>
              <a:ea typeface="IBM Plex Sans SemiBold"/>
              <a:cs typeface="IBM Plex Sans SemiBold"/>
              <a:sym typeface="IBM Plex Sans SemiBold"/>
            </a:endParaRPr>
          </a:p>
        </p:txBody>
      </p:sp>
      <p:sp>
        <p:nvSpPr>
          <p:cNvPr id="18" name="Google Shape;1341;p45">
            <a:extLst>
              <a:ext uri="{FF2B5EF4-FFF2-40B4-BE49-F238E27FC236}">
                <a16:creationId xmlns:a16="http://schemas.microsoft.com/office/drawing/2014/main" id="{1B3DB52F-74AC-CB8A-D26C-3B406AEEEE9B}"/>
              </a:ext>
            </a:extLst>
          </p:cNvPr>
          <p:cNvSpPr txBox="1"/>
          <p:nvPr/>
        </p:nvSpPr>
        <p:spPr>
          <a:xfrm>
            <a:off x="4713953" y="2740018"/>
            <a:ext cx="3758311" cy="832998"/>
          </a:xfrm>
          <a:prstGeom prst="rect">
            <a:avLst/>
          </a:prstGeom>
          <a:noFill/>
          <a:ln>
            <a:noFill/>
          </a:ln>
        </p:spPr>
        <p:txBody>
          <a:bodyPr spcFirstLastPara="1" wrap="square" lIns="91425" tIns="91425" rIns="91425" bIns="91425" anchor="t" anchorCtr="0">
            <a:noAutofit/>
          </a:bodyPr>
          <a:lstStyle/>
          <a:p>
            <a:pPr algn="ctr" latinLnBrk="0">
              <a:buClr>
                <a:srgbClr val="000000"/>
              </a:buClr>
              <a:buFont typeface="Arial"/>
              <a:buNone/>
            </a:pPr>
            <a:r>
              <a:rPr lang="en" sz="1400" kern="0">
                <a:solidFill>
                  <a:srgbClr val="5091A8"/>
                </a:solidFill>
                <a:latin typeface="IBM Plex Sans Medium"/>
                <a:ea typeface="IBM Plex Sans Medium"/>
                <a:cs typeface="IBM Plex Sans Medium"/>
                <a:sym typeface="IBM Plex Sans Medium"/>
              </a:rPr>
              <a:t>From email</a:t>
            </a:r>
            <a:endParaRPr sz="1400" kern="0">
              <a:solidFill>
                <a:srgbClr val="5091A8"/>
              </a:solidFill>
              <a:latin typeface="IBM Plex Sans Medium"/>
              <a:ea typeface="IBM Plex Sans Medium"/>
              <a:cs typeface="IBM Plex Sans Medium"/>
              <a:sym typeface="IBM Plex Sans Medium"/>
            </a:endParaRPr>
          </a:p>
        </p:txBody>
      </p:sp>
      <p:sp>
        <p:nvSpPr>
          <p:cNvPr id="19" name="Google Shape;1342;p45">
            <a:extLst>
              <a:ext uri="{FF2B5EF4-FFF2-40B4-BE49-F238E27FC236}">
                <a16:creationId xmlns:a16="http://schemas.microsoft.com/office/drawing/2014/main" id="{18948B7A-B890-7ACA-DE88-CE4C88E4ADEF}"/>
              </a:ext>
            </a:extLst>
          </p:cNvPr>
          <p:cNvSpPr txBox="1"/>
          <p:nvPr/>
        </p:nvSpPr>
        <p:spPr>
          <a:xfrm>
            <a:off x="2748468" y="4517235"/>
            <a:ext cx="3225308" cy="748782"/>
          </a:xfrm>
          <a:prstGeom prst="rect">
            <a:avLst/>
          </a:prstGeom>
          <a:noFill/>
          <a:ln>
            <a:noFill/>
          </a:ln>
        </p:spPr>
        <p:txBody>
          <a:bodyPr spcFirstLastPara="1" wrap="square" lIns="91425" tIns="91425" rIns="91425" bIns="91425" anchor="b" anchorCtr="0">
            <a:noAutofit/>
          </a:bodyPr>
          <a:lstStyle/>
          <a:p>
            <a:pPr algn="ctr" latinLnBrk="0">
              <a:buClr>
                <a:srgbClr val="000000"/>
              </a:buClr>
              <a:buFont typeface="Arial"/>
              <a:buNone/>
            </a:pPr>
            <a:r>
              <a:rPr lang="en" sz="2200" kern="0" dirty="0">
                <a:solidFill>
                  <a:srgbClr val="5091A8"/>
                </a:solidFill>
                <a:latin typeface="IBM Plex Sans SemiBold"/>
                <a:ea typeface="IBM Plex Sans SemiBold"/>
                <a:cs typeface="IBM Plex Sans SemiBold"/>
                <a:sym typeface="IBM Plex Sans SemiBold"/>
              </a:rPr>
              <a:t>Removing empty/missing records</a:t>
            </a:r>
            <a:endParaRPr sz="2200" kern="0" dirty="0">
              <a:solidFill>
                <a:srgbClr val="5091A8"/>
              </a:solidFill>
              <a:latin typeface="IBM Plex Sans SemiBold"/>
              <a:ea typeface="IBM Plex Sans SemiBold"/>
              <a:cs typeface="IBM Plex Sans SemiBold"/>
              <a:sym typeface="IBM Plex Sans SemiBold"/>
            </a:endParaRPr>
          </a:p>
        </p:txBody>
      </p:sp>
      <p:sp>
        <p:nvSpPr>
          <p:cNvPr id="20" name="Google Shape;1343;p45">
            <a:extLst>
              <a:ext uri="{FF2B5EF4-FFF2-40B4-BE49-F238E27FC236}">
                <a16:creationId xmlns:a16="http://schemas.microsoft.com/office/drawing/2014/main" id="{BDF97FD6-0E8F-A7F5-9989-21A333AD8E17}"/>
              </a:ext>
            </a:extLst>
          </p:cNvPr>
          <p:cNvSpPr txBox="1"/>
          <p:nvPr/>
        </p:nvSpPr>
        <p:spPr>
          <a:xfrm>
            <a:off x="2536842" y="5149806"/>
            <a:ext cx="3758311" cy="832998"/>
          </a:xfrm>
          <a:prstGeom prst="rect">
            <a:avLst/>
          </a:prstGeom>
          <a:noFill/>
          <a:ln>
            <a:noFill/>
          </a:ln>
        </p:spPr>
        <p:txBody>
          <a:bodyPr spcFirstLastPara="1" wrap="square" lIns="91425" tIns="91425" rIns="91425" bIns="91425" anchor="t" anchorCtr="0">
            <a:noAutofit/>
          </a:bodyPr>
          <a:lstStyle/>
          <a:p>
            <a:pPr algn="ctr" latinLnBrk="0">
              <a:buClr>
                <a:srgbClr val="000000"/>
              </a:buClr>
              <a:buFont typeface="Arial"/>
              <a:buNone/>
            </a:pPr>
            <a:endParaRPr lang="en-US" sz="1400" kern="0" dirty="0">
              <a:solidFill>
                <a:srgbClr val="5091A8"/>
              </a:solidFill>
              <a:latin typeface="IBM Plex Sans Medium"/>
              <a:ea typeface="IBM Plex Sans Medium"/>
              <a:cs typeface="IBM Plex Sans Medium"/>
              <a:sym typeface="IBM Plex Sans Medium"/>
            </a:endParaRPr>
          </a:p>
        </p:txBody>
      </p:sp>
      <p:cxnSp>
        <p:nvCxnSpPr>
          <p:cNvPr id="23" name="Google Shape;1346;p45">
            <a:extLst>
              <a:ext uri="{FF2B5EF4-FFF2-40B4-BE49-F238E27FC236}">
                <a16:creationId xmlns:a16="http://schemas.microsoft.com/office/drawing/2014/main" id="{1B9B8184-C742-41CD-7478-64251308BCA5}"/>
              </a:ext>
            </a:extLst>
          </p:cNvPr>
          <p:cNvCxnSpPr>
            <a:stCxn id="8" idx="3"/>
            <a:endCxn id="11" idx="1"/>
          </p:cNvCxnSpPr>
          <p:nvPr/>
        </p:nvCxnSpPr>
        <p:spPr>
          <a:xfrm>
            <a:off x="2715123" y="3757676"/>
            <a:ext cx="1173790" cy="0"/>
          </a:xfrm>
          <a:prstGeom prst="straightConnector1">
            <a:avLst/>
          </a:prstGeom>
          <a:noFill/>
          <a:ln w="19050" cap="flat" cmpd="sng">
            <a:solidFill>
              <a:srgbClr val="5091A8"/>
            </a:solidFill>
            <a:prstDash val="solid"/>
            <a:round/>
            <a:headEnd type="none" w="med" len="med"/>
            <a:tailEnd type="none" w="med" len="med"/>
          </a:ln>
        </p:spPr>
      </p:cxnSp>
      <p:cxnSp>
        <p:nvCxnSpPr>
          <p:cNvPr id="24" name="Google Shape;1347;p45">
            <a:extLst>
              <a:ext uri="{FF2B5EF4-FFF2-40B4-BE49-F238E27FC236}">
                <a16:creationId xmlns:a16="http://schemas.microsoft.com/office/drawing/2014/main" id="{09B555B6-8908-B933-9762-743A7B4DEC60}"/>
              </a:ext>
            </a:extLst>
          </p:cNvPr>
          <p:cNvCxnSpPr>
            <a:stCxn id="11" idx="3"/>
            <a:endCxn id="13" idx="1"/>
          </p:cNvCxnSpPr>
          <p:nvPr/>
        </p:nvCxnSpPr>
        <p:spPr>
          <a:xfrm>
            <a:off x="4943089" y="3757676"/>
            <a:ext cx="1165936" cy="0"/>
          </a:xfrm>
          <a:prstGeom prst="straightConnector1">
            <a:avLst/>
          </a:prstGeom>
          <a:noFill/>
          <a:ln w="19050" cap="flat" cmpd="sng">
            <a:solidFill>
              <a:srgbClr val="5091A8"/>
            </a:solidFill>
            <a:prstDash val="solid"/>
            <a:round/>
            <a:headEnd type="none" w="med" len="med"/>
            <a:tailEnd type="none" w="med" len="med"/>
          </a:ln>
        </p:spPr>
      </p:cxnSp>
      <p:pic>
        <p:nvPicPr>
          <p:cNvPr id="28" name="Picture 27">
            <a:extLst>
              <a:ext uri="{FF2B5EF4-FFF2-40B4-BE49-F238E27FC236}">
                <a16:creationId xmlns:a16="http://schemas.microsoft.com/office/drawing/2014/main" id="{D7907952-BC9C-795C-4390-A170662BC5C4}"/>
              </a:ext>
            </a:extLst>
          </p:cNvPr>
          <p:cNvPicPr>
            <a:picLocks noChangeAspect="1"/>
          </p:cNvPicPr>
          <p:nvPr/>
        </p:nvPicPr>
        <p:blipFill rotWithShape="1">
          <a:blip r:embed="rId5"/>
          <a:srcRect l="66078" t="2368" r="9321"/>
          <a:stretch/>
        </p:blipFill>
        <p:spPr>
          <a:xfrm>
            <a:off x="8420138" y="708925"/>
            <a:ext cx="1923391" cy="59383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0" name="Group 9">
            <a:extLst>
              <a:ext uri="{FF2B5EF4-FFF2-40B4-BE49-F238E27FC236}">
                <a16:creationId xmlns:a16="http://schemas.microsoft.com/office/drawing/2014/main" id="{785A4443-5B7A-195D-B95D-171381A578E5}"/>
              </a:ext>
            </a:extLst>
          </p:cNvPr>
          <p:cNvGrpSpPr/>
          <p:nvPr/>
        </p:nvGrpSpPr>
        <p:grpSpPr>
          <a:xfrm>
            <a:off x="10641124" y="5553379"/>
            <a:ext cx="1491208" cy="1018304"/>
            <a:chOff x="746448" y="-502785"/>
            <a:chExt cx="3600400" cy="2458613"/>
          </a:xfrm>
        </p:grpSpPr>
        <p:pic>
          <p:nvPicPr>
            <p:cNvPr id="14" name="Graphic 13">
              <a:extLst>
                <a:ext uri="{FF2B5EF4-FFF2-40B4-BE49-F238E27FC236}">
                  <a16:creationId xmlns:a16="http://schemas.microsoft.com/office/drawing/2014/main" id="{F25262AA-E4FB-BF10-C780-78E4EC5D5C7B}"/>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21" name="Graphic 20">
              <a:extLst>
                <a:ext uri="{FF2B5EF4-FFF2-40B4-BE49-F238E27FC236}">
                  <a16:creationId xmlns:a16="http://schemas.microsoft.com/office/drawing/2014/main" id="{802E3C8A-4882-D606-62DB-B525AF1372A8}"/>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pic>
        <p:nvPicPr>
          <p:cNvPr id="30" name="Picture 29" descr="A picture containing black, darkness&#10;&#10;Description automatically generated">
            <a:extLst>
              <a:ext uri="{FF2B5EF4-FFF2-40B4-BE49-F238E27FC236}">
                <a16:creationId xmlns:a16="http://schemas.microsoft.com/office/drawing/2014/main" id="{98DC1686-CEF9-01CE-3482-E20766C69F4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2569" y="3268774"/>
            <a:ext cx="977804" cy="977804"/>
          </a:xfrm>
          <a:prstGeom prst="rect">
            <a:avLst/>
          </a:prstGeom>
        </p:spPr>
      </p:pic>
      <p:sp>
        <p:nvSpPr>
          <p:cNvPr id="31" name="Rectangle 30">
            <a:extLst>
              <a:ext uri="{FF2B5EF4-FFF2-40B4-BE49-F238E27FC236}">
                <a16:creationId xmlns:a16="http://schemas.microsoft.com/office/drawing/2014/main" id="{1188A641-215F-A60F-2C02-34DBDF51C49E}"/>
              </a:ext>
            </a:extLst>
          </p:cNvPr>
          <p:cNvSpPr/>
          <p:nvPr/>
        </p:nvSpPr>
        <p:spPr>
          <a:xfrm>
            <a:off x="8418150" y="632482"/>
            <a:ext cx="1925379" cy="6014808"/>
          </a:xfrm>
          <a:prstGeom prst="rect">
            <a:avLst/>
          </a:prstGeom>
          <a:noFill/>
          <a:ln w="38100">
            <a:solidFill>
              <a:srgbClr val="FF0000"/>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pic>
        <p:nvPicPr>
          <p:cNvPr id="33" name="Picture 32" descr="A picture containing black, darkness&#10;&#10;Description automatically generated">
            <a:extLst>
              <a:ext uri="{FF2B5EF4-FFF2-40B4-BE49-F238E27FC236}">
                <a16:creationId xmlns:a16="http://schemas.microsoft.com/office/drawing/2014/main" id="{33584295-FB63-9A11-EA74-57C7FD490ED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77345" y="708925"/>
            <a:ext cx="1117879" cy="1117879"/>
          </a:xfrm>
          <a:prstGeom prst="rect">
            <a:avLst/>
          </a:prstGeom>
        </p:spPr>
      </p:pic>
      <p:pic>
        <p:nvPicPr>
          <p:cNvPr id="26" name="Picture 25">
            <a:extLst>
              <a:ext uri="{FF2B5EF4-FFF2-40B4-BE49-F238E27FC236}">
                <a16:creationId xmlns:a16="http://schemas.microsoft.com/office/drawing/2014/main" id="{AABC53A1-413B-9448-B412-9D44D03DC5AB}"/>
              </a:ext>
              <a:ext uri="{C183D7F6-B498-43B3-948B-1728B52AA6E4}">
                <adec:decorative xmlns:adec="http://schemas.microsoft.com/office/drawing/2017/decorative" val="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49292" y="5413092"/>
            <a:ext cx="1223660" cy="1016921"/>
          </a:xfrm>
          <a:prstGeom prst="rect">
            <a:avLst/>
          </a:prstGeom>
        </p:spPr>
      </p:pic>
    </p:spTree>
    <p:extLst>
      <p:ext uri="{BB962C8B-B14F-4D97-AF65-F5344CB8AC3E}">
        <p14:creationId xmlns:p14="http://schemas.microsoft.com/office/powerpoint/2010/main" val="201613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Cluster Ratio</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pic>
        <p:nvPicPr>
          <p:cNvPr id="28" name="Picture 27" descr="A blue and orange pie chart&#10;&#10;Description automatically generated with medium confidence">
            <a:extLst>
              <a:ext uri="{FF2B5EF4-FFF2-40B4-BE49-F238E27FC236}">
                <a16:creationId xmlns:a16="http://schemas.microsoft.com/office/drawing/2014/main" id="{085A161B-DE01-15E1-AA2A-B55BC6B2241B}"/>
              </a:ext>
            </a:extLst>
          </p:cNvPr>
          <p:cNvPicPr>
            <a:picLocks noChangeAspect="1"/>
          </p:cNvPicPr>
          <p:nvPr/>
        </p:nvPicPr>
        <p:blipFill rotWithShape="1">
          <a:blip r:embed="rId5">
            <a:extLst>
              <a:ext uri="{28A0092B-C50C-407E-A947-70E740481C1C}">
                <a14:useLocalDpi xmlns:a14="http://schemas.microsoft.com/office/drawing/2010/main" val="0"/>
              </a:ext>
            </a:extLst>
          </a:blip>
          <a:srcRect t="8565"/>
          <a:stretch/>
        </p:blipFill>
        <p:spPr>
          <a:xfrm>
            <a:off x="572777" y="1328174"/>
            <a:ext cx="5826446" cy="5517250"/>
          </a:xfrm>
          <a:prstGeom prst="rect">
            <a:avLst/>
          </a:prstGeom>
        </p:spPr>
      </p:pic>
      <p:graphicFrame>
        <p:nvGraphicFramePr>
          <p:cNvPr id="29" name="Table 43">
            <a:extLst>
              <a:ext uri="{FF2B5EF4-FFF2-40B4-BE49-F238E27FC236}">
                <a16:creationId xmlns:a16="http://schemas.microsoft.com/office/drawing/2014/main" id="{0278963C-15BE-2303-A51B-74D922AE2A18}"/>
              </a:ext>
            </a:extLst>
          </p:cNvPr>
          <p:cNvGraphicFramePr>
            <a:graphicFrameLocks noGrp="1"/>
          </p:cNvGraphicFramePr>
          <p:nvPr/>
        </p:nvGraphicFramePr>
        <p:xfrm>
          <a:off x="6672064" y="2549483"/>
          <a:ext cx="4947158" cy="1970224"/>
        </p:xfrm>
        <a:graphic>
          <a:graphicData uri="http://schemas.openxmlformats.org/drawingml/2006/table">
            <a:tbl>
              <a:tblPr firstRow="1" bandRow="1">
                <a:tableStyleId>{5C22544A-7EE6-4342-B048-85BDC9FD1C3A}</a:tableStyleId>
              </a:tblPr>
              <a:tblGrid>
                <a:gridCol w="2125536">
                  <a:extLst>
                    <a:ext uri="{9D8B030D-6E8A-4147-A177-3AD203B41FA5}">
                      <a16:colId xmlns:a16="http://schemas.microsoft.com/office/drawing/2014/main" val="3997346517"/>
                    </a:ext>
                  </a:extLst>
                </a:gridCol>
                <a:gridCol w="1410811">
                  <a:extLst>
                    <a:ext uri="{9D8B030D-6E8A-4147-A177-3AD203B41FA5}">
                      <a16:colId xmlns:a16="http://schemas.microsoft.com/office/drawing/2014/main" val="396861796"/>
                    </a:ext>
                  </a:extLst>
                </a:gridCol>
                <a:gridCol w="1410811">
                  <a:extLst>
                    <a:ext uri="{9D8B030D-6E8A-4147-A177-3AD203B41FA5}">
                      <a16:colId xmlns:a16="http://schemas.microsoft.com/office/drawing/2014/main" val="3172218506"/>
                    </a:ext>
                  </a:extLst>
                </a:gridCol>
              </a:tblGrid>
              <a:tr h="584632">
                <a:tc>
                  <a:txBody>
                    <a:bodyPr/>
                    <a:lstStyle/>
                    <a:p>
                      <a:pPr algn="ctr"/>
                      <a:r>
                        <a:rPr lang="en-US" sz="2200">
                          <a:latin typeface="Raleway" pitchFamily="2" charset="0"/>
                        </a:rPr>
                        <a:t>Cluster</a:t>
                      </a:r>
                    </a:p>
                  </a:txBody>
                  <a:tcPr marL="144156" marR="144156" marT="72078" marB="72078" anchor="ctr"/>
                </a:tc>
                <a:tc>
                  <a:txBody>
                    <a:bodyPr/>
                    <a:lstStyle/>
                    <a:p>
                      <a:pPr algn="ctr"/>
                      <a:r>
                        <a:rPr lang="en-US" sz="2200">
                          <a:latin typeface="Raleway" pitchFamily="2" charset="0"/>
                        </a:rPr>
                        <a:t>Counts</a:t>
                      </a:r>
                    </a:p>
                  </a:txBody>
                  <a:tcPr marL="144156" marR="144156" marT="72078" marB="72078" anchor="ctr"/>
                </a:tc>
                <a:tc>
                  <a:txBody>
                    <a:bodyPr/>
                    <a:lstStyle/>
                    <a:p>
                      <a:pPr algn="ctr"/>
                      <a:r>
                        <a:rPr lang="en-US" sz="2200">
                          <a:latin typeface="Raleway" pitchFamily="2" charset="0"/>
                        </a:rPr>
                        <a:t>Percent</a:t>
                      </a:r>
                    </a:p>
                  </a:txBody>
                  <a:tcPr marL="144156" marR="144156" marT="72078" marB="72078" anchor="ctr"/>
                </a:tc>
                <a:extLst>
                  <a:ext uri="{0D108BD9-81ED-4DB2-BD59-A6C34878D82A}">
                    <a16:rowId xmlns:a16="http://schemas.microsoft.com/office/drawing/2014/main" val="260249605"/>
                  </a:ext>
                </a:extLst>
              </a:tr>
              <a:tr h="587201">
                <a:tc>
                  <a:txBody>
                    <a:bodyPr/>
                    <a:lstStyle/>
                    <a:p>
                      <a:pPr algn="ctr"/>
                      <a:r>
                        <a:rPr lang="en-US" sz="3600">
                          <a:latin typeface="Raleway" pitchFamily="2" charset="0"/>
                        </a:rPr>
                        <a:t>0</a:t>
                      </a:r>
                    </a:p>
                  </a:txBody>
                  <a:tcPr marL="144156" marR="144156" marT="72078" marB="72078" anchor="ctr"/>
                </a:tc>
                <a:tc>
                  <a:txBody>
                    <a:bodyPr/>
                    <a:lstStyle/>
                    <a:p>
                      <a:pPr algn="ctr"/>
                      <a:r>
                        <a:rPr lang="en-US" sz="2900">
                          <a:latin typeface="DINPro-Regular" panose="02000503030000020004" pitchFamily="50" charset="0"/>
                        </a:rPr>
                        <a:t>2,505</a:t>
                      </a:r>
                    </a:p>
                  </a:txBody>
                  <a:tcPr marL="144156" marR="144156" marT="72078" marB="72078" anchor="ctr"/>
                </a:tc>
                <a:tc>
                  <a:txBody>
                    <a:bodyPr/>
                    <a:lstStyle/>
                    <a:p>
                      <a:pPr algn="ctr"/>
                      <a:r>
                        <a:rPr lang="en-US" sz="2900">
                          <a:latin typeface="DINPro-Regular" panose="02000503030000020004" pitchFamily="50" charset="0"/>
                        </a:rPr>
                        <a:t>79.0%</a:t>
                      </a:r>
                    </a:p>
                  </a:txBody>
                  <a:tcPr marL="144156" marR="144156" marT="72078" marB="72078" anchor="ctr"/>
                </a:tc>
                <a:extLst>
                  <a:ext uri="{0D108BD9-81ED-4DB2-BD59-A6C34878D82A}">
                    <a16:rowId xmlns:a16="http://schemas.microsoft.com/office/drawing/2014/main" val="4269999127"/>
                  </a:ext>
                </a:extLst>
              </a:tr>
              <a:tr h="587201">
                <a:tc>
                  <a:txBody>
                    <a:bodyPr/>
                    <a:lstStyle/>
                    <a:p>
                      <a:pPr algn="ctr"/>
                      <a:r>
                        <a:rPr lang="en-US" sz="3600">
                          <a:latin typeface="Raleway" pitchFamily="2" charset="0"/>
                        </a:rPr>
                        <a:t>1</a:t>
                      </a:r>
                    </a:p>
                  </a:txBody>
                  <a:tcPr marL="144156" marR="144156" marT="72078" marB="72078" anchor="ctr"/>
                </a:tc>
                <a:tc>
                  <a:txBody>
                    <a:bodyPr/>
                    <a:lstStyle/>
                    <a:p>
                      <a:pPr algn="ctr"/>
                      <a:r>
                        <a:rPr lang="en-US" sz="2900">
                          <a:latin typeface="DINPro-Regular" panose="02000503030000020004" pitchFamily="50" charset="0"/>
                        </a:rPr>
                        <a:t>573</a:t>
                      </a:r>
                    </a:p>
                  </a:txBody>
                  <a:tcPr marL="144156" marR="144156" marT="72078" marB="72078" anchor="ctr"/>
                </a:tc>
                <a:tc>
                  <a:txBody>
                    <a:bodyPr/>
                    <a:lstStyle/>
                    <a:p>
                      <a:pPr algn="ctr"/>
                      <a:r>
                        <a:rPr lang="en-US" sz="2900">
                          <a:latin typeface="DINPro-Regular" panose="02000503030000020004" pitchFamily="50" charset="0"/>
                        </a:rPr>
                        <a:t>21.0%</a:t>
                      </a:r>
                    </a:p>
                  </a:txBody>
                  <a:tcPr marL="144156" marR="144156" marT="72078" marB="72078" anchor="ctr"/>
                </a:tc>
                <a:extLst>
                  <a:ext uri="{0D108BD9-81ED-4DB2-BD59-A6C34878D82A}">
                    <a16:rowId xmlns:a16="http://schemas.microsoft.com/office/drawing/2014/main" val="3657632206"/>
                  </a:ext>
                </a:extLst>
              </a:tr>
            </a:tbl>
          </a:graphicData>
        </a:graphic>
      </p:graphicFrame>
      <p:sp>
        <p:nvSpPr>
          <p:cNvPr id="12" name="Rectangle 76">
            <a:extLst>
              <a:ext uri="{FF2B5EF4-FFF2-40B4-BE49-F238E27FC236}">
                <a16:creationId xmlns:a16="http://schemas.microsoft.com/office/drawing/2014/main" id="{AB0986A4-AFDE-A063-CD32-0102953B443F}"/>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3" name="Group 12">
            <a:extLst>
              <a:ext uri="{FF2B5EF4-FFF2-40B4-BE49-F238E27FC236}">
                <a16:creationId xmlns:a16="http://schemas.microsoft.com/office/drawing/2014/main" id="{7A618865-E9DA-02E3-B52B-61D2587305CD}"/>
              </a:ext>
            </a:extLst>
          </p:cNvPr>
          <p:cNvGrpSpPr/>
          <p:nvPr/>
        </p:nvGrpSpPr>
        <p:grpSpPr>
          <a:xfrm>
            <a:off x="10641124" y="5553379"/>
            <a:ext cx="1491208" cy="1018304"/>
            <a:chOff x="746448" y="-502785"/>
            <a:chExt cx="3600400" cy="2458613"/>
          </a:xfrm>
        </p:grpSpPr>
        <p:pic>
          <p:nvPicPr>
            <p:cNvPr id="14" name="Graphic 13">
              <a:extLst>
                <a:ext uri="{FF2B5EF4-FFF2-40B4-BE49-F238E27FC236}">
                  <a16:creationId xmlns:a16="http://schemas.microsoft.com/office/drawing/2014/main" id="{D7405C17-4CA5-68E6-B92A-2286DAE378A0}"/>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5" name="Graphic 14">
              <a:extLst>
                <a:ext uri="{FF2B5EF4-FFF2-40B4-BE49-F238E27FC236}">
                  <a16:creationId xmlns:a16="http://schemas.microsoft.com/office/drawing/2014/main" id="{2516C587-1C59-6952-C89D-689D185FD93B}"/>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214470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53512" y="8311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Cluster ‘0’ and Centroids</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sp>
        <p:nvSpPr>
          <p:cNvPr id="8" name="Google Shape;571;p33">
            <a:extLst>
              <a:ext uri="{FF2B5EF4-FFF2-40B4-BE49-F238E27FC236}">
                <a16:creationId xmlns:a16="http://schemas.microsoft.com/office/drawing/2014/main" id="{804B1D39-8013-7241-C0A2-1D0701D7BB06}"/>
              </a:ext>
            </a:extLst>
          </p:cNvPr>
          <p:cNvSpPr/>
          <p:nvPr/>
        </p:nvSpPr>
        <p:spPr>
          <a:xfrm>
            <a:off x="2248680" y="202202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572;p33">
            <a:extLst>
              <a:ext uri="{FF2B5EF4-FFF2-40B4-BE49-F238E27FC236}">
                <a16:creationId xmlns:a16="http://schemas.microsoft.com/office/drawing/2014/main" id="{6A70B2F0-7A50-E437-3793-C45D85D40923}"/>
              </a:ext>
            </a:extLst>
          </p:cNvPr>
          <p:cNvSpPr/>
          <p:nvPr/>
        </p:nvSpPr>
        <p:spPr>
          <a:xfrm>
            <a:off x="5775844" y="202202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73;p33">
            <a:extLst>
              <a:ext uri="{FF2B5EF4-FFF2-40B4-BE49-F238E27FC236}">
                <a16:creationId xmlns:a16="http://schemas.microsoft.com/office/drawing/2014/main" id="{5218B0E9-8306-F6E5-9D3A-E8297E50B5A8}"/>
              </a:ext>
            </a:extLst>
          </p:cNvPr>
          <p:cNvSpPr/>
          <p:nvPr/>
        </p:nvSpPr>
        <p:spPr>
          <a:xfrm>
            <a:off x="9302879" y="202202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574;p33">
            <a:extLst>
              <a:ext uri="{FF2B5EF4-FFF2-40B4-BE49-F238E27FC236}">
                <a16:creationId xmlns:a16="http://schemas.microsoft.com/office/drawing/2014/main" id="{8B4EF46A-2710-7507-D25A-6AA2426A2836}"/>
              </a:ext>
            </a:extLst>
          </p:cNvPr>
          <p:cNvSpPr/>
          <p:nvPr/>
        </p:nvSpPr>
        <p:spPr>
          <a:xfrm>
            <a:off x="2248680" y="454707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575;p33">
            <a:extLst>
              <a:ext uri="{FF2B5EF4-FFF2-40B4-BE49-F238E27FC236}">
                <a16:creationId xmlns:a16="http://schemas.microsoft.com/office/drawing/2014/main" id="{19534059-A2CC-2935-7678-B9ABA8292346}"/>
              </a:ext>
            </a:extLst>
          </p:cNvPr>
          <p:cNvSpPr/>
          <p:nvPr/>
        </p:nvSpPr>
        <p:spPr>
          <a:xfrm>
            <a:off x="5775844" y="454707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576;p33">
            <a:extLst>
              <a:ext uri="{FF2B5EF4-FFF2-40B4-BE49-F238E27FC236}">
                <a16:creationId xmlns:a16="http://schemas.microsoft.com/office/drawing/2014/main" id="{66C1BC8A-18CF-6CA5-B851-497A070FBE49}"/>
              </a:ext>
            </a:extLst>
          </p:cNvPr>
          <p:cNvSpPr/>
          <p:nvPr/>
        </p:nvSpPr>
        <p:spPr>
          <a:xfrm>
            <a:off x="9302879" y="454707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578;p33">
            <a:extLst>
              <a:ext uri="{FF2B5EF4-FFF2-40B4-BE49-F238E27FC236}">
                <a16:creationId xmlns:a16="http://schemas.microsoft.com/office/drawing/2014/main" id="{A61F537C-926B-256A-959D-AACA4EA478CF}"/>
              </a:ext>
            </a:extLst>
          </p:cNvPr>
          <p:cNvSpPr txBox="1">
            <a:spLocks/>
          </p:cNvSpPr>
          <p:nvPr/>
        </p:nvSpPr>
        <p:spPr>
          <a:xfrm>
            <a:off x="1034243" y="2857163"/>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US</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16" name="Google Shape;579;p33">
            <a:extLst>
              <a:ext uri="{FF2B5EF4-FFF2-40B4-BE49-F238E27FC236}">
                <a16:creationId xmlns:a16="http://schemas.microsoft.com/office/drawing/2014/main" id="{10A7E81D-DD0A-2008-F7A5-8D312D2DDFC2}"/>
              </a:ext>
            </a:extLst>
          </p:cNvPr>
          <p:cNvSpPr txBox="1">
            <a:spLocks/>
          </p:cNvSpPr>
          <p:nvPr/>
        </p:nvSpPr>
        <p:spPr>
          <a:xfrm>
            <a:off x="4511825" y="2857163"/>
            <a:ext cx="3550461"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endParaRPr lang="en-US" kern="0">
              <a:solidFill>
                <a:srgbClr val="475765"/>
              </a:solidFill>
            </a:endParaRPr>
          </a:p>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Medical, Pharma, Biotech</a:t>
            </a:r>
          </a:p>
        </p:txBody>
      </p:sp>
      <p:sp>
        <p:nvSpPr>
          <p:cNvPr id="17" name="Google Shape;580;p33">
            <a:extLst>
              <a:ext uri="{FF2B5EF4-FFF2-40B4-BE49-F238E27FC236}">
                <a16:creationId xmlns:a16="http://schemas.microsoft.com/office/drawing/2014/main" id="{2500A63D-2937-1E32-4073-18D02A443962}"/>
              </a:ext>
            </a:extLst>
          </p:cNvPr>
          <p:cNvSpPr txBox="1">
            <a:spLocks/>
          </p:cNvSpPr>
          <p:nvPr/>
        </p:nvSpPr>
        <p:spPr>
          <a:xfrm>
            <a:off x="4561295" y="337676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Industry</a:t>
            </a:r>
          </a:p>
        </p:txBody>
      </p:sp>
      <p:sp>
        <p:nvSpPr>
          <p:cNvPr id="18" name="Google Shape;581;p33">
            <a:extLst>
              <a:ext uri="{FF2B5EF4-FFF2-40B4-BE49-F238E27FC236}">
                <a16:creationId xmlns:a16="http://schemas.microsoft.com/office/drawing/2014/main" id="{849AC7F9-B942-85EC-9303-01A80F0F11F6}"/>
              </a:ext>
            </a:extLst>
          </p:cNvPr>
          <p:cNvSpPr txBox="1">
            <a:spLocks/>
          </p:cNvSpPr>
          <p:nvPr/>
        </p:nvSpPr>
        <p:spPr>
          <a:xfrm>
            <a:off x="1034243" y="337676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United States</a:t>
            </a:r>
          </a:p>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Country/Region</a:t>
            </a:r>
          </a:p>
        </p:txBody>
      </p:sp>
      <p:sp>
        <p:nvSpPr>
          <p:cNvPr id="19" name="Google Shape;582;p33">
            <a:extLst>
              <a:ext uri="{FF2B5EF4-FFF2-40B4-BE49-F238E27FC236}">
                <a16:creationId xmlns:a16="http://schemas.microsoft.com/office/drawing/2014/main" id="{66FB231E-1D57-803D-1F5E-ACB841AC6BE3}"/>
              </a:ext>
            </a:extLst>
          </p:cNvPr>
          <p:cNvSpPr txBox="1">
            <a:spLocks/>
          </p:cNvSpPr>
          <p:nvPr/>
        </p:nvSpPr>
        <p:spPr>
          <a:xfrm>
            <a:off x="8088513" y="2857163"/>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VoxCell BioInnovation</a:t>
            </a:r>
          </a:p>
        </p:txBody>
      </p:sp>
      <p:sp>
        <p:nvSpPr>
          <p:cNvPr id="20" name="Google Shape;583;p33">
            <a:extLst>
              <a:ext uri="{FF2B5EF4-FFF2-40B4-BE49-F238E27FC236}">
                <a16:creationId xmlns:a16="http://schemas.microsoft.com/office/drawing/2014/main" id="{EEE44194-3EA7-FB7E-A510-C384B3C64284}"/>
              </a:ext>
            </a:extLst>
          </p:cNvPr>
          <p:cNvSpPr txBox="1">
            <a:spLocks/>
          </p:cNvSpPr>
          <p:nvPr/>
        </p:nvSpPr>
        <p:spPr>
          <a:xfrm>
            <a:off x="8088476" y="337676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lang="en-US" kern="0">
                <a:solidFill>
                  <a:srgbClr val="5091A8"/>
                </a:solidFill>
              </a:rPr>
              <a:t>Organization</a:t>
            </a:r>
            <a:endParaRPr kumimoji="0" lang="en-US" sz="1400" b="0" i="0" u="none" strike="noStrike" kern="0" cap="none" spc="0" normalizeH="0" baseline="0" noProof="0">
              <a:ln>
                <a:noFill/>
              </a:ln>
              <a:solidFill>
                <a:srgbClr val="5091A8"/>
              </a:solidFill>
              <a:effectLst/>
              <a:uLnTx/>
              <a:uFillTx/>
              <a:latin typeface="IBM Plex Sans Medium"/>
              <a:sym typeface="IBM Plex Sans Medium"/>
            </a:endParaRPr>
          </a:p>
        </p:txBody>
      </p:sp>
      <p:sp>
        <p:nvSpPr>
          <p:cNvPr id="21" name="Google Shape;584;p33">
            <a:extLst>
              <a:ext uri="{FF2B5EF4-FFF2-40B4-BE49-F238E27FC236}">
                <a16:creationId xmlns:a16="http://schemas.microsoft.com/office/drawing/2014/main" id="{4AA086EF-09CE-FE96-995D-D4557496F31B}"/>
              </a:ext>
            </a:extLst>
          </p:cNvPr>
          <p:cNvSpPr txBox="1">
            <a:spLocks/>
          </p:cNvSpPr>
          <p:nvPr/>
        </p:nvSpPr>
        <p:spPr>
          <a:xfrm>
            <a:off x="4561332" y="5382231"/>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Mailchimp</a:t>
            </a:r>
          </a:p>
        </p:txBody>
      </p:sp>
      <p:sp>
        <p:nvSpPr>
          <p:cNvPr id="22" name="Google Shape;585;p33">
            <a:extLst>
              <a:ext uri="{FF2B5EF4-FFF2-40B4-BE49-F238E27FC236}">
                <a16:creationId xmlns:a16="http://schemas.microsoft.com/office/drawing/2014/main" id="{26281576-B03B-F164-FE9C-C3100D1435FB}"/>
              </a:ext>
            </a:extLst>
          </p:cNvPr>
          <p:cNvSpPr txBox="1">
            <a:spLocks/>
          </p:cNvSpPr>
          <p:nvPr/>
        </p:nvSpPr>
        <p:spPr>
          <a:xfrm>
            <a:off x="4561368" y="5901743"/>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Source Name</a:t>
            </a:r>
          </a:p>
        </p:txBody>
      </p:sp>
      <p:sp>
        <p:nvSpPr>
          <p:cNvPr id="23" name="Google Shape;586;p33">
            <a:extLst>
              <a:ext uri="{FF2B5EF4-FFF2-40B4-BE49-F238E27FC236}">
                <a16:creationId xmlns:a16="http://schemas.microsoft.com/office/drawing/2014/main" id="{91D6E322-B62D-9D9F-72BB-D5BD8C070BAE}"/>
              </a:ext>
            </a:extLst>
          </p:cNvPr>
          <p:cNvSpPr txBox="1">
            <a:spLocks/>
          </p:cNvSpPr>
          <p:nvPr/>
        </p:nvSpPr>
        <p:spPr>
          <a:xfrm>
            <a:off x="1034260" y="5382231"/>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CEO</a:t>
            </a:r>
          </a:p>
        </p:txBody>
      </p:sp>
      <p:sp>
        <p:nvSpPr>
          <p:cNvPr id="24" name="Google Shape;587;p33">
            <a:extLst>
              <a:ext uri="{FF2B5EF4-FFF2-40B4-BE49-F238E27FC236}">
                <a16:creationId xmlns:a16="http://schemas.microsoft.com/office/drawing/2014/main" id="{C77ECB06-88E7-0E64-6C36-04BCB55F2857}"/>
              </a:ext>
            </a:extLst>
          </p:cNvPr>
          <p:cNvSpPr txBox="1">
            <a:spLocks/>
          </p:cNvSpPr>
          <p:nvPr/>
        </p:nvSpPr>
        <p:spPr>
          <a:xfrm>
            <a:off x="1034224" y="5901743"/>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Job Title</a:t>
            </a:r>
          </a:p>
        </p:txBody>
      </p:sp>
      <p:sp>
        <p:nvSpPr>
          <p:cNvPr id="25" name="Google Shape;588;p33">
            <a:extLst>
              <a:ext uri="{FF2B5EF4-FFF2-40B4-BE49-F238E27FC236}">
                <a16:creationId xmlns:a16="http://schemas.microsoft.com/office/drawing/2014/main" id="{1E5DF5D5-F2F4-A625-3979-0266CF9FEDDB}"/>
              </a:ext>
            </a:extLst>
          </p:cNvPr>
          <p:cNvSpPr txBox="1">
            <a:spLocks/>
          </p:cNvSpPr>
          <p:nvPr/>
        </p:nvSpPr>
        <p:spPr>
          <a:xfrm>
            <a:off x="8088513" y="5382231"/>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Gmail.com</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26" name="Google Shape;589;p33">
            <a:extLst>
              <a:ext uri="{FF2B5EF4-FFF2-40B4-BE49-F238E27FC236}">
                <a16:creationId xmlns:a16="http://schemas.microsoft.com/office/drawing/2014/main" id="{FA8ED829-3066-78CC-D3B1-1855F52E8333}"/>
              </a:ext>
            </a:extLst>
          </p:cNvPr>
          <p:cNvSpPr txBox="1">
            <a:spLocks/>
          </p:cNvSpPr>
          <p:nvPr/>
        </p:nvSpPr>
        <p:spPr>
          <a:xfrm>
            <a:off x="8088476" y="5901743"/>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Domain_name</a:t>
            </a:r>
          </a:p>
        </p:txBody>
      </p:sp>
      <p:grpSp>
        <p:nvGrpSpPr>
          <p:cNvPr id="35" name="Google Shape;4869;p62">
            <a:extLst>
              <a:ext uri="{FF2B5EF4-FFF2-40B4-BE49-F238E27FC236}">
                <a16:creationId xmlns:a16="http://schemas.microsoft.com/office/drawing/2014/main" id="{7B349BA7-0EAA-CA5A-1012-4CAB20E122AE}"/>
              </a:ext>
            </a:extLst>
          </p:cNvPr>
          <p:cNvGrpSpPr/>
          <p:nvPr/>
        </p:nvGrpSpPr>
        <p:grpSpPr>
          <a:xfrm>
            <a:off x="2386061" y="2183648"/>
            <a:ext cx="576302" cy="511871"/>
            <a:chOff x="6644304" y="3073628"/>
            <a:chExt cx="576302" cy="511871"/>
          </a:xfrm>
        </p:grpSpPr>
        <p:sp>
          <p:nvSpPr>
            <p:cNvPr id="36" name="Google Shape;4870;p62">
              <a:extLst>
                <a:ext uri="{FF2B5EF4-FFF2-40B4-BE49-F238E27FC236}">
                  <a16:creationId xmlns:a16="http://schemas.microsoft.com/office/drawing/2014/main" id="{277633C8-3067-096E-F723-BC5DE795D257}"/>
                </a:ext>
              </a:extLst>
            </p:cNvPr>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4871;p62">
              <a:extLst>
                <a:ext uri="{FF2B5EF4-FFF2-40B4-BE49-F238E27FC236}">
                  <a16:creationId xmlns:a16="http://schemas.microsoft.com/office/drawing/2014/main" id="{EDC3F64F-1194-4D97-AB2C-660D4FDD0E55}"/>
                </a:ext>
              </a:extLst>
            </p:cNvPr>
            <p:cNvGrpSpPr/>
            <p:nvPr/>
          </p:nvGrpSpPr>
          <p:grpSpPr>
            <a:xfrm>
              <a:off x="6712169" y="3085440"/>
              <a:ext cx="481622" cy="494913"/>
              <a:chOff x="6712169" y="3085440"/>
              <a:chExt cx="481622" cy="494913"/>
            </a:xfrm>
          </p:grpSpPr>
          <p:sp>
            <p:nvSpPr>
              <p:cNvPr id="46" name="Google Shape;4872;p62">
                <a:extLst>
                  <a:ext uri="{FF2B5EF4-FFF2-40B4-BE49-F238E27FC236}">
                    <a16:creationId xmlns:a16="http://schemas.microsoft.com/office/drawing/2014/main" id="{8B3D28ED-D28F-5ED8-6CC6-6EF0A0216762}"/>
                  </a:ext>
                </a:extLst>
              </p:cNvPr>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73;p62">
                <a:extLst>
                  <a:ext uri="{FF2B5EF4-FFF2-40B4-BE49-F238E27FC236}">
                    <a16:creationId xmlns:a16="http://schemas.microsoft.com/office/drawing/2014/main" id="{19E76DC7-0328-1374-3CF4-C6E5A510960A}"/>
                  </a:ext>
                </a:extLst>
              </p:cNvPr>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874;p62">
                <a:extLst>
                  <a:ext uri="{FF2B5EF4-FFF2-40B4-BE49-F238E27FC236}">
                    <a16:creationId xmlns:a16="http://schemas.microsoft.com/office/drawing/2014/main" id="{90C789F1-CE8E-C6A1-89BA-68363C6BBCF6}"/>
                  </a:ext>
                </a:extLst>
              </p:cNvPr>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875;p62">
                <a:extLst>
                  <a:ext uri="{FF2B5EF4-FFF2-40B4-BE49-F238E27FC236}">
                    <a16:creationId xmlns:a16="http://schemas.microsoft.com/office/drawing/2014/main" id="{79441E3E-F778-7540-9617-E81166A6DCD5}"/>
                  </a:ext>
                </a:extLst>
              </p:cNvPr>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876;p62">
                <a:extLst>
                  <a:ext uri="{FF2B5EF4-FFF2-40B4-BE49-F238E27FC236}">
                    <a16:creationId xmlns:a16="http://schemas.microsoft.com/office/drawing/2014/main" id="{AFEA2F22-8030-92FD-F491-6FA052B45122}"/>
                  </a:ext>
                </a:extLst>
              </p:cNvPr>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877;p62">
              <a:extLst>
                <a:ext uri="{FF2B5EF4-FFF2-40B4-BE49-F238E27FC236}">
                  <a16:creationId xmlns:a16="http://schemas.microsoft.com/office/drawing/2014/main" id="{E159E535-87A8-76F3-51C8-A9D67B4AC09D}"/>
                </a:ext>
              </a:extLst>
            </p:cNvPr>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78;p62">
              <a:extLst>
                <a:ext uri="{FF2B5EF4-FFF2-40B4-BE49-F238E27FC236}">
                  <a16:creationId xmlns:a16="http://schemas.microsoft.com/office/drawing/2014/main" id="{06D686B9-0931-64EB-0D42-B80989E9FBC5}"/>
                </a:ext>
              </a:extLst>
            </p:cNvPr>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79;p62">
              <a:extLst>
                <a:ext uri="{FF2B5EF4-FFF2-40B4-BE49-F238E27FC236}">
                  <a16:creationId xmlns:a16="http://schemas.microsoft.com/office/drawing/2014/main" id="{0C89FC4C-6977-8455-6BF8-8A771D7FEC6E}"/>
                </a:ext>
              </a:extLst>
            </p:cNvPr>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7096;p68">
            <a:extLst>
              <a:ext uri="{FF2B5EF4-FFF2-40B4-BE49-F238E27FC236}">
                <a16:creationId xmlns:a16="http://schemas.microsoft.com/office/drawing/2014/main" id="{2DA813AE-0C86-13D8-A6F4-FEA973AF7CE5}"/>
              </a:ext>
            </a:extLst>
          </p:cNvPr>
          <p:cNvGrpSpPr/>
          <p:nvPr/>
        </p:nvGrpSpPr>
        <p:grpSpPr>
          <a:xfrm>
            <a:off x="9579827" y="2237739"/>
            <a:ext cx="368134" cy="371814"/>
            <a:chOff x="-37804925" y="3953450"/>
            <a:chExt cx="315075" cy="318225"/>
          </a:xfrm>
        </p:grpSpPr>
        <p:sp>
          <p:nvSpPr>
            <p:cNvPr id="123" name="Google Shape;7097;p68">
              <a:extLst>
                <a:ext uri="{FF2B5EF4-FFF2-40B4-BE49-F238E27FC236}">
                  <a16:creationId xmlns:a16="http://schemas.microsoft.com/office/drawing/2014/main" id="{5A42E69A-AE3D-4F6E-ECF3-7F689F58CDBB}"/>
                </a:ext>
              </a:extLst>
            </p:cNvPr>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7098;p68">
              <a:extLst>
                <a:ext uri="{FF2B5EF4-FFF2-40B4-BE49-F238E27FC236}">
                  <a16:creationId xmlns:a16="http://schemas.microsoft.com/office/drawing/2014/main" id="{81918169-8786-60B9-4FBD-4A2D9FBCB20F}"/>
                </a:ext>
              </a:extLst>
            </p:cNvPr>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7099;p68">
              <a:extLst>
                <a:ext uri="{FF2B5EF4-FFF2-40B4-BE49-F238E27FC236}">
                  <a16:creationId xmlns:a16="http://schemas.microsoft.com/office/drawing/2014/main" id="{315F1C20-CBFB-7ECA-5A5A-971E478646B2}"/>
                </a:ext>
              </a:extLst>
            </p:cNvPr>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6" name="Google Shape;7177;p68">
            <a:extLst>
              <a:ext uri="{FF2B5EF4-FFF2-40B4-BE49-F238E27FC236}">
                <a16:creationId xmlns:a16="http://schemas.microsoft.com/office/drawing/2014/main" id="{F7CF6A15-B3DC-573F-763D-A67C99715E64}"/>
              </a:ext>
            </a:extLst>
          </p:cNvPr>
          <p:cNvGrpSpPr/>
          <p:nvPr/>
        </p:nvGrpSpPr>
        <p:grpSpPr>
          <a:xfrm>
            <a:off x="5974010" y="2187162"/>
            <a:ext cx="466950" cy="548901"/>
            <a:chOff x="-27691025" y="3175300"/>
            <a:chExt cx="251275" cy="295375"/>
          </a:xfrm>
        </p:grpSpPr>
        <p:sp>
          <p:nvSpPr>
            <p:cNvPr id="127" name="Google Shape;7178;p68">
              <a:extLst>
                <a:ext uri="{FF2B5EF4-FFF2-40B4-BE49-F238E27FC236}">
                  <a16:creationId xmlns:a16="http://schemas.microsoft.com/office/drawing/2014/main" id="{77B999CB-04E0-CD54-7433-262E42921E7A}"/>
                </a:ext>
              </a:extLst>
            </p:cNvPr>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7179;p68">
              <a:extLst>
                <a:ext uri="{FF2B5EF4-FFF2-40B4-BE49-F238E27FC236}">
                  <a16:creationId xmlns:a16="http://schemas.microsoft.com/office/drawing/2014/main" id="{80E4BA2C-1B3A-331F-0B3C-12422901DEB4}"/>
                </a:ext>
              </a:extLst>
            </p:cNvPr>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7180;p68">
              <a:extLst>
                <a:ext uri="{FF2B5EF4-FFF2-40B4-BE49-F238E27FC236}">
                  <a16:creationId xmlns:a16="http://schemas.microsoft.com/office/drawing/2014/main" id="{D3024387-FAF2-4302-3811-8A2C6B99CFA6}"/>
                </a:ext>
              </a:extLst>
            </p:cNvPr>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7181;p68">
              <a:extLst>
                <a:ext uri="{FF2B5EF4-FFF2-40B4-BE49-F238E27FC236}">
                  <a16:creationId xmlns:a16="http://schemas.microsoft.com/office/drawing/2014/main" id="{90BF54F2-BEA4-D64E-7B2B-31392FE7ADF5}"/>
                </a:ext>
              </a:extLst>
            </p:cNvPr>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1" name="Google Shape;7387;p69">
            <a:extLst>
              <a:ext uri="{FF2B5EF4-FFF2-40B4-BE49-F238E27FC236}">
                <a16:creationId xmlns:a16="http://schemas.microsoft.com/office/drawing/2014/main" id="{26A20B8F-AFD2-C454-B751-6E93AD4B329B}"/>
              </a:ext>
            </a:extLst>
          </p:cNvPr>
          <p:cNvGrpSpPr/>
          <p:nvPr/>
        </p:nvGrpSpPr>
        <p:grpSpPr>
          <a:xfrm>
            <a:off x="2389211" y="4705534"/>
            <a:ext cx="561642" cy="555598"/>
            <a:chOff x="-64406125" y="3362225"/>
            <a:chExt cx="318225" cy="314800"/>
          </a:xfrm>
        </p:grpSpPr>
        <p:sp>
          <p:nvSpPr>
            <p:cNvPr id="132" name="Google Shape;7388;p69">
              <a:extLst>
                <a:ext uri="{FF2B5EF4-FFF2-40B4-BE49-F238E27FC236}">
                  <a16:creationId xmlns:a16="http://schemas.microsoft.com/office/drawing/2014/main" id="{ACAC8AC8-8089-8CE0-3D25-03CBF257BCEB}"/>
                </a:ext>
              </a:extLst>
            </p:cNvPr>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7389;p69">
              <a:extLst>
                <a:ext uri="{FF2B5EF4-FFF2-40B4-BE49-F238E27FC236}">
                  <a16:creationId xmlns:a16="http://schemas.microsoft.com/office/drawing/2014/main" id="{46254F8C-2978-86BC-E24E-F00299A46D45}"/>
                </a:ext>
              </a:extLst>
            </p:cNvPr>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4" name="Google Shape;7883;p70">
            <a:extLst>
              <a:ext uri="{FF2B5EF4-FFF2-40B4-BE49-F238E27FC236}">
                <a16:creationId xmlns:a16="http://schemas.microsoft.com/office/drawing/2014/main" id="{365EE8C1-5AB4-8FA5-BE9C-9B2EEAA5703A}"/>
              </a:ext>
            </a:extLst>
          </p:cNvPr>
          <p:cNvGrpSpPr/>
          <p:nvPr/>
        </p:nvGrpSpPr>
        <p:grpSpPr>
          <a:xfrm>
            <a:off x="5923936" y="4672543"/>
            <a:ext cx="535413" cy="533997"/>
            <a:chOff x="-33646250" y="3586425"/>
            <a:chExt cx="293000" cy="292225"/>
          </a:xfrm>
        </p:grpSpPr>
        <p:sp>
          <p:nvSpPr>
            <p:cNvPr id="135" name="Google Shape;7884;p70">
              <a:extLst>
                <a:ext uri="{FF2B5EF4-FFF2-40B4-BE49-F238E27FC236}">
                  <a16:creationId xmlns:a16="http://schemas.microsoft.com/office/drawing/2014/main" id="{0815C403-B929-6168-CB0A-6024EF64EC9E}"/>
                </a:ext>
              </a:extLst>
            </p:cNvPr>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7885;p70">
              <a:extLst>
                <a:ext uri="{FF2B5EF4-FFF2-40B4-BE49-F238E27FC236}">
                  <a16:creationId xmlns:a16="http://schemas.microsoft.com/office/drawing/2014/main" id="{B427588A-6217-C7FA-FC0C-FD81E2F8A951}"/>
                </a:ext>
              </a:extLst>
            </p:cNvPr>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7" name="Google Shape;7886;p70">
            <a:extLst>
              <a:ext uri="{FF2B5EF4-FFF2-40B4-BE49-F238E27FC236}">
                <a16:creationId xmlns:a16="http://schemas.microsoft.com/office/drawing/2014/main" id="{FC6CCC2E-127E-9E14-7FC5-1604622DE9CB}"/>
              </a:ext>
            </a:extLst>
          </p:cNvPr>
          <p:cNvGrpSpPr/>
          <p:nvPr/>
        </p:nvGrpSpPr>
        <p:grpSpPr>
          <a:xfrm>
            <a:off x="9480376" y="4679597"/>
            <a:ext cx="525504" cy="526943"/>
            <a:chOff x="-33645475" y="3944800"/>
            <a:chExt cx="292225" cy="293025"/>
          </a:xfrm>
        </p:grpSpPr>
        <p:sp>
          <p:nvSpPr>
            <p:cNvPr id="138" name="Google Shape;7887;p70">
              <a:extLst>
                <a:ext uri="{FF2B5EF4-FFF2-40B4-BE49-F238E27FC236}">
                  <a16:creationId xmlns:a16="http://schemas.microsoft.com/office/drawing/2014/main" id="{28B4A5DD-FB6A-F467-48E3-B930384048D5}"/>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7888;p70">
              <a:extLst>
                <a:ext uri="{FF2B5EF4-FFF2-40B4-BE49-F238E27FC236}">
                  <a16:creationId xmlns:a16="http://schemas.microsoft.com/office/drawing/2014/main" id="{53B695C5-7E71-1D91-D3C9-16F85BF77F84}"/>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7889;p70">
              <a:extLst>
                <a:ext uri="{FF2B5EF4-FFF2-40B4-BE49-F238E27FC236}">
                  <a16:creationId xmlns:a16="http://schemas.microsoft.com/office/drawing/2014/main" id="{FBB93B8A-1A70-3F1D-02C6-525BC3501566}"/>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7890;p70">
              <a:extLst>
                <a:ext uri="{FF2B5EF4-FFF2-40B4-BE49-F238E27FC236}">
                  <a16:creationId xmlns:a16="http://schemas.microsoft.com/office/drawing/2014/main" id="{8BAE8E9E-9020-28BC-5113-B3C414EB1E5E}"/>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7891;p70">
              <a:extLst>
                <a:ext uri="{FF2B5EF4-FFF2-40B4-BE49-F238E27FC236}">
                  <a16:creationId xmlns:a16="http://schemas.microsoft.com/office/drawing/2014/main" id="{E91038EC-470D-20B2-E2B9-56F364DDD1A6}"/>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7892;p70">
              <a:extLst>
                <a:ext uri="{FF2B5EF4-FFF2-40B4-BE49-F238E27FC236}">
                  <a16:creationId xmlns:a16="http://schemas.microsoft.com/office/drawing/2014/main" id="{8017815D-C31D-585F-5CAE-C8FEBE7C9CB3}"/>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7893;p70">
              <a:extLst>
                <a:ext uri="{FF2B5EF4-FFF2-40B4-BE49-F238E27FC236}">
                  <a16:creationId xmlns:a16="http://schemas.microsoft.com/office/drawing/2014/main" id="{63B74E3B-9178-C02E-DB05-5023875CF098}"/>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7894;p70">
              <a:extLst>
                <a:ext uri="{FF2B5EF4-FFF2-40B4-BE49-F238E27FC236}">
                  <a16:creationId xmlns:a16="http://schemas.microsoft.com/office/drawing/2014/main" id="{2A94B8A3-BF50-D43B-0F95-E98BA2907DCF}"/>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7895;p70">
              <a:extLst>
                <a:ext uri="{FF2B5EF4-FFF2-40B4-BE49-F238E27FC236}">
                  <a16:creationId xmlns:a16="http://schemas.microsoft.com/office/drawing/2014/main" id="{D2CDF721-AAC4-C369-CCDA-C81AC30E50F1}"/>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7896;p70">
              <a:extLst>
                <a:ext uri="{FF2B5EF4-FFF2-40B4-BE49-F238E27FC236}">
                  <a16:creationId xmlns:a16="http://schemas.microsoft.com/office/drawing/2014/main" id="{62E3EB06-38F0-3CEB-D00C-018DD00471DB}"/>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84625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53512" y="8311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Cluster ‘1’ and Centroids</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sp>
        <p:nvSpPr>
          <p:cNvPr id="8" name="Google Shape;571;p33">
            <a:extLst>
              <a:ext uri="{FF2B5EF4-FFF2-40B4-BE49-F238E27FC236}">
                <a16:creationId xmlns:a16="http://schemas.microsoft.com/office/drawing/2014/main" id="{804B1D39-8013-7241-C0A2-1D0701D7BB06}"/>
              </a:ext>
            </a:extLst>
          </p:cNvPr>
          <p:cNvSpPr/>
          <p:nvPr/>
        </p:nvSpPr>
        <p:spPr>
          <a:xfrm>
            <a:off x="2248680" y="202202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572;p33">
            <a:extLst>
              <a:ext uri="{FF2B5EF4-FFF2-40B4-BE49-F238E27FC236}">
                <a16:creationId xmlns:a16="http://schemas.microsoft.com/office/drawing/2014/main" id="{6A70B2F0-7A50-E437-3793-C45D85D40923}"/>
              </a:ext>
            </a:extLst>
          </p:cNvPr>
          <p:cNvSpPr/>
          <p:nvPr/>
        </p:nvSpPr>
        <p:spPr>
          <a:xfrm>
            <a:off x="5775844" y="202202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73;p33">
            <a:extLst>
              <a:ext uri="{FF2B5EF4-FFF2-40B4-BE49-F238E27FC236}">
                <a16:creationId xmlns:a16="http://schemas.microsoft.com/office/drawing/2014/main" id="{5218B0E9-8306-F6E5-9D3A-E8297E50B5A8}"/>
              </a:ext>
            </a:extLst>
          </p:cNvPr>
          <p:cNvSpPr/>
          <p:nvPr/>
        </p:nvSpPr>
        <p:spPr>
          <a:xfrm>
            <a:off x="9302879" y="202202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574;p33">
            <a:extLst>
              <a:ext uri="{FF2B5EF4-FFF2-40B4-BE49-F238E27FC236}">
                <a16:creationId xmlns:a16="http://schemas.microsoft.com/office/drawing/2014/main" id="{8B4EF46A-2710-7507-D25A-6AA2426A2836}"/>
              </a:ext>
            </a:extLst>
          </p:cNvPr>
          <p:cNvSpPr/>
          <p:nvPr/>
        </p:nvSpPr>
        <p:spPr>
          <a:xfrm>
            <a:off x="2248680" y="454707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575;p33">
            <a:extLst>
              <a:ext uri="{FF2B5EF4-FFF2-40B4-BE49-F238E27FC236}">
                <a16:creationId xmlns:a16="http://schemas.microsoft.com/office/drawing/2014/main" id="{19534059-A2CC-2935-7678-B9ABA8292346}"/>
              </a:ext>
            </a:extLst>
          </p:cNvPr>
          <p:cNvSpPr/>
          <p:nvPr/>
        </p:nvSpPr>
        <p:spPr>
          <a:xfrm>
            <a:off x="5775844" y="454707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576;p33">
            <a:extLst>
              <a:ext uri="{FF2B5EF4-FFF2-40B4-BE49-F238E27FC236}">
                <a16:creationId xmlns:a16="http://schemas.microsoft.com/office/drawing/2014/main" id="{66C1BC8A-18CF-6CA5-B851-497A070FBE49}"/>
              </a:ext>
            </a:extLst>
          </p:cNvPr>
          <p:cNvSpPr/>
          <p:nvPr/>
        </p:nvSpPr>
        <p:spPr>
          <a:xfrm>
            <a:off x="9302879" y="4547073"/>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5" name="Google Shape;4869;p62">
            <a:extLst>
              <a:ext uri="{FF2B5EF4-FFF2-40B4-BE49-F238E27FC236}">
                <a16:creationId xmlns:a16="http://schemas.microsoft.com/office/drawing/2014/main" id="{7B349BA7-0EAA-CA5A-1012-4CAB20E122AE}"/>
              </a:ext>
            </a:extLst>
          </p:cNvPr>
          <p:cNvGrpSpPr/>
          <p:nvPr/>
        </p:nvGrpSpPr>
        <p:grpSpPr>
          <a:xfrm>
            <a:off x="2386061" y="2183648"/>
            <a:ext cx="576302" cy="511871"/>
            <a:chOff x="6644304" y="3073628"/>
            <a:chExt cx="576302" cy="511871"/>
          </a:xfrm>
        </p:grpSpPr>
        <p:sp>
          <p:nvSpPr>
            <p:cNvPr id="36" name="Google Shape;4870;p62">
              <a:extLst>
                <a:ext uri="{FF2B5EF4-FFF2-40B4-BE49-F238E27FC236}">
                  <a16:creationId xmlns:a16="http://schemas.microsoft.com/office/drawing/2014/main" id="{277633C8-3067-096E-F723-BC5DE795D257}"/>
                </a:ext>
              </a:extLst>
            </p:cNvPr>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4871;p62">
              <a:extLst>
                <a:ext uri="{FF2B5EF4-FFF2-40B4-BE49-F238E27FC236}">
                  <a16:creationId xmlns:a16="http://schemas.microsoft.com/office/drawing/2014/main" id="{EDC3F64F-1194-4D97-AB2C-660D4FDD0E55}"/>
                </a:ext>
              </a:extLst>
            </p:cNvPr>
            <p:cNvGrpSpPr/>
            <p:nvPr/>
          </p:nvGrpSpPr>
          <p:grpSpPr>
            <a:xfrm>
              <a:off x="6712169" y="3085440"/>
              <a:ext cx="481622" cy="494913"/>
              <a:chOff x="6712169" y="3085440"/>
              <a:chExt cx="481622" cy="494913"/>
            </a:xfrm>
          </p:grpSpPr>
          <p:sp>
            <p:nvSpPr>
              <p:cNvPr id="46" name="Google Shape;4872;p62">
                <a:extLst>
                  <a:ext uri="{FF2B5EF4-FFF2-40B4-BE49-F238E27FC236}">
                    <a16:creationId xmlns:a16="http://schemas.microsoft.com/office/drawing/2014/main" id="{8B3D28ED-D28F-5ED8-6CC6-6EF0A0216762}"/>
                  </a:ext>
                </a:extLst>
              </p:cNvPr>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73;p62">
                <a:extLst>
                  <a:ext uri="{FF2B5EF4-FFF2-40B4-BE49-F238E27FC236}">
                    <a16:creationId xmlns:a16="http://schemas.microsoft.com/office/drawing/2014/main" id="{19E76DC7-0328-1374-3CF4-C6E5A510960A}"/>
                  </a:ext>
                </a:extLst>
              </p:cNvPr>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874;p62">
                <a:extLst>
                  <a:ext uri="{FF2B5EF4-FFF2-40B4-BE49-F238E27FC236}">
                    <a16:creationId xmlns:a16="http://schemas.microsoft.com/office/drawing/2014/main" id="{90C789F1-CE8E-C6A1-89BA-68363C6BBCF6}"/>
                  </a:ext>
                </a:extLst>
              </p:cNvPr>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875;p62">
                <a:extLst>
                  <a:ext uri="{FF2B5EF4-FFF2-40B4-BE49-F238E27FC236}">
                    <a16:creationId xmlns:a16="http://schemas.microsoft.com/office/drawing/2014/main" id="{79441E3E-F778-7540-9617-E81166A6DCD5}"/>
                  </a:ext>
                </a:extLst>
              </p:cNvPr>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876;p62">
                <a:extLst>
                  <a:ext uri="{FF2B5EF4-FFF2-40B4-BE49-F238E27FC236}">
                    <a16:creationId xmlns:a16="http://schemas.microsoft.com/office/drawing/2014/main" id="{AFEA2F22-8030-92FD-F491-6FA052B45122}"/>
                  </a:ext>
                </a:extLst>
              </p:cNvPr>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877;p62">
              <a:extLst>
                <a:ext uri="{FF2B5EF4-FFF2-40B4-BE49-F238E27FC236}">
                  <a16:creationId xmlns:a16="http://schemas.microsoft.com/office/drawing/2014/main" id="{E159E535-87A8-76F3-51C8-A9D67B4AC09D}"/>
                </a:ext>
              </a:extLst>
            </p:cNvPr>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78;p62">
              <a:extLst>
                <a:ext uri="{FF2B5EF4-FFF2-40B4-BE49-F238E27FC236}">
                  <a16:creationId xmlns:a16="http://schemas.microsoft.com/office/drawing/2014/main" id="{06D686B9-0931-64EB-0D42-B80989E9FBC5}"/>
                </a:ext>
              </a:extLst>
            </p:cNvPr>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79;p62">
              <a:extLst>
                <a:ext uri="{FF2B5EF4-FFF2-40B4-BE49-F238E27FC236}">
                  <a16:creationId xmlns:a16="http://schemas.microsoft.com/office/drawing/2014/main" id="{0C89FC4C-6977-8455-6BF8-8A771D7FEC6E}"/>
                </a:ext>
              </a:extLst>
            </p:cNvPr>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7096;p68">
            <a:extLst>
              <a:ext uri="{FF2B5EF4-FFF2-40B4-BE49-F238E27FC236}">
                <a16:creationId xmlns:a16="http://schemas.microsoft.com/office/drawing/2014/main" id="{2DA813AE-0C86-13D8-A6F4-FEA973AF7CE5}"/>
              </a:ext>
            </a:extLst>
          </p:cNvPr>
          <p:cNvGrpSpPr/>
          <p:nvPr/>
        </p:nvGrpSpPr>
        <p:grpSpPr>
          <a:xfrm>
            <a:off x="9579827" y="2237739"/>
            <a:ext cx="368134" cy="371814"/>
            <a:chOff x="-37804925" y="3953450"/>
            <a:chExt cx="315075" cy="318225"/>
          </a:xfrm>
        </p:grpSpPr>
        <p:sp>
          <p:nvSpPr>
            <p:cNvPr id="123" name="Google Shape;7097;p68">
              <a:extLst>
                <a:ext uri="{FF2B5EF4-FFF2-40B4-BE49-F238E27FC236}">
                  <a16:creationId xmlns:a16="http://schemas.microsoft.com/office/drawing/2014/main" id="{5A42E69A-AE3D-4F6E-ECF3-7F689F58CDBB}"/>
                </a:ext>
              </a:extLst>
            </p:cNvPr>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7098;p68">
              <a:extLst>
                <a:ext uri="{FF2B5EF4-FFF2-40B4-BE49-F238E27FC236}">
                  <a16:creationId xmlns:a16="http://schemas.microsoft.com/office/drawing/2014/main" id="{81918169-8786-60B9-4FBD-4A2D9FBCB20F}"/>
                </a:ext>
              </a:extLst>
            </p:cNvPr>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7099;p68">
              <a:extLst>
                <a:ext uri="{FF2B5EF4-FFF2-40B4-BE49-F238E27FC236}">
                  <a16:creationId xmlns:a16="http://schemas.microsoft.com/office/drawing/2014/main" id="{315F1C20-CBFB-7ECA-5A5A-971E478646B2}"/>
                </a:ext>
              </a:extLst>
            </p:cNvPr>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6" name="Google Shape;7177;p68">
            <a:extLst>
              <a:ext uri="{FF2B5EF4-FFF2-40B4-BE49-F238E27FC236}">
                <a16:creationId xmlns:a16="http://schemas.microsoft.com/office/drawing/2014/main" id="{F7CF6A15-B3DC-573F-763D-A67C99715E64}"/>
              </a:ext>
            </a:extLst>
          </p:cNvPr>
          <p:cNvGrpSpPr/>
          <p:nvPr/>
        </p:nvGrpSpPr>
        <p:grpSpPr>
          <a:xfrm>
            <a:off x="5974010" y="2187162"/>
            <a:ext cx="466950" cy="548901"/>
            <a:chOff x="-27691025" y="3175300"/>
            <a:chExt cx="251275" cy="295375"/>
          </a:xfrm>
        </p:grpSpPr>
        <p:sp>
          <p:nvSpPr>
            <p:cNvPr id="127" name="Google Shape;7178;p68">
              <a:extLst>
                <a:ext uri="{FF2B5EF4-FFF2-40B4-BE49-F238E27FC236}">
                  <a16:creationId xmlns:a16="http://schemas.microsoft.com/office/drawing/2014/main" id="{77B999CB-04E0-CD54-7433-262E42921E7A}"/>
                </a:ext>
              </a:extLst>
            </p:cNvPr>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7179;p68">
              <a:extLst>
                <a:ext uri="{FF2B5EF4-FFF2-40B4-BE49-F238E27FC236}">
                  <a16:creationId xmlns:a16="http://schemas.microsoft.com/office/drawing/2014/main" id="{80E4BA2C-1B3A-331F-0B3C-12422901DEB4}"/>
                </a:ext>
              </a:extLst>
            </p:cNvPr>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7180;p68">
              <a:extLst>
                <a:ext uri="{FF2B5EF4-FFF2-40B4-BE49-F238E27FC236}">
                  <a16:creationId xmlns:a16="http://schemas.microsoft.com/office/drawing/2014/main" id="{D3024387-FAF2-4302-3811-8A2C6B99CFA6}"/>
                </a:ext>
              </a:extLst>
            </p:cNvPr>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7181;p68">
              <a:extLst>
                <a:ext uri="{FF2B5EF4-FFF2-40B4-BE49-F238E27FC236}">
                  <a16:creationId xmlns:a16="http://schemas.microsoft.com/office/drawing/2014/main" id="{90BF54F2-BEA4-D64E-7B2B-31392FE7ADF5}"/>
                </a:ext>
              </a:extLst>
            </p:cNvPr>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1" name="Google Shape;7387;p69">
            <a:extLst>
              <a:ext uri="{FF2B5EF4-FFF2-40B4-BE49-F238E27FC236}">
                <a16:creationId xmlns:a16="http://schemas.microsoft.com/office/drawing/2014/main" id="{26A20B8F-AFD2-C454-B751-6E93AD4B329B}"/>
              </a:ext>
            </a:extLst>
          </p:cNvPr>
          <p:cNvGrpSpPr/>
          <p:nvPr/>
        </p:nvGrpSpPr>
        <p:grpSpPr>
          <a:xfrm>
            <a:off x="2389211" y="4705534"/>
            <a:ext cx="561642" cy="555598"/>
            <a:chOff x="-64406125" y="3362225"/>
            <a:chExt cx="318225" cy="314800"/>
          </a:xfrm>
        </p:grpSpPr>
        <p:sp>
          <p:nvSpPr>
            <p:cNvPr id="132" name="Google Shape;7388;p69">
              <a:extLst>
                <a:ext uri="{FF2B5EF4-FFF2-40B4-BE49-F238E27FC236}">
                  <a16:creationId xmlns:a16="http://schemas.microsoft.com/office/drawing/2014/main" id="{ACAC8AC8-8089-8CE0-3D25-03CBF257BCEB}"/>
                </a:ext>
              </a:extLst>
            </p:cNvPr>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7389;p69">
              <a:extLst>
                <a:ext uri="{FF2B5EF4-FFF2-40B4-BE49-F238E27FC236}">
                  <a16:creationId xmlns:a16="http://schemas.microsoft.com/office/drawing/2014/main" id="{46254F8C-2978-86BC-E24E-F00299A46D45}"/>
                </a:ext>
              </a:extLst>
            </p:cNvPr>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4" name="Google Shape;7883;p70">
            <a:extLst>
              <a:ext uri="{FF2B5EF4-FFF2-40B4-BE49-F238E27FC236}">
                <a16:creationId xmlns:a16="http://schemas.microsoft.com/office/drawing/2014/main" id="{365EE8C1-5AB4-8FA5-BE9C-9B2EEAA5703A}"/>
              </a:ext>
            </a:extLst>
          </p:cNvPr>
          <p:cNvGrpSpPr/>
          <p:nvPr/>
        </p:nvGrpSpPr>
        <p:grpSpPr>
          <a:xfrm>
            <a:off x="5923936" y="4672543"/>
            <a:ext cx="535413" cy="533997"/>
            <a:chOff x="-33646250" y="3586425"/>
            <a:chExt cx="293000" cy="292225"/>
          </a:xfrm>
        </p:grpSpPr>
        <p:sp>
          <p:nvSpPr>
            <p:cNvPr id="135" name="Google Shape;7884;p70">
              <a:extLst>
                <a:ext uri="{FF2B5EF4-FFF2-40B4-BE49-F238E27FC236}">
                  <a16:creationId xmlns:a16="http://schemas.microsoft.com/office/drawing/2014/main" id="{0815C403-B929-6168-CB0A-6024EF64EC9E}"/>
                </a:ext>
              </a:extLst>
            </p:cNvPr>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7885;p70">
              <a:extLst>
                <a:ext uri="{FF2B5EF4-FFF2-40B4-BE49-F238E27FC236}">
                  <a16:creationId xmlns:a16="http://schemas.microsoft.com/office/drawing/2014/main" id="{B427588A-6217-C7FA-FC0C-FD81E2F8A951}"/>
                </a:ext>
              </a:extLst>
            </p:cNvPr>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7" name="Google Shape;7886;p70">
            <a:extLst>
              <a:ext uri="{FF2B5EF4-FFF2-40B4-BE49-F238E27FC236}">
                <a16:creationId xmlns:a16="http://schemas.microsoft.com/office/drawing/2014/main" id="{FC6CCC2E-127E-9E14-7FC5-1604622DE9CB}"/>
              </a:ext>
            </a:extLst>
          </p:cNvPr>
          <p:cNvGrpSpPr/>
          <p:nvPr/>
        </p:nvGrpSpPr>
        <p:grpSpPr>
          <a:xfrm>
            <a:off x="9480376" y="4679597"/>
            <a:ext cx="525504" cy="526943"/>
            <a:chOff x="-33645475" y="3944800"/>
            <a:chExt cx="292225" cy="293025"/>
          </a:xfrm>
        </p:grpSpPr>
        <p:sp>
          <p:nvSpPr>
            <p:cNvPr id="138" name="Google Shape;7887;p70">
              <a:extLst>
                <a:ext uri="{FF2B5EF4-FFF2-40B4-BE49-F238E27FC236}">
                  <a16:creationId xmlns:a16="http://schemas.microsoft.com/office/drawing/2014/main" id="{28B4A5DD-FB6A-F467-48E3-B930384048D5}"/>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7888;p70">
              <a:extLst>
                <a:ext uri="{FF2B5EF4-FFF2-40B4-BE49-F238E27FC236}">
                  <a16:creationId xmlns:a16="http://schemas.microsoft.com/office/drawing/2014/main" id="{53B695C5-7E71-1D91-D3C9-16F85BF77F84}"/>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7889;p70">
              <a:extLst>
                <a:ext uri="{FF2B5EF4-FFF2-40B4-BE49-F238E27FC236}">
                  <a16:creationId xmlns:a16="http://schemas.microsoft.com/office/drawing/2014/main" id="{FBB93B8A-1A70-3F1D-02C6-525BC3501566}"/>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7890;p70">
              <a:extLst>
                <a:ext uri="{FF2B5EF4-FFF2-40B4-BE49-F238E27FC236}">
                  <a16:creationId xmlns:a16="http://schemas.microsoft.com/office/drawing/2014/main" id="{8BAE8E9E-9020-28BC-5113-B3C414EB1E5E}"/>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7891;p70">
              <a:extLst>
                <a:ext uri="{FF2B5EF4-FFF2-40B4-BE49-F238E27FC236}">
                  <a16:creationId xmlns:a16="http://schemas.microsoft.com/office/drawing/2014/main" id="{E91038EC-470D-20B2-E2B9-56F364DDD1A6}"/>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7892;p70">
              <a:extLst>
                <a:ext uri="{FF2B5EF4-FFF2-40B4-BE49-F238E27FC236}">
                  <a16:creationId xmlns:a16="http://schemas.microsoft.com/office/drawing/2014/main" id="{8017815D-C31D-585F-5CAE-C8FEBE7C9CB3}"/>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7893;p70">
              <a:extLst>
                <a:ext uri="{FF2B5EF4-FFF2-40B4-BE49-F238E27FC236}">
                  <a16:creationId xmlns:a16="http://schemas.microsoft.com/office/drawing/2014/main" id="{63B74E3B-9178-C02E-DB05-5023875CF098}"/>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7894;p70">
              <a:extLst>
                <a:ext uri="{FF2B5EF4-FFF2-40B4-BE49-F238E27FC236}">
                  <a16:creationId xmlns:a16="http://schemas.microsoft.com/office/drawing/2014/main" id="{2A94B8A3-BF50-D43B-0F95-E98BA2907DCF}"/>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7895;p70">
              <a:extLst>
                <a:ext uri="{FF2B5EF4-FFF2-40B4-BE49-F238E27FC236}">
                  <a16:creationId xmlns:a16="http://schemas.microsoft.com/office/drawing/2014/main" id="{D2CDF721-AAC4-C369-CCDA-C81AC30E50F1}"/>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7896;p70">
              <a:extLst>
                <a:ext uri="{FF2B5EF4-FFF2-40B4-BE49-F238E27FC236}">
                  <a16:creationId xmlns:a16="http://schemas.microsoft.com/office/drawing/2014/main" id="{62E3EB06-38F0-3CEB-D00C-018DD00471DB}"/>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7" name="Google Shape;578;p33">
            <a:extLst>
              <a:ext uri="{FF2B5EF4-FFF2-40B4-BE49-F238E27FC236}">
                <a16:creationId xmlns:a16="http://schemas.microsoft.com/office/drawing/2014/main" id="{8385E601-5E06-DD30-BCA3-0A45B41D37F1}"/>
              </a:ext>
            </a:extLst>
          </p:cNvPr>
          <p:cNvSpPr txBox="1">
            <a:spLocks/>
          </p:cNvSpPr>
          <p:nvPr/>
        </p:nvSpPr>
        <p:spPr>
          <a:xfrm>
            <a:off x="1034243" y="2857163"/>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I</a:t>
            </a:r>
            <a:r>
              <a:rPr lang="en-US" kern="0">
                <a:solidFill>
                  <a:srgbClr val="475765"/>
                </a:solidFill>
              </a:rPr>
              <a:t>N</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28" name="Google Shape;579;p33">
            <a:extLst>
              <a:ext uri="{FF2B5EF4-FFF2-40B4-BE49-F238E27FC236}">
                <a16:creationId xmlns:a16="http://schemas.microsoft.com/office/drawing/2014/main" id="{6C6F2C67-DEA3-3D35-4BD6-756B6725858E}"/>
              </a:ext>
            </a:extLst>
          </p:cNvPr>
          <p:cNvSpPr txBox="1">
            <a:spLocks/>
          </p:cNvSpPr>
          <p:nvPr/>
        </p:nvSpPr>
        <p:spPr>
          <a:xfrm>
            <a:off x="4561332" y="2857163"/>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Education</a:t>
            </a:r>
          </a:p>
        </p:txBody>
      </p:sp>
      <p:sp>
        <p:nvSpPr>
          <p:cNvPr id="29" name="Google Shape;580;p33">
            <a:extLst>
              <a:ext uri="{FF2B5EF4-FFF2-40B4-BE49-F238E27FC236}">
                <a16:creationId xmlns:a16="http://schemas.microsoft.com/office/drawing/2014/main" id="{FB51EF3D-6EF8-D1A5-9FBB-2275D8675401}"/>
              </a:ext>
            </a:extLst>
          </p:cNvPr>
          <p:cNvSpPr txBox="1">
            <a:spLocks/>
          </p:cNvSpPr>
          <p:nvPr/>
        </p:nvSpPr>
        <p:spPr>
          <a:xfrm>
            <a:off x="4561295" y="337676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Industry</a:t>
            </a:r>
          </a:p>
        </p:txBody>
      </p:sp>
      <p:sp>
        <p:nvSpPr>
          <p:cNvPr id="30" name="Google Shape;581;p33">
            <a:extLst>
              <a:ext uri="{FF2B5EF4-FFF2-40B4-BE49-F238E27FC236}">
                <a16:creationId xmlns:a16="http://schemas.microsoft.com/office/drawing/2014/main" id="{F42DC80C-9A4D-94B5-94C8-7B11957CF06C}"/>
              </a:ext>
            </a:extLst>
          </p:cNvPr>
          <p:cNvSpPr txBox="1">
            <a:spLocks/>
          </p:cNvSpPr>
          <p:nvPr/>
        </p:nvSpPr>
        <p:spPr>
          <a:xfrm>
            <a:off x="1034243" y="337676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India</a:t>
            </a:r>
          </a:p>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Country/Region</a:t>
            </a:r>
          </a:p>
        </p:txBody>
      </p:sp>
      <p:sp>
        <p:nvSpPr>
          <p:cNvPr id="31" name="Google Shape;582;p33">
            <a:extLst>
              <a:ext uri="{FF2B5EF4-FFF2-40B4-BE49-F238E27FC236}">
                <a16:creationId xmlns:a16="http://schemas.microsoft.com/office/drawing/2014/main" id="{31661BA7-B97C-4277-0AE8-9DB9A4F640AD}"/>
              </a:ext>
            </a:extLst>
          </p:cNvPr>
          <p:cNvSpPr txBox="1">
            <a:spLocks/>
          </p:cNvSpPr>
          <p:nvPr/>
        </p:nvSpPr>
        <p:spPr>
          <a:xfrm>
            <a:off x="8088513" y="2857163"/>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The Hong Kong Polytechnic University</a:t>
            </a:r>
          </a:p>
        </p:txBody>
      </p:sp>
      <p:sp>
        <p:nvSpPr>
          <p:cNvPr id="32" name="Google Shape;583;p33">
            <a:extLst>
              <a:ext uri="{FF2B5EF4-FFF2-40B4-BE49-F238E27FC236}">
                <a16:creationId xmlns:a16="http://schemas.microsoft.com/office/drawing/2014/main" id="{0AC9FB04-616E-E53E-69B4-6D1DCA279790}"/>
              </a:ext>
            </a:extLst>
          </p:cNvPr>
          <p:cNvSpPr txBox="1">
            <a:spLocks/>
          </p:cNvSpPr>
          <p:nvPr/>
        </p:nvSpPr>
        <p:spPr>
          <a:xfrm>
            <a:off x="8088476" y="337676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lang="en-US" kern="0">
                <a:solidFill>
                  <a:srgbClr val="5091A8"/>
                </a:solidFill>
              </a:rPr>
              <a:t>Organization</a:t>
            </a:r>
            <a:endParaRPr kumimoji="0" lang="en-US" sz="1400" b="0" i="0" u="none" strike="noStrike" kern="0" cap="none" spc="0" normalizeH="0" baseline="0" noProof="0">
              <a:ln>
                <a:noFill/>
              </a:ln>
              <a:solidFill>
                <a:srgbClr val="5091A8"/>
              </a:solidFill>
              <a:effectLst/>
              <a:uLnTx/>
              <a:uFillTx/>
              <a:latin typeface="IBM Plex Sans Medium"/>
              <a:sym typeface="IBM Plex Sans Medium"/>
            </a:endParaRPr>
          </a:p>
        </p:txBody>
      </p:sp>
      <p:sp>
        <p:nvSpPr>
          <p:cNvPr id="33" name="Google Shape;584;p33">
            <a:extLst>
              <a:ext uri="{FF2B5EF4-FFF2-40B4-BE49-F238E27FC236}">
                <a16:creationId xmlns:a16="http://schemas.microsoft.com/office/drawing/2014/main" id="{57B2D347-0383-BF25-6B48-7565251CB00E}"/>
              </a:ext>
            </a:extLst>
          </p:cNvPr>
          <p:cNvSpPr txBox="1">
            <a:spLocks/>
          </p:cNvSpPr>
          <p:nvPr/>
        </p:nvSpPr>
        <p:spPr>
          <a:xfrm>
            <a:off x="4561332" y="5382231"/>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Mailchimp</a:t>
            </a:r>
          </a:p>
        </p:txBody>
      </p:sp>
      <p:sp>
        <p:nvSpPr>
          <p:cNvPr id="34" name="Google Shape;585;p33">
            <a:extLst>
              <a:ext uri="{FF2B5EF4-FFF2-40B4-BE49-F238E27FC236}">
                <a16:creationId xmlns:a16="http://schemas.microsoft.com/office/drawing/2014/main" id="{4A7E7F68-0D15-00FA-A759-00B72E38962F}"/>
              </a:ext>
            </a:extLst>
          </p:cNvPr>
          <p:cNvSpPr txBox="1">
            <a:spLocks/>
          </p:cNvSpPr>
          <p:nvPr/>
        </p:nvSpPr>
        <p:spPr>
          <a:xfrm>
            <a:off x="4561368" y="5901743"/>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Source Name</a:t>
            </a:r>
          </a:p>
        </p:txBody>
      </p:sp>
      <p:sp>
        <p:nvSpPr>
          <p:cNvPr id="37" name="Google Shape;586;p33">
            <a:extLst>
              <a:ext uri="{FF2B5EF4-FFF2-40B4-BE49-F238E27FC236}">
                <a16:creationId xmlns:a16="http://schemas.microsoft.com/office/drawing/2014/main" id="{C2B79DB6-AB1F-7E06-9755-7F69DB0B7830}"/>
              </a:ext>
            </a:extLst>
          </p:cNvPr>
          <p:cNvSpPr txBox="1">
            <a:spLocks/>
          </p:cNvSpPr>
          <p:nvPr/>
        </p:nvSpPr>
        <p:spPr>
          <a:xfrm>
            <a:off x="1034260" y="5382231"/>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Student</a:t>
            </a:r>
          </a:p>
        </p:txBody>
      </p:sp>
      <p:sp>
        <p:nvSpPr>
          <p:cNvPr id="38" name="Google Shape;587;p33">
            <a:extLst>
              <a:ext uri="{FF2B5EF4-FFF2-40B4-BE49-F238E27FC236}">
                <a16:creationId xmlns:a16="http://schemas.microsoft.com/office/drawing/2014/main" id="{55D2645C-7960-4B4F-C0F9-002376B5DE0D}"/>
              </a:ext>
            </a:extLst>
          </p:cNvPr>
          <p:cNvSpPr txBox="1">
            <a:spLocks/>
          </p:cNvSpPr>
          <p:nvPr/>
        </p:nvSpPr>
        <p:spPr>
          <a:xfrm>
            <a:off x="1034224" y="5901743"/>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Job Title</a:t>
            </a:r>
          </a:p>
        </p:txBody>
      </p:sp>
      <p:sp>
        <p:nvSpPr>
          <p:cNvPr id="41" name="Google Shape;588;p33">
            <a:extLst>
              <a:ext uri="{FF2B5EF4-FFF2-40B4-BE49-F238E27FC236}">
                <a16:creationId xmlns:a16="http://schemas.microsoft.com/office/drawing/2014/main" id="{09C3D071-9C60-3458-75CF-9D19EABB0C01}"/>
              </a:ext>
            </a:extLst>
          </p:cNvPr>
          <p:cNvSpPr txBox="1">
            <a:spLocks/>
          </p:cNvSpPr>
          <p:nvPr/>
        </p:nvSpPr>
        <p:spPr>
          <a:xfrm>
            <a:off x="8088513" y="5382231"/>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Poly.edu.hk</a:t>
            </a:r>
            <a:endParaRPr kumimoji="0" lang="en-US" sz="3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42" name="Google Shape;589;p33">
            <a:extLst>
              <a:ext uri="{FF2B5EF4-FFF2-40B4-BE49-F238E27FC236}">
                <a16:creationId xmlns:a16="http://schemas.microsoft.com/office/drawing/2014/main" id="{D690102D-F52E-E50E-088C-2C914835AB27}"/>
              </a:ext>
            </a:extLst>
          </p:cNvPr>
          <p:cNvSpPr txBox="1">
            <a:spLocks/>
          </p:cNvSpPr>
          <p:nvPr/>
        </p:nvSpPr>
        <p:spPr>
          <a:xfrm>
            <a:off x="8088476" y="5901743"/>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Domain_name</a:t>
            </a:r>
          </a:p>
        </p:txBody>
      </p:sp>
    </p:spTree>
    <p:extLst>
      <p:ext uri="{BB962C8B-B14F-4D97-AF65-F5344CB8AC3E}">
        <p14:creationId xmlns:p14="http://schemas.microsoft.com/office/powerpoint/2010/main" val="181180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4" name="직사각형 52">
            <a:extLst>
              <a:ext uri="{FF2B5EF4-FFF2-40B4-BE49-F238E27FC236}">
                <a16:creationId xmlns:a16="http://schemas.microsoft.com/office/drawing/2014/main" id="{4EC6FC79-9A72-5693-F402-5B7FD0404C1F}"/>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03" name="그룹 102">
            <a:extLst>
              <a:ext uri="{FF2B5EF4-FFF2-40B4-BE49-F238E27FC236}">
                <a16:creationId xmlns:a16="http://schemas.microsoft.com/office/drawing/2014/main" id="{3DDBF082-F673-F379-951B-5CB9EBCE6E42}"/>
              </a:ext>
            </a:extLst>
          </p:cNvPr>
          <p:cNvGrpSpPr/>
          <p:nvPr/>
        </p:nvGrpSpPr>
        <p:grpSpPr>
          <a:xfrm>
            <a:off x="995003" y="1971700"/>
            <a:ext cx="10430383" cy="3770097"/>
            <a:chOff x="455510" y="2565356"/>
            <a:chExt cx="8735036" cy="3157308"/>
          </a:xfrm>
        </p:grpSpPr>
        <p:grpSp>
          <p:nvGrpSpPr>
            <p:cNvPr id="11" name="그룹 10">
              <a:extLst>
                <a:ext uri="{FF2B5EF4-FFF2-40B4-BE49-F238E27FC236}">
                  <a16:creationId xmlns:a16="http://schemas.microsoft.com/office/drawing/2014/main" id="{3CFF38B2-3F81-23AF-B7E0-13B946619A2B}"/>
                </a:ext>
              </a:extLst>
            </p:cNvPr>
            <p:cNvGrpSpPr/>
            <p:nvPr/>
          </p:nvGrpSpPr>
          <p:grpSpPr>
            <a:xfrm>
              <a:off x="455510" y="2565356"/>
              <a:ext cx="2507379" cy="3157308"/>
              <a:chOff x="266588" y="1699094"/>
              <a:chExt cx="2507379" cy="3157308"/>
            </a:xfrm>
          </p:grpSpPr>
          <p:sp>
            <p:nvSpPr>
              <p:cNvPr id="21" name="TextBox 20">
                <a:extLst>
                  <a:ext uri="{FF2B5EF4-FFF2-40B4-BE49-F238E27FC236}">
                    <a16:creationId xmlns:a16="http://schemas.microsoft.com/office/drawing/2014/main" id="{FB13148D-6368-7378-BC83-BA14461976D4}"/>
                  </a:ext>
                </a:extLst>
              </p:cNvPr>
              <p:cNvSpPr txBox="1"/>
              <p:nvPr/>
            </p:nvSpPr>
            <p:spPr>
              <a:xfrm>
                <a:off x="2619262" y="1990008"/>
                <a:ext cx="154705" cy="257751"/>
              </a:xfrm>
              <a:prstGeom prst="rect">
                <a:avLst/>
              </a:prstGeom>
              <a:noFill/>
            </p:spPr>
            <p:txBody>
              <a:bodyPr wrap="none" rtlCol="0">
                <a:spAutoFit/>
              </a:bodyPr>
              <a:lstStyle/>
              <a:p>
                <a:pPr algn="r"/>
                <a:endParaRPr lang="en-US" altLang="ko-KR" sz="1400">
                  <a:solidFill>
                    <a:srgbClr val="FF0000"/>
                  </a:solidFill>
                  <a:latin typeface="DINPro-Light" panose="02000504040000020003" pitchFamily="50" charset="0"/>
                  <a:ea typeface="ic 모던고딕 L" pitchFamily="18" charset="-127"/>
                </a:endParaRPr>
              </a:p>
            </p:txBody>
          </p:sp>
          <p:sp>
            <p:nvSpPr>
              <p:cNvPr id="22" name="TextBox 21">
                <a:extLst>
                  <a:ext uri="{FF2B5EF4-FFF2-40B4-BE49-F238E27FC236}">
                    <a16:creationId xmlns:a16="http://schemas.microsoft.com/office/drawing/2014/main" id="{EB9C152A-87F8-40D0-8AFE-4BB55FD82FA5}"/>
                  </a:ext>
                </a:extLst>
              </p:cNvPr>
              <p:cNvSpPr txBox="1"/>
              <p:nvPr/>
            </p:nvSpPr>
            <p:spPr>
              <a:xfrm>
                <a:off x="709420" y="1699094"/>
                <a:ext cx="2057174" cy="335076"/>
              </a:xfrm>
              <a:prstGeom prst="rect">
                <a:avLst/>
              </a:prstGeom>
              <a:noFill/>
            </p:spPr>
            <p:txBody>
              <a:bodyPr wrap="none" rtlCol="0">
                <a:spAutoFit/>
              </a:bodyPr>
              <a:lstStyle/>
              <a:p>
                <a:pPr algn="r"/>
                <a:r>
                  <a:rPr lang="en-US" altLang="ko-KR" sz="2000">
                    <a:latin typeface="DINPro-Medium" panose="02000503030000020004" pitchFamily="50" charset="0"/>
                    <a:ea typeface="ic 모던고딕 B" pitchFamily="18" charset="-127"/>
                  </a:rPr>
                  <a:t>Executive Summary</a:t>
                </a:r>
                <a:endParaRPr lang="ko-KR" altLang="en-US" sz="2000" dirty="0">
                  <a:latin typeface="DINPro-Medium" panose="02000503030000020004" pitchFamily="50" charset="0"/>
                  <a:ea typeface="ic 모던고딕 B" pitchFamily="18" charset="-127"/>
                </a:endParaRPr>
              </a:p>
            </p:txBody>
          </p:sp>
          <p:sp>
            <p:nvSpPr>
              <p:cNvPr id="5" name="TextBox 4">
                <a:extLst>
                  <a:ext uri="{FF2B5EF4-FFF2-40B4-BE49-F238E27FC236}">
                    <a16:creationId xmlns:a16="http://schemas.microsoft.com/office/drawing/2014/main" id="{D2830DD4-CFC9-1C85-5728-30A7556B48E6}"/>
                  </a:ext>
                </a:extLst>
              </p:cNvPr>
              <p:cNvSpPr txBox="1"/>
              <p:nvPr/>
            </p:nvSpPr>
            <p:spPr>
              <a:xfrm>
                <a:off x="266588" y="3239073"/>
                <a:ext cx="2507379" cy="618602"/>
              </a:xfrm>
              <a:prstGeom prst="rect">
                <a:avLst/>
              </a:prstGeom>
              <a:noFill/>
            </p:spPr>
            <p:txBody>
              <a:bodyPr wrap="none" rtlCol="0">
                <a:spAutoFit/>
              </a:bodyPr>
              <a:lstStyle/>
              <a:p>
                <a:pPr algn="r"/>
                <a:r>
                  <a:rPr lang="en-US" altLang="ko-KR" sz="1400">
                    <a:latin typeface="DINPro-Light" panose="02000504040000020003" pitchFamily="50" charset="0"/>
                    <a:ea typeface="ic 모던고딕 L" pitchFamily="18" charset="-127"/>
                  </a:rPr>
                  <a:t>Building</a:t>
                </a:r>
                <a:r>
                  <a:rPr lang="ko-KR" altLang="en-US" sz="1400">
                    <a:latin typeface="DINPro-Light" panose="02000504040000020003" pitchFamily="50" charset="0"/>
                    <a:ea typeface="ic 모던고딕 L" pitchFamily="18" charset="-127"/>
                  </a:rPr>
                  <a:t> </a:t>
                </a:r>
                <a:r>
                  <a:rPr lang="en-US" altLang="ko-KR" sz="1400">
                    <a:latin typeface="DINPro-Light" panose="02000504040000020003" pitchFamily="50" charset="0"/>
                    <a:ea typeface="ic 모던고딕 L" pitchFamily="18" charset="-127"/>
                  </a:rPr>
                  <a:t>Customer email lookalikes</a:t>
                </a:r>
              </a:p>
              <a:p>
                <a:pPr algn="r"/>
                <a:endParaRPr lang="en-US" altLang="ko-KR" sz="1400">
                  <a:latin typeface="DINPro-Light" panose="02000504040000020003" pitchFamily="50" charset="0"/>
                  <a:ea typeface="ic 모던고딕 L" pitchFamily="18" charset="-127"/>
                </a:endParaRPr>
              </a:p>
              <a:p>
                <a:pPr algn="r"/>
                <a:endParaRPr lang="en-US" altLang="ko-KR" sz="1400">
                  <a:latin typeface="DINPro-Light" panose="02000504040000020003" pitchFamily="50" charset="0"/>
                  <a:ea typeface="ic 모던고딕 L" pitchFamily="18" charset="-127"/>
                </a:endParaRPr>
              </a:p>
            </p:txBody>
          </p:sp>
          <p:sp>
            <p:nvSpPr>
              <p:cNvPr id="8" name="TextBox 7">
                <a:extLst>
                  <a:ext uri="{FF2B5EF4-FFF2-40B4-BE49-F238E27FC236}">
                    <a16:creationId xmlns:a16="http://schemas.microsoft.com/office/drawing/2014/main" id="{D31A7708-B2C3-0043-CF80-A3CC46F40E4E}"/>
                  </a:ext>
                </a:extLst>
              </p:cNvPr>
              <p:cNvSpPr txBox="1"/>
              <p:nvPr/>
            </p:nvSpPr>
            <p:spPr>
              <a:xfrm>
                <a:off x="901886" y="4418226"/>
                <a:ext cx="1872076" cy="438176"/>
              </a:xfrm>
              <a:prstGeom prst="rect">
                <a:avLst/>
              </a:prstGeom>
              <a:noFill/>
            </p:spPr>
            <p:txBody>
              <a:bodyPr wrap="none" rtlCol="0">
                <a:spAutoFit/>
              </a:bodyPr>
              <a:lstStyle/>
              <a:p>
                <a:pPr algn="r"/>
                <a:r>
                  <a:rPr lang="en-US" altLang="ko-KR" sz="1400">
                    <a:latin typeface="DINPro-Light" panose="02000504040000020003" pitchFamily="50" charset="0"/>
                    <a:ea typeface="ic 모던고딕 L" pitchFamily="18" charset="-127"/>
                  </a:rPr>
                  <a:t>Exploratory Data Analysis </a:t>
                </a:r>
              </a:p>
              <a:p>
                <a:pPr algn="r"/>
                <a:r>
                  <a:rPr lang="en-US" altLang="ko-KR" sz="1400">
                    <a:latin typeface="DINPro-Light" panose="02000504040000020003" pitchFamily="50" charset="0"/>
                    <a:ea typeface="ic 모던고딕 L" pitchFamily="18" charset="-127"/>
                  </a:rPr>
                  <a:t>&amp; Predictive Model</a:t>
                </a:r>
              </a:p>
            </p:txBody>
          </p:sp>
        </p:grpSp>
        <p:sp>
          <p:nvSpPr>
            <p:cNvPr id="82" name="TextBox 81">
              <a:extLst>
                <a:ext uri="{FF2B5EF4-FFF2-40B4-BE49-F238E27FC236}">
                  <a16:creationId xmlns:a16="http://schemas.microsoft.com/office/drawing/2014/main" id="{A9366589-E103-DFF9-A15D-F936E2ECA080}"/>
                </a:ext>
              </a:extLst>
            </p:cNvPr>
            <p:cNvSpPr txBox="1"/>
            <p:nvPr/>
          </p:nvSpPr>
          <p:spPr>
            <a:xfrm>
              <a:off x="6156176" y="2565356"/>
              <a:ext cx="1994509" cy="335076"/>
            </a:xfrm>
            <a:prstGeom prst="rect">
              <a:avLst/>
            </a:prstGeom>
            <a:noFill/>
          </p:spPr>
          <p:txBody>
            <a:bodyPr wrap="none" rtlCol="0">
              <a:spAutoFit/>
            </a:bodyPr>
            <a:lstStyle/>
            <a:p>
              <a:r>
                <a:rPr lang="en-US" altLang="ko-KR" sz="2000">
                  <a:latin typeface="DINPro-Medium" panose="02000503030000020004" pitchFamily="50" charset="0"/>
                  <a:ea typeface="ic 모던고딕 B" pitchFamily="18" charset="-127"/>
                </a:rPr>
                <a:t>Clear Concise Flow</a:t>
              </a:r>
              <a:endParaRPr lang="ko-KR" altLang="en-US" sz="2000" dirty="0">
                <a:latin typeface="DINPro-Medium" panose="02000503030000020004" pitchFamily="50" charset="0"/>
                <a:ea typeface="ic 모던고딕 B" pitchFamily="18" charset="-127"/>
              </a:endParaRPr>
            </a:p>
          </p:txBody>
        </p:sp>
        <p:grpSp>
          <p:nvGrpSpPr>
            <p:cNvPr id="87" name="그룹 86">
              <a:extLst>
                <a:ext uri="{FF2B5EF4-FFF2-40B4-BE49-F238E27FC236}">
                  <a16:creationId xmlns:a16="http://schemas.microsoft.com/office/drawing/2014/main" id="{9D33CCA0-ABD7-676F-85D5-E057946BD8EF}"/>
                </a:ext>
              </a:extLst>
            </p:cNvPr>
            <p:cNvGrpSpPr/>
            <p:nvPr/>
          </p:nvGrpSpPr>
          <p:grpSpPr>
            <a:xfrm>
              <a:off x="980192" y="3784806"/>
              <a:ext cx="2016103" cy="1554526"/>
              <a:chOff x="788998" y="1271512"/>
              <a:chExt cx="2016103" cy="1554526"/>
            </a:xfrm>
          </p:grpSpPr>
          <p:sp>
            <p:nvSpPr>
              <p:cNvPr id="88" name="TextBox 87">
                <a:extLst>
                  <a:ext uri="{FF2B5EF4-FFF2-40B4-BE49-F238E27FC236}">
                    <a16:creationId xmlns:a16="http://schemas.microsoft.com/office/drawing/2014/main" id="{6408A09E-F796-A64D-AA98-67E7195EACCD}"/>
                  </a:ext>
                </a:extLst>
              </p:cNvPr>
              <p:cNvSpPr txBox="1"/>
              <p:nvPr/>
            </p:nvSpPr>
            <p:spPr>
              <a:xfrm>
                <a:off x="2150380" y="1990008"/>
                <a:ext cx="154705" cy="257751"/>
              </a:xfrm>
              <a:prstGeom prst="rect">
                <a:avLst/>
              </a:prstGeom>
              <a:noFill/>
            </p:spPr>
            <p:txBody>
              <a:bodyPr wrap="none" rtlCol="0">
                <a:spAutoFit/>
              </a:bodyPr>
              <a:lstStyle/>
              <a:p>
                <a:endParaRPr lang="en-US" altLang="ko-KR" sz="1400">
                  <a:latin typeface="DINPro-Light" panose="02000504040000020003" pitchFamily="50" charset="0"/>
                  <a:ea typeface="ic 모던고딕 L" pitchFamily="18" charset="-127"/>
                </a:endParaRPr>
              </a:p>
            </p:txBody>
          </p:sp>
          <p:sp>
            <p:nvSpPr>
              <p:cNvPr id="89" name="TextBox 88">
                <a:extLst>
                  <a:ext uri="{FF2B5EF4-FFF2-40B4-BE49-F238E27FC236}">
                    <a16:creationId xmlns:a16="http://schemas.microsoft.com/office/drawing/2014/main" id="{0D76A0A7-3E4D-DBEC-D041-B5CA3D05CBB7}"/>
                  </a:ext>
                </a:extLst>
              </p:cNvPr>
              <p:cNvSpPr txBox="1"/>
              <p:nvPr/>
            </p:nvSpPr>
            <p:spPr>
              <a:xfrm>
                <a:off x="898442" y="1271512"/>
                <a:ext cx="1906659" cy="335076"/>
              </a:xfrm>
              <a:prstGeom prst="rect">
                <a:avLst/>
              </a:prstGeom>
              <a:noFill/>
            </p:spPr>
            <p:txBody>
              <a:bodyPr wrap="none" rtlCol="0">
                <a:spAutoFit/>
              </a:bodyPr>
              <a:lstStyle/>
              <a:p>
                <a:pPr algn="r"/>
                <a:r>
                  <a:rPr lang="en-US" altLang="ko-KR" sz="2000">
                    <a:latin typeface="DINPro-Medium" panose="02000503030000020004" pitchFamily="50" charset="0"/>
                    <a:ea typeface="ic 모던고딕 B" pitchFamily="18" charset="-127"/>
                  </a:rPr>
                  <a:t>Business Problem</a:t>
                </a:r>
              </a:p>
            </p:txBody>
          </p:sp>
          <p:sp>
            <p:nvSpPr>
              <p:cNvPr id="14" name="TextBox 13">
                <a:extLst>
                  <a:ext uri="{FF2B5EF4-FFF2-40B4-BE49-F238E27FC236}">
                    <a16:creationId xmlns:a16="http://schemas.microsoft.com/office/drawing/2014/main" id="{F39C6817-7558-2B5D-F541-5F00930D48B7}"/>
                  </a:ext>
                </a:extLst>
              </p:cNvPr>
              <p:cNvSpPr txBox="1"/>
              <p:nvPr/>
            </p:nvSpPr>
            <p:spPr>
              <a:xfrm>
                <a:off x="788998" y="2490962"/>
                <a:ext cx="1982695" cy="335076"/>
              </a:xfrm>
              <a:prstGeom prst="rect">
                <a:avLst/>
              </a:prstGeom>
              <a:noFill/>
            </p:spPr>
            <p:txBody>
              <a:bodyPr wrap="none" rtlCol="0">
                <a:spAutoFit/>
              </a:bodyPr>
              <a:lstStyle/>
              <a:p>
                <a:pPr algn="r"/>
                <a:r>
                  <a:rPr lang="en-US" altLang="ko-KR" sz="2000">
                    <a:latin typeface="DINPro-Medium" panose="02000503030000020004" pitchFamily="50" charset="0"/>
                    <a:ea typeface="ic 모던고딕 B" pitchFamily="18" charset="-127"/>
                  </a:rPr>
                  <a:t>Analytics &amp; Visuals</a:t>
                </a:r>
                <a:endParaRPr lang="ko-KR" altLang="en-US" sz="2000" dirty="0">
                  <a:latin typeface="DINPro-Medium" panose="02000503030000020004" pitchFamily="50" charset="0"/>
                  <a:ea typeface="ic 모던고딕 B" pitchFamily="18" charset="-127"/>
                </a:endParaRPr>
              </a:p>
            </p:txBody>
          </p:sp>
        </p:grpSp>
        <p:sp>
          <p:nvSpPr>
            <p:cNvPr id="101" name="TextBox 100">
              <a:extLst>
                <a:ext uri="{FF2B5EF4-FFF2-40B4-BE49-F238E27FC236}">
                  <a16:creationId xmlns:a16="http://schemas.microsoft.com/office/drawing/2014/main" id="{3DC629F5-F8E2-DF24-5E61-4D80190E811C}"/>
                </a:ext>
              </a:extLst>
            </p:cNvPr>
            <p:cNvSpPr txBox="1"/>
            <p:nvPr/>
          </p:nvSpPr>
          <p:spPr>
            <a:xfrm>
              <a:off x="6156175" y="3784807"/>
              <a:ext cx="2377375" cy="592827"/>
            </a:xfrm>
            <a:prstGeom prst="rect">
              <a:avLst/>
            </a:prstGeom>
            <a:noFill/>
          </p:spPr>
          <p:txBody>
            <a:bodyPr wrap="none" rtlCol="0">
              <a:spAutoFit/>
            </a:bodyPr>
            <a:lstStyle/>
            <a:p>
              <a:r>
                <a:rPr lang="en-US" altLang="ko-KR" sz="2000">
                  <a:latin typeface="DINPro-Medium" panose="02000503030000020004" pitchFamily="50" charset="0"/>
                  <a:ea typeface="ic 모던고딕 B" pitchFamily="18" charset="-127"/>
                </a:rPr>
                <a:t>Analysis and synthesis </a:t>
              </a:r>
            </a:p>
            <a:p>
              <a:r>
                <a:rPr lang="en-US" altLang="ko-KR" sz="2000">
                  <a:latin typeface="DINPro-Medium" panose="02000503030000020004" pitchFamily="50" charset="0"/>
                  <a:ea typeface="ic 모던고딕 B" pitchFamily="18" charset="-127"/>
                </a:rPr>
                <a:t>of the data</a:t>
              </a:r>
              <a:endParaRPr lang="ko-KR" altLang="en-US" sz="2000" dirty="0">
                <a:latin typeface="DINPro-Medium" panose="02000503030000020004" pitchFamily="50" charset="0"/>
                <a:ea typeface="ic 모던고딕 B" pitchFamily="18" charset="-127"/>
              </a:endParaRPr>
            </a:p>
          </p:txBody>
        </p:sp>
        <p:sp>
          <p:nvSpPr>
            <p:cNvPr id="15" name="TextBox 14">
              <a:extLst>
                <a:ext uri="{FF2B5EF4-FFF2-40B4-BE49-F238E27FC236}">
                  <a16:creationId xmlns:a16="http://schemas.microsoft.com/office/drawing/2014/main" id="{2CA8F6AE-028E-D5E9-6F8F-21B065168B42}"/>
                </a:ext>
              </a:extLst>
            </p:cNvPr>
            <p:cNvSpPr txBox="1"/>
            <p:nvPr/>
          </p:nvSpPr>
          <p:spPr>
            <a:xfrm>
              <a:off x="6156175" y="5004259"/>
              <a:ext cx="3034371" cy="335076"/>
            </a:xfrm>
            <a:prstGeom prst="rect">
              <a:avLst/>
            </a:prstGeom>
            <a:noFill/>
          </p:spPr>
          <p:txBody>
            <a:bodyPr wrap="none" rtlCol="0">
              <a:spAutoFit/>
            </a:bodyPr>
            <a:lstStyle/>
            <a:p>
              <a:r>
                <a:rPr lang="en-US" altLang="ko-KR" sz="2000">
                  <a:latin typeface="DINPro-Medium" panose="02000503030000020004" pitchFamily="50" charset="0"/>
                  <a:ea typeface="ic 모던고딕 B" pitchFamily="18" charset="-127"/>
                </a:rPr>
                <a:t>Recommendations &amp; Findings</a:t>
              </a:r>
            </a:p>
          </p:txBody>
        </p:sp>
      </p:grpSp>
      <p:pic>
        <p:nvPicPr>
          <p:cNvPr id="10" name="Graphic 9">
            <a:extLst>
              <a:ext uri="{FF2B5EF4-FFF2-40B4-BE49-F238E27FC236}">
                <a16:creationId xmlns:a16="http://schemas.microsoft.com/office/drawing/2014/main" id="{4BFD35B7-CC32-498E-BAEE-14381EDBE18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941053"/>
            <a:ext cx="3595600" cy="2263441"/>
          </a:xfrm>
          <a:prstGeom prst="rect">
            <a:avLst/>
          </a:prstGeom>
        </p:spPr>
      </p:pic>
      <p:pic>
        <p:nvPicPr>
          <p:cNvPr id="13" name="Graphic 12">
            <a:extLst>
              <a:ext uri="{FF2B5EF4-FFF2-40B4-BE49-F238E27FC236}">
                <a16:creationId xmlns:a16="http://schemas.microsoft.com/office/drawing/2014/main" id="{71CE04B2-0B24-5A84-DDD4-D6AC5240AE5B}"/>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966769"/>
            <a:ext cx="3595600" cy="2410460"/>
          </a:xfrm>
          <a:prstGeom prst="rect">
            <a:avLst/>
          </a:prstGeom>
        </p:spPr>
      </p:pic>
      <p:sp>
        <p:nvSpPr>
          <p:cNvPr id="26" name="Rectangle 25">
            <a:extLst>
              <a:ext uri="{FF2B5EF4-FFF2-40B4-BE49-F238E27FC236}">
                <a16:creationId xmlns:a16="http://schemas.microsoft.com/office/drawing/2014/main" id="{28854CEA-259B-7413-D912-EC133B6F138D}"/>
              </a:ext>
            </a:extLst>
          </p:cNvPr>
          <p:cNvSpPr/>
          <p:nvPr/>
        </p:nvSpPr>
        <p:spPr>
          <a:xfrm>
            <a:off x="4421798" y="1881755"/>
            <a:ext cx="980108" cy="98010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3200">
                <a:solidFill>
                  <a:srgbClr val="475765"/>
                </a:solidFill>
                <a:latin typeface="DINPro-Medium" panose="02000503030000020004" pitchFamily="50" charset="0"/>
              </a:rPr>
              <a:t>01</a:t>
            </a:r>
            <a:endParaRPr lang="en-US">
              <a:solidFill>
                <a:srgbClr val="475765"/>
              </a:solidFill>
              <a:latin typeface="DINPro-Medium" panose="02000503030000020004" pitchFamily="50" charset="0"/>
            </a:endParaRPr>
          </a:p>
        </p:txBody>
      </p:sp>
      <p:sp>
        <p:nvSpPr>
          <p:cNvPr id="29" name="Rectangle 28">
            <a:extLst>
              <a:ext uri="{FF2B5EF4-FFF2-40B4-BE49-F238E27FC236}">
                <a16:creationId xmlns:a16="http://schemas.microsoft.com/office/drawing/2014/main" id="{C5D9F43E-B2BB-6AF0-5F5C-12F6D8496E13}"/>
              </a:ext>
            </a:extLst>
          </p:cNvPr>
          <p:cNvSpPr/>
          <p:nvPr/>
        </p:nvSpPr>
        <p:spPr>
          <a:xfrm>
            <a:off x="6430083" y="1881755"/>
            <a:ext cx="980108" cy="980108"/>
          </a:xfrm>
          <a:prstGeom prst="rect">
            <a:avLst/>
          </a:prstGeom>
          <a:solidFill>
            <a:srgbClr val="CB1D60">
              <a:alpha val="50000"/>
            </a:srgbClr>
          </a:solidFill>
          <a:ln>
            <a:noFill/>
          </a:ln>
        </p:spPr>
        <p:txBody>
          <a:bodyPr vert="horz" wrap="square" lIns="91440" tIns="45720" rIns="91440" bIns="45720" numCol="1" rtlCol="0" anchor="ctr" anchorCtr="0" compatLnSpc="1">
            <a:prstTxWarp prst="textNoShape">
              <a:avLst/>
            </a:prstTxWarp>
          </a:bodyPr>
          <a:lstStyle/>
          <a:p>
            <a:pPr algn="ctr"/>
            <a:r>
              <a:rPr lang="en-US" sz="3200">
                <a:latin typeface="DINPro-Medium" panose="02000503030000020004" pitchFamily="50" charset="0"/>
              </a:rPr>
              <a:t>04</a:t>
            </a:r>
          </a:p>
        </p:txBody>
      </p:sp>
      <p:sp>
        <p:nvSpPr>
          <p:cNvPr id="30" name="Rectangle 29">
            <a:extLst>
              <a:ext uri="{FF2B5EF4-FFF2-40B4-BE49-F238E27FC236}">
                <a16:creationId xmlns:a16="http://schemas.microsoft.com/office/drawing/2014/main" id="{DA95E081-029F-A6CA-3B7A-2BB9CEC58581}"/>
              </a:ext>
            </a:extLst>
          </p:cNvPr>
          <p:cNvSpPr/>
          <p:nvPr/>
        </p:nvSpPr>
        <p:spPr>
          <a:xfrm>
            <a:off x="6430083" y="3339852"/>
            <a:ext cx="980108" cy="98010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3200">
                <a:solidFill>
                  <a:srgbClr val="475765"/>
                </a:solidFill>
                <a:latin typeface="DINPro-Medium" panose="02000503030000020004" pitchFamily="50" charset="0"/>
              </a:rPr>
              <a:t>05</a:t>
            </a:r>
          </a:p>
        </p:txBody>
      </p:sp>
      <p:sp>
        <p:nvSpPr>
          <p:cNvPr id="32" name="Rectangle 31">
            <a:extLst>
              <a:ext uri="{FF2B5EF4-FFF2-40B4-BE49-F238E27FC236}">
                <a16:creationId xmlns:a16="http://schemas.microsoft.com/office/drawing/2014/main" id="{C4491639-1B75-3E00-147E-49FF87A80776}"/>
              </a:ext>
            </a:extLst>
          </p:cNvPr>
          <p:cNvSpPr/>
          <p:nvPr/>
        </p:nvSpPr>
        <p:spPr>
          <a:xfrm>
            <a:off x="6430083" y="4805934"/>
            <a:ext cx="980108" cy="980108"/>
          </a:xfrm>
          <a:prstGeom prst="rect">
            <a:avLst/>
          </a:prstGeom>
          <a:solidFill>
            <a:srgbClr val="CB1D60">
              <a:alpha val="50000"/>
            </a:srgbClr>
          </a:solidFill>
          <a:ln>
            <a:noFill/>
          </a:ln>
        </p:spPr>
        <p:txBody>
          <a:bodyPr vert="horz" wrap="square" lIns="91440" tIns="45720" rIns="91440" bIns="45720" numCol="1" rtlCol="0" anchor="ctr" anchorCtr="0" compatLnSpc="1">
            <a:prstTxWarp prst="textNoShape">
              <a:avLst/>
            </a:prstTxWarp>
          </a:bodyPr>
          <a:lstStyle/>
          <a:p>
            <a:pPr algn="ctr"/>
            <a:r>
              <a:rPr lang="en-US" sz="3200">
                <a:solidFill>
                  <a:schemeClr val="tx1"/>
                </a:solidFill>
                <a:latin typeface="DINPro-Medium" panose="02000503030000020004" pitchFamily="50" charset="0"/>
              </a:rPr>
              <a:t>06</a:t>
            </a:r>
          </a:p>
        </p:txBody>
      </p:sp>
      <p:sp>
        <p:nvSpPr>
          <p:cNvPr id="34" name="Rectangle 33">
            <a:extLst>
              <a:ext uri="{FF2B5EF4-FFF2-40B4-BE49-F238E27FC236}">
                <a16:creationId xmlns:a16="http://schemas.microsoft.com/office/drawing/2014/main" id="{4A7B09D8-57AA-AD89-8AFF-66303324F615}"/>
              </a:ext>
            </a:extLst>
          </p:cNvPr>
          <p:cNvSpPr/>
          <p:nvPr/>
        </p:nvSpPr>
        <p:spPr>
          <a:xfrm>
            <a:off x="4417020" y="4805934"/>
            <a:ext cx="980108" cy="98010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3200">
                <a:solidFill>
                  <a:srgbClr val="475765"/>
                </a:solidFill>
                <a:latin typeface="DINPro-Medium" panose="02000503030000020004" pitchFamily="50" charset="0"/>
              </a:rPr>
              <a:t>03</a:t>
            </a:r>
          </a:p>
        </p:txBody>
      </p:sp>
      <p:sp>
        <p:nvSpPr>
          <p:cNvPr id="35" name="Rectangle 34">
            <a:extLst>
              <a:ext uri="{FF2B5EF4-FFF2-40B4-BE49-F238E27FC236}">
                <a16:creationId xmlns:a16="http://schemas.microsoft.com/office/drawing/2014/main" id="{F906A5DC-2AE3-E9B6-39E4-A7CADE9268F3}"/>
              </a:ext>
            </a:extLst>
          </p:cNvPr>
          <p:cNvSpPr/>
          <p:nvPr/>
        </p:nvSpPr>
        <p:spPr>
          <a:xfrm>
            <a:off x="4417020" y="3345060"/>
            <a:ext cx="980108" cy="980108"/>
          </a:xfrm>
          <a:prstGeom prst="rect">
            <a:avLst/>
          </a:prstGeom>
          <a:solidFill>
            <a:srgbClr val="CB1D60">
              <a:alpha val="50000"/>
            </a:srgbClr>
          </a:solidFill>
          <a:ln>
            <a:noFill/>
          </a:ln>
        </p:spPr>
        <p:txBody>
          <a:bodyPr vert="horz" wrap="square" lIns="91440" tIns="45720" rIns="91440" bIns="45720" numCol="1" rtlCol="0" anchor="ctr" anchorCtr="0" compatLnSpc="1">
            <a:prstTxWarp prst="textNoShape">
              <a:avLst/>
            </a:prstTxWarp>
          </a:bodyPr>
          <a:lstStyle/>
          <a:p>
            <a:pPr algn="ctr"/>
            <a:r>
              <a:rPr lang="en-US" sz="3200">
                <a:solidFill>
                  <a:schemeClr val="tx1"/>
                </a:solidFill>
                <a:latin typeface="DINPro-Medium" panose="02000503030000020004" pitchFamily="50" charset="0"/>
              </a:rPr>
              <a:t>02</a:t>
            </a:r>
          </a:p>
        </p:txBody>
      </p:sp>
      <p:grpSp>
        <p:nvGrpSpPr>
          <p:cNvPr id="17" name="Group 16">
            <a:extLst>
              <a:ext uri="{FF2B5EF4-FFF2-40B4-BE49-F238E27FC236}">
                <a16:creationId xmlns:a16="http://schemas.microsoft.com/office/drawing/2014/main" id="{DD35F8A6-89A7-1D2D-FAB0-B6D589AEDFDB}"/>
              </a:ext>
            </a:extLst>
          </p:cNvPr>
          <p:cNvGrpSpPr/>
          <p:nvPr/>
        </p:nvGrpSpPr>
        <p:grpSpPr>
          <a:xfrm>
            <a:off x="10641124" y="5553379"/>
            <a:ext cx="1491208" cy="1018304"/>
            <a:chOff x="746448" y="-502785"/>
            <a:chExt cx="3600400" cy="2458613"/>
          </a:xfrm>
        </p:grpSpPr>
        <p:pic>
          <p:nvPicPr>
            <p:cNvPr id="18" name="Graphic 17">
              <a:extLst>
                <a:ext uri="{FF2B5EF4-FFF2-40B4-BE49-F238E27FC236}">
                  <a16:creationId xmlns:a16="http://schemas.microsoft.com/office/drawing/2014/main" id="{0DD9FDEF-D89C-715A-D404-50645577365B}"/>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9" name="Graphic 18">
              <a:extLst>
                <a:ext uri="{FF2B5EF4-FFF2-40B4-BE49-F238E27FC236}">
                  <a16:creationId xmlns:a16="http://schemas.microsoft.com/office/drawing/2014/main" id="{05304902-8E13-994B-65D9-178104772315}"/>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1655617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Attended Yes or No</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pic>
        <p:nvPicPr>
          <p:cNvPr id="10" name="Picture 9" descr="A picture containing screenshot, rectangle, square, design&#10;&#10;Description automatically generated">
            <a:extLst>
              <a:ext uri="{FF2B5EF4-FFF2-40B4-BE49-F238E27FC236}">
                <a16:creationId xmlns:a16="http://schemas.microsoft.com/office/drawing/2014/main" id="{A920C907-858D-A948-539D-B74B76E159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9976" y="1133661"/>
            <a:ext cx="8424936" cy="5724339"/>
          </a:xfrm>
          <a:prstGeom prst="rect">
            <a:avLst/>
          </a:prstGeom>
        </p:spPr>
      </p:pic>
      <p:sp>
        <p:nvSpPr>
          <p:cNvPr id="8" name="Rectangle 76">
            <a:extLst>
              <a:ext uri="{FF2B5EF4-FFF2-40B4-BE49-F238E27FC236}">
                <a16:creationId xmlns:a16="http://schemas.microsoft.com/office/drawing/2014/main" id="{91A912A3-4CBD-80FC-365B-8370AC52F976}"/>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1" name="Group 10">
            <a:extLst>
              <a:ext uri="{FF2B5EF4-FFF2-40B4-BE49-F238E27FC236}">
                <a16:creationId xmlns:a16="http://schemas.microsoft.com/office/drawing/2014/main" id="{00439216-B7B0-DB17-A2E7-44BA9209DAF9}"/>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6ED9D9F6-8780-C362-3193-72FDC8B88E5B}"/>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079AA153-B7CC-5DAF-7915-CD371183610E}"/>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
        <p:nvSpPr>
          <p:cNvPr id="14" name="Rectangle 13">
            <a:extLst>
              <a:ext uri="{FF2B5EF4-FFF2-40B4-BE49-F238E27FC236}">
                <a16:creationId xmlns:a16="http://schemas.microsoft.com/office/drawing/2014/main" id="{3BD59980-A283-DC48-251A-D2772E758729}"/>
              </a:ext>
            </a:extLst>
          </p:cNvPr>
          <p:cNvSpPr/>
          <p:nvPr/>
        </p:nvSpPr>
        <p:spPr>
          <a:xfrm>
            <a:off x="4367809" y="2420888"/>
            <a:ext cx="1584176" cy="3995787"/>
          </a:xfrm>
          <a:prstGeom prst="rect">
            <a:avLst/>
          </a:prstGeom>
          <a:noFill/>
          <a:ln w="38100">
            <a:solidFill>
              <a:srgbClr val="FF0000"/>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15" name="Rectangle 14">
            <a:extLst>
              <a:ext uri="{FF2B5EF4-FFF2-40B4-BE49-F238E27FC236}">
                <a16:creationId xmlns:a16="http://schemas.microsoft.com/office/drawing/2014/main" id="{485C94DC-86F2-E073-C160-6F5B2E97FE04}"/>
              </a:ext>
            </a:extLst>
          </p:cNvPr>
          <p:cNvSpPr/>
          <p:nvPr/>
        </p:nvSpPr>
        <p:spPr>
          <a:xfrm>
            <a:off x="8231637" y="5373216"/>
            <a:ext cx="1584176" cy="1043459"/>
          </a:xfrm>
          <a:prstGeom prst="rect">
            <a:avLst/>
          </a:prstGeom>
          <a:noFill/>
          <a:ln w="38100">
            <a:solidFill>
              <a:srgbClr val="FF0000"/>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aphicFrame>
        <p:nvGraphicFramePr>
          <p:cNvPr id="16" name="Table 43">
            <a:extLst>
              <a:ext uri="{FF2B5EF4-FFF2-40B4-BE49-F238E27FC236}">
                <a16:creationId xmlns:a16="http://schemas.microsoft.com/office/drawing/2014/main" id="{2D709D7E-8808-A483-45C1-2F07AD27AAD7}"/>
              </a:ext>
            </a:extLst>
          </p:cNvPr>
          <p:cNvGraphicFramePr>
            <a:graphicFrameLocks noGrp="1"/>
          </p:cNvGraphicFramePr>
          <p:nvPr/>
        </p:nvGraphicFramePr>
        <p:xfrm>
          <a:off x="6477167" y="2518479"/>
          <a:ext cx="3508939" cy="1580775"/>
        </p:xfrm>
        <a:graphic>
          <a:graphicData uri="http://schemas.openxmlformats.org/drawingml/2006/table">
            <a:tbl>
              <a:tblPr firstRow="1" bandRow="1">
                <a:tableStyleId>{5C22544A-7EE6-4342-B048-85BDC9FD1C3A}</a:tableStyleId>
              </a:tblPr>
              <a:tblGrid>
                <a:gridCol w="1615251">
                  <a:extLst>
                    <a:ext uri="{9D8B030D-6E8A-4147-A177-3AD203B41FA5}">
                      <a16:colId xmlns:a16="http://schemas.microsoft.com/office/drawing/2014/main" val="3997346517"/>
                    </a:ext>
                  </a:extLst>
                </a:gridCol>
                <a:gridCol w="1893688">
                  <a:extLst>
                    <a:ext uri="{9D8B030D-6E8A-4147-A177-3AD203B41FA5}">
                      <a16:colId xmlns:a16="http://schemas.microsoft.com/office/drawing/2014/main" val="396861796"/>
                    </a:ext>
                  </a:extLst>
                </a:gridCol>
              </a:tblGrid>
              <a:tr h="487115">
                <a:tc>
                  <a:txBody>
                    <a:bodyPr/>
                    <a:lstStyle/>
                    <a:p>
                      <a:pPr algn="ctr"/>
                      <a:r>
                        <a:rPr lang="en-US" sz="1800">
                          <a:latin typeface="Raleway" pitchFamily="2" charset="0"/>
                        </a:rPr>
                        <a:t>Cluster</a:t>
                      </a:r>
                    </a:p>
                  </a:txBody>
                  <a:tcPr marL="120111" marR="120111" marT="60055" marB="60055" anchor="ctr"/>
                </a:tc>
                <a:tc>
                  <a:txBody>
                    <a:bodyPr/>
                    <a:lstStyle/>
                    <a:p>
                      <a:pPr algn="ctr"/>
                      <a:r>
                        <a:rPr lang="en-US" sz="1800">
                          <a:latin typeface="Raleway" pitchFamily="2" charset="0"/>
                        </a:rPr>
                        <a:t>Yes Rate</a:t>
                      </a:r>
                    </a:p>
                  </a:txBody>
                  <a:tcPr marL="120111" marR="120111" marT="60055" marB="60055" anchor="ctr"/>
                </a:tc>
                <a:extLst>
                  <a:ext uri="{0D108BD9-81ED-4DB2-BD59-A6C34878D82A}">
                    <a16:rowId xmlns:a16="http://schemas.microsoft.com/office/drawing/2014/main" val="260249605"/>
                  </a:ext>
                </a:extLst>
              </a:tr>
              <a:tr h="487115">
                <a:tc>
                  <a:txBody>
                    <a:bodyPr/>
                    <a:lstStyle/>
                    <a:p>
                      <a:pPr algn="ctr"/>
                      <a:r>
                        <a:rPr lang="en-US" sz="2800">
                          <a:latin typeface="Raleway" pitchFamily="2" charset="0"/>
                        </a:rPr>
                        <a:t>0</a:t>
                      </a:r>
                    </a:p>
                  </a:txBody>
                  <a:tcPr marL="120111" marR="120111" marT="60055" marB="60055" anchor="ctr"/>
                </a:tc>
                <a:tc>
                  <a:txBody>
                    <a:bodyPr/>
                    <a:lstStyle/>
                    <a:p>
                      <a:pPr algn="ctr"/>
                      <a:r>
                        <a:rPr lang="en-US" sz="2400">
                          <a:latin typeface="DINPro-Regular" panose="02000503030000020004" pitchFamily="50" charset="0"/>
                        </a:rPr>
                        <a:t>45.42</a:t>
                      </a:r>
                    </a:p>
                  </a:txBody>
                  <a:tcPr marL="120111" marR="120111" marT="60055" marB="60055" anchor="ctr"/>
                </a:tc>
                <a:extLst>
                  <a:ext uri="{0D108BD9-81ED-4DB2-BD59-A6C34878D82A}">
                    <a16:rowId xmlns:a16="http://schemas.microsoft.com/office/drawing/2014/main" val="3657632206"/>
                  </a:ext>
                </a:extLst>
              </a:tr>
              <a:tr h="487115">
                <a:tc>
                  <a:txBody>
                    <a:bodyPr/>
                    <a:lstStyle/>
                    <a:p>
                      <a:pPr algn="ctr"/>
                      <a:r>
                        <a:rPr lang="en-US" sz="2800">
                          <a:latin typeface="Raleway" pitchFamily="2" charset="0"/>
                        </a:rPr>
                        <a:t>1</a:t>
                      </a:r>
                    </a:p>
                  </a:txBody>
                  <a:tcPr marL="120111" marR="120111" marT="60055" marB="60055" anchor="ctr"/>
                </a:tc>
                <a:tc>
                  <a:txBody>
                    <a:bodyPr/>
                    <a:lstStyle/>
                    <a:p>
                      <a:pPr algn="ctr"/>
                      <a:r>
                        <a:rPr lang="en-US" sz="2400">
                          <a:latin typeface="DINPro-Regular" panose="02000503030000020004" pitchFamily="50" charset="0"/>
                        </a:rPr>
                        <a:t>44.55</a:t>
                      </a:r>
                    </a:p>
                  </a:txBody>
                  <a:tcPr marL="120111" marR="120111" marT="60055" marB="60055" anchor="ctr"/>
                </a:tc>
                <a:extLst>
                  <a:ext uri="{0D108BD9-81ED-4DB2-BD59-A6C34878D82A}">
                    <a16:rowId xmlns:a16="http://schemas.microsoft.com/office/drawing/2014/main" val="580738892"/>
                  </a:ext>
                </a:extLst>
              </a:tr>
            </a:tbl>
          </a:graphicData>
        </a:graphic>
      </p:graphicFrame>
    </p:spTree>
    <p:extLst>
      <p:ext uri="{BB962C8B-B14F-4D97-AF65-F5344CB8AC3E}">
        <p14:creationId xmlns:p14="http://schemas.microsoft.com/office/powerpoint/2010/main" val="4141427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9088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By Countries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sp>
        <p:nvSpPr>
          <p:cNvPr id="18" name="Rectangle 76">
            <a:extLst>
              <a:ext uri="{FF2B5EF4-FFF2-40B4-BE49-F238E27FC236}">
                <a16:creationId xmlns:a16="http://schemas.microsoft.com/office/drawing/2014/main" id="{B110F731-4129-2E52-8FB3-EC25B4BA0F48}"/>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9" name="Group 18">
            <a:extLst>
              <a:ext uri="{FF2B5EF4-FFF2-40B4-BE49-F238E27FC236}">
                <a16:creationId xmlns:a16="http://schemas.microsoft.com/office/drawing/2014/main" id="{42C032AE-C63D-EDE7-90A3-0AC707F41261}"/>
              </a:ext>
            </a:extLst>
          </p:cNvPr>
          <p:cNvGrpSpPr/>
          <p:nvPr/>
        </p:nvGrpSpPr>
        <p:grpSpPr>
          <a:xfrm>
            <a:off x="10641124" y="5553379"/>
            <a:ext cx="1491208" cy="1018304"/>
            <a:chOff x="746448" y="-502785"/>
            <a:chExt cx="3600400" cy="2458613"/>
          </a:xfrm>
        </p:grpSpPr>
        <p:pic>
          <p:nvPicPr>
            <p:cNvPr id="20" name="Graphic 19">
              <a:extLst>
                <a:ext uri="{FF2B5EF4-FFF2-40B4-BE49-F238E27FC236}">
                  <a16:creationId xmlns:a16="http://schemas.microsoft.com/office/drawing/2014/main" id="{A939ABEA-E8EA-CF9A-5123-DF4F18C46545}"/>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1" name="Graphic 20">
              <a:extLst>
                <a:ext uri="{FF2B5EF4-FFF2-40B4-BE49-F238E27FC236}">
                  <a16:creationId xmlns:a16="http://schemas.microsoft.com/office/drawing/2014/main" id="{3FC37D03-2052-4A5D-CB25-DFBABA71A815}"/>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grpSp>
        <p:nvGrpSpPr>
          <p:cNvPr id="8" name="Group 7">
            <a:extLst>
              <a:ext uri="{FF2B5EF4-FFF2-40B4-BE49-F238E27FC236}">
                <a16:creationId xmlns:a16="http://schemas.microsoft.com/office/drawing/2014/main" id="{D24C7075-628F-DC78-1549-3B523A7B2DC8}"/>
              </a:ext>
            </a:extLst>
          </p:cNvPr>
          <p:cNvGrpSpPr/>
          <p:nvPr/>
        </p:nvGrpSpPr>
        <p:grpSpPr>
          <a:xfrm>
            <a:off x="1753632" y="935012"/>
            <a:ext cx="8617623" cy="5903786"/>
            <a:chOff x="1753632" y="935012"/>
            <a:chExt cx="8617623" cy="5903786"/>
          </a:xfrm>
        </p:grpSpPr>
        <p:pic>
          <p:nvPicPr>
            <p:cNvPr id="10" name="Picture 9" descr="A picture containing screenshot, display&#10;&#10;Description automatically generated">
              <a:extLst>
                <a:ext uri="{FF2B5EF4-FFF2-40B4-BE49-F238E27FC236}">
                  <a16:creationId xmlns:a16="http://schemas.microsoft.com/office/drawing/2014/main" id="{CAB012B6-D5ED-3FA0-5D03-09DC20B082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53632" y="935012"/>
              <a:ext cx="8617623" cy="5903786"/>
            </a:xfrm>
            <a:prstGeom prst="rect">
              <a:avLst/>
            </a:prstGeom>
          </p:spPr>
        </p:pic>
        <p:sp>
          <p:nvSpPr>
            <p:cNvPr id="22" name="Rectangle 21">
              <a:extLst>
                <a:ext uri="{FF2B5EF4-FFF2-40B4-BE49-F238E27FC236}">
                  <a16:creationId xmlns:a16="http://schemas.microsoft.com/office/drawing/2014/main" id="{BB3B1D93-FB5E-0C17-D33C-5EDDCCF35042}"/>
                </a:ext>
              </a:extLst>
            </p:cNvPr>
            <p:cNvSpPr/>
            <p:nvPr/>
          </p:nvSpPr>
          <p:spPr>
            <a:xfrm>
              <a:off x="4655840" y="1241839"/>
              <a:ext cx="792088" cy="5499529"/>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spTree>
    <p:extLst>
      <p:ext uri="{BB962C8B-B14F-4D97-AF65-F5344CB8AC3E}">
        <p14:creationId xmlns:p14="http://schemas.microsoft.com/office/powerpoint/2010/main" val="341380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4516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By Industries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sp>
        <p:nvSpPr>
          <p:cNvPr id="8" name="Rectangle 76">
            <a:extLst>
              <a:ext uri="{FF2B5EF4-FFF2-40B4-BE49-F238E27FC236}">
                <a16:creationId xmlns:a16="http://schemas.microsoft.com/office/drawing/2014/main" id="{FD74DAF0-2B5D-9C82-2443-5F5944F26021}"/>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grpSp>
        <p:nvGrpSpPr>
          <p:cNvPr id="10" name="Group 9">
            <a:extLst>
              <a:ext uri="{FF2B5EF4-FFF2-40B4-BE49-F238E27FC236}">
                <a16:creationId xmlns:a16="http://schemas.microsoft.com/office/drawing/2014/main" id="{57DA3A40-04AB-622D-0534-F72E78AFA880}"/>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CF3C9664-565E-EADC-C8F6-FA2F8955CD21}"/>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BFAC251E-9037-9931-C7B8-4D62C1B5A9D4}"/>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grpSp>
        <p:nvGrpSpPr>
          <p:cNvPr id="16" name="Group 15">
            <a:extLst>
              <a:ext uri="{FF2B5EF4-FFF2-40B4-BE49-F238E27FC236}">
                <a16:creationId xmlns:a16="http://schemas.microsoft.com/office/drawing/2014/main" id="{C3C744BD-D10E-47AF-0CDC-0690C66CC366}"/>
              </a:ext>
            </a:extLst>
          </p:cNvPr>
          <p:cNvGrpSpPr/>
          <p:nvPr/>
        </p:nvGrpSpPr>
        <p:grpSpPr>
          <a:xfrm>
            <a:off x="2141625" y="913026"/>
            <a:ext cx="6855973" cy="5944974"/>
            <a:chOff x="2141625" y="913026"/>
            <a:chExt cx="6855973" cy="5944974"/>
          </a:xfrm>
        </p:grpSpPr>
        <p:pic>
          <p:nvPicPr>
            <p:cNvPr id="11" name="Picture 10">
              <a:extLst>
                <a:ext uri="{FF2B5EF4-FFF2-40B4-BE49-F238E27FC236}">
                  <a16:creationId xmlns:a16="http://schemas.microsoft.com/office/drawing/2014/main" id="{5B2D0762-F40A-A4C7-AAE5-BF933482F73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141625" y="913026"/>
              <a:ext cx="6855973" cy="5944974"/>
            </a:xfrm>
            <a:prstGeom prst="rect">
              <a:avLst/>
            </a:prstGeom>
          </p:spPr>
        </p:pic>
        <p:sp>
          <p:nvSpPr>
            <p:cNvPr id="15" name="Rectangle 14">
              <a:extLst>
                <a:ext uri="{FF2B5EF4-FFF2-40B4-BE49-F238E27FC236}">
                  <a16:creationId xmlns:a16="http://schemas.microsoft.com/office/drawing/2014/main" id="{51E95BEE-6D12-5336-3DBE-0D4924E9CA66}"/>
                </a:ext>
              </a:extLst>
            </p:cNvPr>
            <p:cNvSpPr/>
            <p:nvPr/>
          </p:nvSpPr>
          <p:spPr>
            <a:xfrm>
              <a:off x="3252222" y="1170649"/>
              <a:ext cx="683538" cy="5687351"/>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14" name="Rectangle 13">
              <a:extLst>
                <a:ext uri="{FF2B5EF4-FFF2-40B4-BE49-F238E27FC236}">
                  <a16:creationId xmlns:a16="http://schemas.microsoft.com/office/drawing/2014/main" id="{2ACBF538-2174-FEA5-2F56-44F39091D7DD}"/>
                </a:ext>
              </a:extLst>
            </p:cNvPr>
            <p:cNvSpPr/>
            <p:nvPr/>
          </p:nvSpPr>
          <p:spPr>
            <a:xfrm>
              <a:off x="2568684" y="1166390"/>
              <a:ext cx="683538" cy="5678549"/>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spTree>
    <p:extLst>
      <p:ext uri="{BB962C8B-B14F-4D97-AF65-F5344CB8AC3E}">
        <p14:creationId xmlns:p14="http://schemas.microsoft.com/office/powerpoint/2010/main" val="4007496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Decision Tree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pic>
        <p:nvPicPr>
          <p:cNvPr id="13" name="Picture 12" descr="A close-up of a sign&#10;&#10;Description automatically generated with low confidence">
            <a:extLst>
              <a:ext uri="{FF2B5EF4-FFF2-40B4-BE49-F238E27FC236}">
                <a16:creationId xmlns:a16="http://schemas.microsoft.com/office/drawing/2014/main" id="{946D6B3B-D755-5CA0-1717-9EFC0C232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509" y="2658451"/>
            <a:ext cx="12192000" cy="4199549"/>
          </a:xfrm>
          <a:prstGeom prst="rect">
            <a:avLst/>
          </a:prstGeom>
        </p:spPr>
      </p:pic>
      <p:sp>
        <p:nvSpPr>
          <p:cNvPr id="21" name="사각형: 잘린 한쪽 모서리 26">
            <a:extLst>
              <a:ext uri="{FF2B5EF4-FFF2-40B4-BE49-F238E27FC236}">
                <a16:creationId xmlns:a16="http://schemas.microsoft.com/office/drawing/2014/main" id="{F938B015-EC4E-9666-12FB-565EF8DB0A52}"/>
              </a:ext>
            </a:extLst>
          </p:cNvPr>
          <p:cNvSpPr/>
          <p:nvPr/>
        </p:nvSpPr>
        <p:spPr>
          <a:xfrm>
            <a:off x="1466665" y="4324816"/>
            <a:ext cx="3177006" cy="94825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Country/Region: </a:t>
            </a:r>
          </a:p>
          <a:p>
            <a:pPr algn="ctr"/>
            <a:r>
              <a:rPr lang="en-US" sz="2800">
                <a:solidFill>
                  <a:srgbClr val="030A3A"/>
                </a:solidFill>
                <a:latin typeface="DINPro-Medium" panose="02000503030000020004" pitchFamily="50" charset="0"/>
              </a:rPr>
              <a:t>India</a:t>
            </a:r>
          </a:p>
        </p:txBody>
      </p:sp>
      <p:sp>
        <p:nvSpPr>
          <p:cNvPr id="26" name="사각형: 잘린 한쪽 모서리 26">
            <a:extLst>
              <a:ext uri="{FF2B5EF4-FFF2-40B4-BE49-F238E27FC236}">
                <a16:creationId xmlns:a16="http://schemas.microsoft.com/office/drawing/2014/main" id="{374C5921-808F-548D-04FD-FD94A53AD1D2}"/>
              </a:ext>
            </a:extLst>
          </p:cNvPr>
          <p:cNvSpPr/>
          <p:nvPr/>
        </p:nvSpPr>
        <p:spPr>
          <a:xfrm>
            <a:off x="6972845" y="4324816"/>
            <a:ext cx="3177006" cy="94825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Country/Region: </a:t>
            </a:r>
          </a:p>
          <a:p>
            <a:pPr algn="ctr"/>
            <a:r>
              <a:rPr lang="en-US" sz="2800">
                <a:solidFill>
                  <a:srgbClr val="030A3A"/>
                </a:solidFill>
                <a:latin typeface="DINPro-Medium" panose="02000503030000020004" pitchFamily="50" charset="0"/>
              </a:rPr>
              <a:t>USA</a:t>
            </a:r>
          </a:p>
        </p:txBody>
      </p:sp>
      <p:sp>
        <p:nvSpPr>
          <p:cNvPr id="27" name="사각형: 잘린 한쪽 모서리 26">
            <a:extLst>
              <a:ext uri="{FF2B5EF4-FFF2-40B4-BE49-F238E27FC236}">
                <a16:creationId xmlns:a16="http://schemas.microsoft.com/office/drawing/2014/main" id="{A212B4A4-1038-FD0F-6A38-E3503DA38BDF}"/>
              </a:ext>
            </a:extLst>
          </p:cNvPr>
          <p:cNvSpPr/>
          <p:nvPr/>
        </p:nvSpPr>
        <p:spPr>
          <a:xfrm>
            <a:off x="3986944" y="2139754"/>
            <a:ext cx="3177006" cy="946542"/>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Industry: </a:t>
            </a:r>
          </a:p>
          <a:p>
            <a:pPr algn="ctr"/>
            <a:r>
              <a:rPr lang="en-US" sz="2800">
                <a:solidFill>
                  <a:srgbClr val="030A3A"/>
                </a:solidFill>
                <a:latin typeface="DINPro-Medium" panose="02000503030000020004" pitchFamily="50" charset="0"/>
              </a:rPr>
              <a:t>Education</a:t>
            </a:r>
          </a:p>
        </p:txBody>
      </p:sp>
      <p:sp>
        <p:nvSpPr>
          <p:cNvPr id="31" name="Rectangle 30">
            <a:extLst>
              <a:ext uri="{FF2B5EF4-FFF2-40B4-BE49-F238E27FC236}">
                <a16:creationId xmlns:a16="http://schemas.microsoft.com/office/drawing/2014/main" id="{97CD3686-2764-E5CE-5211-BAB34406971C}"/>
              </a:ext>
            </a:extLst>
          </p:cNvPr>
          <p:cNvSpPr/>
          <p:nvPr/>
        </p:nvSpPr>
        <p:spPr>
          <a:xfrm>
            <a:off x="11150894" y="2658451"/>
            <a:ext cx="1281810" cy="4199549"/>
          </a:xfrm>
          <a:prstGeom prst="rect">
            <a:avLst/>
          </a:prstGeom>
          <a:solidFill>
            <a:srgbClr val="E6E6E6"/>
          </a:solidFill>
          <a:ln>
            <a:no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nvGrpSpPr>
          <p:cNvPr id="30" name="Group 29">
            <a:extLst>
              <a:ext uri="{FF2B5EF4-FFF2-40B4-BE49-F238E27FC236}">
                <a16:creationId xmlns:a16="http://schemas.microsoft.com/office/drawing/2014/main" id="{8480797E-7818-BBDF-3B36-AE9BB728DA32}"/>
              </a:ext>
            </a:extLst>
          </p:cNvPr>
          <p:cNvGrpSpPr/>
          <p:nvPr/>
        </p:nvGrpSpPr>
        <p:grpSpPr>
          <a:xfrm>
            <a:off x="7406144" y="266684"/>
            <a:ext cx="4652797" cy="4034548"/>
            <a:chOff x="4462196" y="599196"/>
            <a:chExt cx="6855973" cy="5944974"/>
          </a:xfrm>
        </p:grpSpPr>
        <p:pic>
          <p:nvPicPr>
            <p:cNvPr id="28" name="Picture 27">
              <a:extLst>
                <a:ext uri="{FF2B5EF4-FFF2-40B4-BE49-F238E27FC236}">
                  <a16:creationId xmlns:a16="http://schemas.microsoft.com/office/drawing/2014/main" id="{AFE4B0ED-7B8D-967B-2D48-728F494E181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462196" y="599196"/>
              <a:ext cx="6855973" cy="5944974"/>
            </a:xfrm>
            <a:prstGeom prst="rect">
              <a:avLst/>
            </a:prstGeom>
          </p:spPr>
        </p:pic>
        <p:sp>
          <p:nvSpPr>
            <p:cNvPr id="29" name="Rectangle 28">
              <a:extLst>
                <a:ext uri="{FF2B5EF4-FFF2-40B4-BE49-F238E27FC236}">
                  <a16:creationId xmlns:a16="http://schemas.microsoft.com/office/drawing/2014/main" id="{58D3CCA6-6C88-84E9-A67C-635436D2FB8E}"/>
                </a:ext>
              </a:extLst>
            </p:cNvPr>
            <p:cNvSpPr/>
            <p:nvPr/>
          </p:nvSpPr>
          <p:spPr>
            <a:xfrm>
              <a:off x="5608259" y="856819"/>
              <a:ext cx="648072" cy="5687351"/>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spTree>
    <p:extLst>
      <p:ext uri="{BB962C8B-B14F-4D97-AF65-F5344CB8AC3E}">
        <p14:creationId xmlns:p14="http://schemas.microsoft.com/office/powerpoint/2010/main" val="3575739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Decision Tree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grpSp>
        <p:nvGrpSpPr>
          <p:cNvPr id="18" name="Group 17">
            <a:extLst>
              <a:ext uri="{FF2B5EF4-FFF2-40B4-BE49-F238E27FC236}">
                <a16:creationId xmlns:a16="http://schemas.microsoft.com/office/drawing/2014/main" id="{A179673A-A62D-8F7A-FEF8-30031ABF9129}"/>
              </a:ext>
            </a:extLst>
          </p:cNvPr>
          <p:cNvGrpSpPr/>
          <p:nvPr/>
        </p:nvGrpSpPr>
        <p:grpSpPr>
          <a:xfrm>
            <a:off x="10641124" y="5553379"/>
            <a:ext cx="1491208" cy="1018304"/>
            <a:chOff x="746448" y="-502785"/>
            <a:chExt cx="3600400" cy="2458613"/>
          </a:xfrm>
        </p:grpSpPr>
        <p:pic>
          <p:nvPicPr>
            <p:cNvPr id="19" name="Graphic 18">
              <a:extLst>
                <a:ext uri="{FF2B5EF4-FFF2-40B4-BE49-F238E27FC236}">
                  <a16:creationId xmlns:a16="http://schemas.microsoft.com/office/drawing/2014/main" id="{DC1F3F91-3EC1-4AB7-240C-0682BD7EA300}"/>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0" name="Graphic 19">
              <a:extLst>
                <a:ext uri="{FF2B5EF4-FFF2-40B4-BE49-F238E27FC236}">
                  <a16:creationId xmlns:a16="http://schemas.microsoft.com/office/drawing/2014/main" id="{680409FE-3B9F-3686-D503-6946D4EE6BC6}"/>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pic>
        <p:nvPicPr>
          <p:cNvPr id="13" name="Picture 12">
            <a:extLst>
              <a:ext uri="{FF2B5EF4-FFF2-40B4-BE49-F238E27FC236}">
                <a16:creationId xmlns:a16="http://schemas.microsoft.com/office/drawing/2014/main" id="{946D6B3B-D755-5CA0-1717-9EFC0C23205B}"/>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92770" y="2174795"/>
            <a:ext cx="13017001" cy="3736522"/>
          </a:xfrm>
          <a:prstGeom prst="rect">
            <a:avLst/>
          </a:prstGeom>
        </p:spPr>
      </p:pic>
      <p:sp>
        <p:nvSpPr>
          <p:cNvPr id="8" name="사각형: 잘린 한쪽 모서리 26">
            <a:extLst>
              <a:ext uri="{FF2B5EF4-FFF2-40B4-BE49-F238E27FC236}">
                <a16:creationId xmlns:a16="http://schemas.microsoft.com/office/drawing/2014/main" id="{10D3EC60-43F5-273D-28E1-0E78772F4B16}"/>
              </a:ext>
            </a:extLst>
          </p:cNvPr>
          <p:cNvSpPr/>
          <p:nvPr/>
        </p:nvSpPr>
        <p:spPr>
          <a:xfrm>
            <a:off x="2351585" y="1700666"/>
            <a:ext cx="3177006" cy="94825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Country/Region: </a:t>
            </a:r>
          </a:p>
          <a:p>
            <a:pPr algn="ctr"/>
            <a:r>
              <a:rPr lang="en-US" sz="2800">
                <a:solidFill>
                  <a:srgbClr val="030A3A"/>
                </a:solidFill>
                <a:latin typeface="DINPro-Medium" panose="02000503030000020004" pitchFamily="50" charset="0"/>
              </a:rPr>
              <a:t>India</a:t>
            </a:r>
          </a:p>
        </p:txBody>
      </p:sp>
      <p:sp>
        <p:nvSpPr>
          <p:cNvPr id="10" name="사각형: 잘린 한쪽 모서리 26">
            <a:extLst>
              <a:ext uri="{FF2B5EF4-FFF2-40B4-BE49-F238E27FC236}">
                <a16:creationId xmlns:a16="http://schemas.microsoft.com/office/drawing/2014/main" id="{70FA2EBF-54D3-F3E4-6BB4-E412CF53D865}"/>
              </a:ext>
            </a:extLst>
          </p:cNvPr>
          <p:cNvSpPr/>
          <p:nvPr/>
        </p:nvSpPr>
        <p:spPr>
          <a:xfrm>
            <a:off x="7857765" y="1700485"/>
            <a:ext cx="3177006" cy="94825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Country/Region: </a:t>
            </a:r>
          </a:p>
          <a:p>
            <a:pPr algn="ctr"/>
            <a:r>
              <a:rPr lang="en-US" sz="2800">
                <a:solidFill>
                  <a:srgbClr val="030A3A"/>
                </a:solidFill>
                <a:latin typeface="DINPro-Medium" panose="02000503030000020004" pitchFamily="50" charset="0"/>
              </a:rPr>
              <a:t>USA</a:t>
            </a:r>
          </a:p>
        </p:txBody>
      </p:sp>
      <p:sp>
        <p:nvSpPr>
          <p:cNvPr id="14" name="사각형: 잘린 한쪽 모서리 26">
            <a:extLst>
              <a:ext uri="{FF2B5EF4-FFF2-40B4-BE49-F238E27FC236}">
                <a16:creationId xmlns:a16="http://schemas.microsoft.com/office/drawing/2014/main" id="{5D02DD38-000E-A06D-899B-6AE5830FCB38}"/>
              </a:ext>
            </a:extLst>
          </p:cNvPr>
          <p:cNvSpPr/>
          <p:nvPr/>
        </p:nvSpPr>
        <p:spPr>
          <a:xfrm>
            <a:off x="2711624" y="3498208"/>
            <a:ext cx="3791196"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Industry: </a:t>
            </a:r>
          </a:p>
          <a:p>
            <a:pPr algn="ctr"/>
            <a:r>
              <a:rPr lang="en-US" sz="2400">
                <a:solidFill>
                  <a:srgbClr val="030A3A"/>
                </a:solidFill>
                <a:latin typeface="DINPro-Medium" panose="02000503030000020004" pitchFamily="50" charset="0"/>
              </a:rPr>
              <a:t>Medical, Pharma, Biotech</a:t>
            </a:r>
          </a:p>
        </p:txBody>
      </p:sp>
      <p:sp>
        <p:nvSpPr>
          <p:cNvPr id="15" name="사각형: 잘린 한쪽 모서리 26">
            <a:extLst>
              <a:ext uri="{FF2B5EF4-FFF2-40B4-BE49-F238E27FC236}">
                <a16:creationId xmlns:a16="http://schemas.microsoft.com/office/drawing/2014/main" id="{CBAD6D1F-DAB8-22D2-476E-B625814E0542}"/>
              </a:ext>
            </a:extLst>
          </p:cNvPr>
          <p:cNvSpPr/>
          <p:nvPr/>
        </p:nvSpPr>
        <p:spPr>
          <a:xfrm>
            <a:off x="-10689" y="3498208"/>
            <a:ext cx="2575715"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Job Title: </a:t>
            </a:r>
          </a:p>
          <a:p>
            <a:pPr algn="ctr"/>
            <a:r>
              <a:rPr lang="en-US" sz="2400">
                <a:solidFill>
                  <a:srgbClr val="030A3A"/>
                </a:solidFill>
                <a:latin typeface="DINPro-Medium" panose="02000503030000020004" pitchFamily="50" charset="0"/>
              </a:rPr>
              <a:t>Student</a:t>
            </a:r>
          </a:p>
        </p:txBody>
      </p:sp>
      <p:sp>
        <p:nvSpPr>
          <p:cNvPr id="16" name="사각형: 잘린 한쪽 모서리 26">
            <a:extLst>
              <a:ext uri="{FF2B5EF4-FFF2-40B4-BE49-F238E27FC236}">
                <a16:creationId xmlns:a16="http://schemas.microsoft.com/office/drawing/2014/main" id="{D3463617-2083-57E0-54C4-747E38E14EBD}"/>
              </a:ext>
            </a:extLst>
          </p:cNvPr>
          <p:cNvSpPr/>
          <p:nvPr/>
        </p:nvSpPr>
        <p:spPr>
          <a:xfrm>
            <a:off x="6649418" y="3498208"/>
            <a:ext cx="2575715"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Job Title: </a:t>
            </a:r>
          </a:p>
          <a:p>
            <a:pPr algn="ctr"/>
            <a:r>
              <a:rPr lang="en-US" sz="2400">
                <a:solidFill>
                  <a:srgbClr val="030A3A"/>
                </a:solidFill>
                <a:latin typeface="DINPro-Medium" panose="02000503030000020004" pitchFamily="50" charset="0"/>
              </a:rPr>
              <a:t>CEO</a:t>
            </a:r>
          </a:p>
        </p:txBody>
      </p:sp>
      <p:sp>
        <p:nvSpPr>
          <p:cNvPr id="21" name="사각형: 잘린 한쪽 모서리 26">
            <a:extLst>
              <a:ext uri="{FF2B5EF4-FFF2-40B4-BE49-F238E27FC236}">
                <a16:creationId xmlns:a16="http://schemas.microsoft.com/office/drawing/2014/main" id="{A4C6B813-7C01-656C-A758-A1B5C27E4689}"/>
              </a:ext>
            </a:extLst>
          </p:cNvPr>
          <p:cNvSpPr/>
          <p:nvPr/>
        </p:nvSpPr>
        <p:spPr>
          <a:xfrm>
            <a:off x="9563981" y="3498208"/>
            <a:ext cx="2575715"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Job Title: </a:t>
            </a:r>
          </a:p>
          <a:p>
            <a:pPr algn="ctr"/>
            <a:r>
              <a:rPr lang="en-US" sz="2400">
                <a:solidFill>
                  <a:srgbClr val="030A3A"/>
                </a:solidFill>
                <a:latin typeface="DINPro-Medium" panose="02000503030000020004" pitchFamily="50" charset="0"/>
              </a:rPr>
              <a:t>Student</a:t>
            </a:r>
          </a:p>
        </p:txBody>
      </p:sp>
    </p:spTree>
    <p:extLst>
      <p:ext uri="{BB962C8B-B14F-4D97-AF65-F5344CB8AC3E}">
        <p14:creationId xmlns:p14="http://schemas.microsoft.com/office/powerpoint/2010/main" val="646045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Decision Tree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grpSp>
        <p:nvGrpSpPr>
          <p:cNvPr id="18" name="Group 17">
            <a:extLst>
              <a:ext uri="{FF2B5EF4-FFF2-40B4-BE49-F238E27FC236}">
                <a16:creationId xmlns:a16="http://schemas.microsoft.com/office/drawing/2014/main" id="{A179673A-A62D-8F7A-FEF8-30031ABF9129}"/>
              </a:ext>
            </a:extLst>
          </p:cNvPr>
          <p:cNvGrpSpPr/>
          <p:nvPr/>
        </p:nvGrpSpPr>
        <p:grpSpPr>
          <a:xfrm>
            <a:off x="10641124" y="5553379"/>
            <a:ext cx="1491208" cy="1018304"/>
            <a:chOff x="746448" y="-502785"/>
            <a:chExt cx="3600400" cy="2458613"/>
          </a:xfrm>
        </p:grpSpPr>
        <p:pic>
          <p:nvPicPr>
            <p:cNvPr id="19" name="Graphic 18">
              <a:extLst>
                <a:ext uri="{FF2B5EF4-FFF2-40B4-BE49-F238E27FC236}">
                  <a16:creationId xmlns:a16="http://schemas.microsoft.com/office/drawing/2014/main" id="{DC1F3F91-3EC1-4AB7-240C-0682BD7EA300}"/>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0" name="Graphic 19">
              <a:extLst>
                <a:ext uri="{FF2B5EF4-FFF2-40B4-BE49-F238E27FC236}">
                  <a16:creationId xmlns:a16="http://schemas.microsoft.com/office/drawing/2014/main" id="{680409FE-3B9F-3686-D503-6946D4EE6BC6}"/>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pic>
        <p:nvPicPr>
          <p:cNvPr id="13" name="Picture 12">
            <a:extLst>
              <a:ext uri="{FF2B5EF4-FFF2-40B4-BE49-F238E27FC236}">
                <a16:creationId xmlns:a16="http://schemas.microsoft.com/office/drawing/2014/main" id="{946D6B3B-D755-5CA0-1717-9EFC0C23205B}"/>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92770" y="2174795"/>
            <a:ext cx="13017001" cy="3736522"/>
          </a:xfrm>
          <a:prstGeom prst="rect">
            <a:avLst/>
          </a:prstGeom>
        </p:spPr>
      </p:pic>
      <p:sp>
        <p:nvSpPr>
          <p:cNvPr id="8" name="사각형: 잘린 한쪽 모서리 26">
            <a:extLst>
              <a:ext uri="{FF2B5EF4-FFF2-40B4-BE49-F238E27FC236}">
                <a16:creationId xmlns:a16="http://schemas.microsoft.com/office/drawing/2014/main" id="{10D3EC60-43F5-273D-28E1-0E78772F4B16}"/>
              </a:ext>
            </a:extLst>
          </p:cNvPr>
          <p:cNvSpPr/>
          <p:nvPr/>
        </p:nvSpPr>
        <p:spPr>
          <a:xfrm>
            <a:off x="1318017" y="1700666"/>
            <a:ext cx="3177006" cy="94825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Country/Region: </a:t>
            </a:r>
          </a:p>
          <a:p>
            <a:pPr algn="ctr"/>
            <a:r>
              <a:rPr lang="en-US" sz="2800">
                <a:solidFill>
                  <a:srgbClr val="030A3A"/>
                </a:solidFill>
                <a:latin typeface="DINPro-Medium" panose="02000503030000020004" pitchFamily="50" charset="0"/>
              </a:rPr>
              <a:t>India</a:t>
            </a:r>
          </a:p>
        </p:txBody>
      </p:sp>
      <p:sp>
        <p:nvSpPr>
          <p:cNvPr id="10" name="사각형: 잘린 한쪽 모서리 26">
            <a:extLst>
              <a:ext uri="{FF2B5EF4-FFF2-40B4-BE49-F238E27FC236}">
                <a16:creationId xmlns:a16="http://schemas.microsoft.com/office/drawing/2014/main" id="{70FA2EBF-54D3-F3E4-6BB4-E412CF53D865}"/>
              </a:ext>
            </a:extLst>
          </p:cNvPr>
          <p:cNvSpPr/>
          <p:nvPr/>
        </p:nvSpPr>
        <p:spPr>
          <a:xfrm>
            <a:off x="7350410" y="1700485"/>
            <a:ext cx="3177006" cy="94825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800">
                <a:solidFill>
                  <a:srgbClr val="030A3A"/>
                </a:solidFill>
                <a:latin typeface="DINPro-Medium" panose="02000503030000020004" pitchFamily="50" charset="0"/>
              </a:rPr>
              <a:t>Country/Region: </a:t>
            </a:r>
          </a:p>
          <a:p>
            <a:pPr algn="ctr"/>
            <a:r>
              <a:rPr lang="en-US" sz="2800">
                <a:solidFill>
                  <a:srgbClr val="030A3A"/>
                </a:solidFill>
                <a:latin typeface="DINPro-Medium" panose="02000503030000020004" pitchFamily="50" charset="0"/>
              </a:rPr>
              <a:t>USA</a:t>
            </a:r>
          </a:p>
        </p:txBody>
      </p:sp>
      <p:sp>
        <p:nvSpPr>
          <p:cNvPr id="11" name="Rectangle 10">
            <a:extLst>
              <a:ext uri="{FF2B5EF4-FFF2-40B4-BE49-F238E27FC236}">
                <a16:creationId xmlns:a16="http://schemas.microsoft.com/office/drawing/2014/main" id="{6AEB57FF-7049-E7DF-DB01-8914D40FD021}"/>
              </a:ext>
            </a:extLst>
          </p:cNvPr>
          <p:cNvSpPr/>
          <p:nvPr/>
        </p:nvSpPr>
        <p:spPr>
          <a:xfrm>
            <a:off x="-50619" y="3298479"/>
            <a:ext cx="12257350" cy="2647336"/>
          </a:xfrm>
          <a:prstGeom prst="rect">
            <a:avLst/>
          </a:prstGeom>
          <a:solidFill>
            <a:srgbClr val="E6E6E6"/>
          </a:solidFill>
          <a:ln>
            <a:no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17" name="Google Shape;92;p14">
            <a:extLst>
              <a:ext uri="{FF2B5EF4-FFF2-40B4-BE49-F238E27FC236}">
                <a16:creationId xmlns:a16="http://schemas.microsoft.com/office/drawing/2014/main" id="{DBC02328-F275-83C1-5DBC-1CC8A9D3D262}"/>
              </a:ext>
            </a:extLst>
          </p:cNvPr>
          <p:cNvSpPr txBox="1">
            <a:spLocks/>
          </p:cNvSpPr>
          <p:nvPr/>
        </p:nvSpPr>
        <p:spPr>
          <a:xfrm>
            <a:off x="7435316" y="3391019"/>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2400">
                <a:latin typeface="Raleway" panose="020B0604020202020204" pitchFamily="2" charset="0"/>
                <a:ea typeface="Lato" panose="020F0502020204030203" pitchFamily="34" charset="0"/>
                <a:cs typeface="Lato" panose="020F0502020204030203" pitchFamily="34" charset="0"/>
              </a:rPr>
              <a:t>Cluster ‘0’ and Centroids</a:t>
            </a:r>
          </a:p>
          <a:p>
            <a:pPr algn="l">
              <a:spcBef>
                <a:spcPts val="0"/>
              </a:spcBef>
            </a:pPr>
            <a:endParaRPr lang="en-US" sz="2400">
              <a:latin typeface="Raleway" panose="020B0604020202020204" pitchFamily="2" charset="0"/>
              <a:ea typeface="Lato" panose="020F0502020204030203" pitchFamily="34" charset="0"/>
              <a:cs typeface="Lato" panose="020F0502020204030203" pitchFamily="34" charset="0"/>
            </a:endParaRPr>
          </a:p>
        </p:txBody>
      </p:sp>
      <p:sp>
        <p:nvSpPr>
          <p:cNvPr id="25" name="Google Shape;571;p33">
            <a:extLst>
              <a:ext uri="{FF2B5EF4-FFF2-40B4-BE49-F238E27FC236}">
                <a16:creationId xmlns:a16="http://schemas.microsoft.com/office/drawing/2014/main" id="{21EE0373-FA85-0865-F1D2-AD31EF0B9E48}"/>
              </a:ext>
            </a:extLst>
          </p:cNvPr>
          <p:cNvSpPr/>
          <p:nvPr/>
        </p:nvSpPr>
        <p:spPr>
          <a:xfrm>
            <a:off x="8866859" y="3958385"/>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578;p33">
            <a:extLst>
              <a:ext uri="{FF2B5EF4-FFF2-40B4-BE49-F238E27FC236}">
                <a16:creationId xmlns:a16="http://schemas.microsoft.com/office/drawing/2014/main" id="{77943F26-460B-724F-232D-B1E21A26EE92}"/>
              </a:ext>
            </a:extLst>
          </p:cNvPr>
          <p:cNvSpPr txBox="1">
            <a:spLocks/>
          </p:cNvSpPr>
          <p:nvPr/>
        </p:nvSpPr>
        <p:spPr>
          <a:xfrm>
            <a:off x="7652422" y="4582242"/>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US</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27" name="Google Shape;581;p33">
            <a:extLst>
              <a:ext uri="{FF2B5EF4-FFF2-40B4-BE49-F238E27FC236}">
                <a16:creationId xmlns:a16="http://schemas.microsoft.com/office/drawing/2014/main" id="{7C33D522-2D19-2752-E906-61577E3F7ADD}"/>
              </a:ext>
            </a:extLst>
          </p:cNvPr>
          <p:cNvSpPr txBox="1">
            <a:spLocks/>
          </p:cNvSpPr>
          <p:nvPr/>
        </p:nvSpPr>
        <p:spPr>
          <a:xfrm>
            <a:off x="7652422" y="5101845"/>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United States</a:t>
            </a:r>
          </a:p>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Country/Region</a:t>
            </a:r>
          </a:p>
        </p:txBody>
      </p:sp>
      <p:grpSp>
        <p:nvGrpSpPr>
          <p:cNvPr id="28" name="Google Shape;4869;p62">
            <a:extLst>
              <a:ext uri="{FF2B5EF4-FFF2-40B4-BE49-F238E27FC236}">
                <a16:creationId xmlns:a16="http://schemas.microsoft.com/office/drawing/2014/main" id="{F80884AB-6F47-A685-07ED-0212BA92A757}"/>
              </a:ext>
            </a:extLst>
          </p:cNvPr>
          <p:cNvGrpSpPr/>
          <p:nvPr/>
        </p:nvGrpSpPr>
        <p:grpSpPr>
          <a:xfrm>
            <a:off x="9004240" y="4120010"/>
            <a:ext cx="576302" cy="511871"/>
            <a:chOff x="6644304" y="3073628"/>
            <a:chExt cx="576302" cy="511871"/>
          </a:xfrm>
        </p:grpSpPr>
        <p:sp>
          <p:nvSpPr>
            <p:cNvPr id="29" name="Google Shape;4870;p62">
              <a:extLst>
                <a:ext uri="{FF2B5EF4-FFF2-40B4-BE49-F238E27FC236}">
                  <a16:creationId xmlns:a16="http://schemas.microsoft.com/office/drawing/2014/main" id="{3F351D5C-BB5D-1976-6440-81A04E52DF25}"/>
                </a:ext>
              </a:extLst>
            </p:cNvPr>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4871;p62">
              <a:extLst>
                <a:ext uri="{FF2B5EF4-FFF2-40B4-BE49-F238E27FC236}">
                  <a16:creationId xmlns:a16="http://schemas.microsoft.com/office/drawing/2014/main" id="{2C814A64-CB42-2B47-A6D5-3B8C5649BCE2}"/>
                </a:ext>
              </a:extLst>
            </p:cNvPr>
            <p:cNvGrpSpPr/>
            <p:nvPr/>
          </p:nvGrpSpPr>
          <p:grpSpPr>
            <a:xfrm>
              <a:off x="6712169" y="3085440"/>
              <a:ext cx="481622" cy="494913"/>
              <a:chOff x="6712169" y="3085440"/>
              <a:chExt cx="481622" cy="494913"/>
            </a:xfrm>
          </p:grpSpPr>
          <p:sp>
            <p:nvSpPr>
              <p:cNvPr id="34" name="Google Shape;4872;p62">
                <a:extLst>
                  <a:ext uri="{FF2B5EF4-FFF2-40B4-BE49-F238E27FC236}">
                    <a16:creationId xmlns:a16="http://schemas.microsoft.com/office/drawing/2014/main" id="{3B3D4C67-D672-1324-E408-4BDF4BF663CB}"/>
                  </a:ext>
                </a:extLst>
              </p:cNvPr>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73;p62">
                <a:extLst>
                  <a:ext uri="{FF2B5EF4-FFF2-40B4-BE49-F238E27FC236}">
                    <a16:creationId xmlns:a16="http://schemas.microsoft.com/office/drawing/2014/main" id="{91C5C878-8FA7-D44C-F29A-2BB0D008B513}"/>
                  </a:ext>
                </a:extLst>
              </p:cNvPr>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74;p62">
                <a:extLst>
                  <a:ext uri="{FF2B5EF4-FFF2-40B4-BE49-F238E27FC236}">
                    <a16:creationId xmlns:a16="http://schemas.microsoft.com/office/drawing/2014/main" id="{2C1A6A0D-B5C2-AE86-FEDE-C14D867ECFA5}"/>
                  </a:ext>
                </a:extLst>
              </p:cNvPr>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75;p62">
                <a:extLst>
                  <a:ext uri="{FF2B5EF4-FFF2-40B4-BE49-F238E27FC236}">
                    <a16:creationId xmlns:a16="http://schemas.microsoft.com/office/drawing/2014/main" id="{05D49214-08AE-84B7-B374-2FE5C420676C}"/>
                  </a:ext>
                </a:extLst>
              </p:cNvPr>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6;p62">
                <a:extLst>
                  <a:ext uri="{FF2B5EF4-FFF2-40B4-BE49-F238E27FC236}">
                    <a16:creationId xmlns:a16="http://schemas.microsoft.com/office/drawing/2014/main" id="{C618E746-DC2F-F98E-D74E-5FFA01126870}"/>
                  </a:ext>
                </a:extLst>
              </p:cNvPr>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4877;p62">
              <a:extLst>
                <a:ext uri="{FF2B5EF4-FFF2-40B4-BE49-F238E27FC236}">
                  <a16:creationId xmlns:a16="http://schemas.microsoft.com/office/drawing/2014/main" id="{A85841F1-0127-AF3E-A3C0-9FE5A7D1EFE9}"/>
                </a:ext>
              </a:extLst>
            </p:cNvPr>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78;p62">
              <a:extLst>
                <a:ext uri="{FF2B5EF4-FFF2-40B4-BE49-F238E27FC236}">
                  <a16:creationId xmlns:a16="http://schemas.microsoft.com/office/drawing/2014/main" id="{C3990EFD-FFEF-ABD9-0A68-F21C0565C7A4}"/>
                </a:ext>
              </a:extLst>
            </p:cNvPr>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79;p62">
              <a:extLst>
                <a:ext uri="{FF2B5EF4-FFF2-40B4-BE49-F238E27FC236}">
                  <a16:creationId xmlns:a16="http://schemas.microsoft.com/office/drawing/2014/main" id="{D16BC529-1F9A-3785-4689-44965B70773B}"/>
                </a:ext>
              </a:extLst>
            </p:cNvPr>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92;p14">
            <a:extLst>
              <a:ext uri="{FF2B5EF4-FFF2-40B4-BE49-F238E27FC236}">
                <a16:creationId xmlns:a16="http://schemas.microsoft.com/office/drawing/2014/main" id="{A9CA62CD-A40D-86E0-D29A-87BAC64A0D9A}"/>
              </a:ext>
            </a:extLst>
          </p:cNvPr>
          <p:cNvSpPr txBox="1">
            <a:spLocks/>
          </p:cNvSpPr>
          <p:nvPr/>
        </p:nvSpPr>
        <p:spPr>
          <a:xfrm>
            <a:off x="840184" y="3391019"/>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2400">
                <a:latin typeface="Raleway" panose="020B0604020202020204" pitchFamily="2" charset="0"/>
                <a:ea typeface="Lato" panose="020F0502020204030203" pitchFamily="34" charset="0"/>
                <a:cs typeface="Lato" panose="020F0502020204030203" pitchFamily="34" charset="0"/>
              </a:rPr>
              <a:t>Cluster ‘1’ and Centroids</a:t>
            </a:r>
          </a:p>
          <a:p>
            <a:pPr algn="l">
              <a:spcBef>
                <a:spcPts val="0"/>
              </a:spcBef>
            </a:pPr>
            <a:endParaRPr lang="en-US" sz="2400">
              <a:latin typeface="Raleway" panose="020B0604020202020204" pitchFamily="2" charset="0"/>
              <a:ea typeface="Lato" panose="020F0502020204030203" pitchFamily="34" charset="0"/>
              <a:cs typeface="Lato" panose="020F0502020204030203" pitchFamily="34" charset="0"/>
            </a:endParaRPr>
          </a:p>
        </p:txBody>
      </p:sp>
      <p:sp>
        <p:nvSpPr>
          <p:cNvPr id="41" name="Google Shape;571;p33">
            <a:extLst>
              <a:ext uri="{FF2B5EF4-FFF2-40B4-BE49-F238E27FC236}">
                <a16:creationId xmlns:a16="http://schemas.microsoft.com/office/drawing/2014/main" id="{ED777F94-A7D7-D9D7-CF91-9988D7D9093A}"/>
              </a:ext>
            </a:extLst>
          </p:cNvPr>
          <p:cNvSpPr/>
          <p:nvPr/>
        </p:nvSpPr>
        <p:spPr>
          <a:xfrm>
            <a:off x="2248680" y="3958385"/>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2" name="Google Shape;4869;p62">
            <a:extLst>
              <a:ext uri="{FF2B5EF4-FFF2-40B4-BE49-F238E27FC236}">
                <a16:creationId xmlns:a16="http://schemas.microsoft.com/office/drawing/2014/main" id="{12D696F7-3FDC-248A-ECEC-A3E2E5A23167}"/>
              </a:ext>
            </a:extLst>
          </p:cNvPr>
          <p:cNvGrpSpPr/>
          <p:nvPr/>
        </p:nvGrpSpPr>
        <p:grpSpPr>
          <a:xfrm>
            <a:off x="2386061" y="4120010"/>
            <a:ext cx="576302" cy="511871"/>
            <a:chOff x="6644304" y="3073628"/>
            <a:chExt cx="576302" cy="511871"/>
          </a:xfrm>
        </p:grpSpPr>
        <p:sp>
          <p:nvSpPr>
            <p:cNvPr id="43" name="Google Shape;4870;p62">
              <a:extLst>
                <a:ext uri="{FF2B5EF4-FFF2-40B4-BE49-F238E27FC236}">
                  <a16:creationId xmlns:a16="http://schemas.microsoft.com/office/drawing/2014/main" id="{DD2C23FD-1A72-2C94-8F13-EB59C87CC8DE}"/>
                </a:ext>
              </a:extLst>
            </p:cNvPr>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871;p62">
              <a:extLst>
                <a:ext uri="{FF2B5EF4-FFF2-40B4-BE49-F238E27FC236}">
                  <a16:creationId xmlns:a16="http://schemas.microsoft.com/office/drawing/2014/main" id="{77C37232-6A00-E7B4-25F3-4E5360623A4D}"/>
                </a:ext>
              </a:extLst>
            </p:cNvPr>
            <p:cNvGrpSpPr/>
            <p:nvPr/>
          </p:nvGrpSpPr>
          <p:grpSpPr>
            <a:xfrm>
              <a:off x="6712169" y="3085440"/>
              <a:ext cx="481622" cy="494913"/>
              <a:chOff x="6712169" y="3085440"/>
              <a:chExt cx="481622" cy="494913"/>
            </a:xfrm>
          </p:grpSpPr>
          <p:sp>
            <p:nvSpPr>
              <p:cNvPr id="48" name="Google Shape;4872;p62">
                <a:extLst>
                  <a:ext uri="{FF2B5EF4-FFF2-40B4-BE49-F238E27FC236}">
                    <a16:creationId xmlns:a16="http://schemas.microsoft.com/office/drawing/2014/main" id="{21F51170-AC27-00E6-E2BE-A10AFE5BEC5D}"/>
                  </a:ext>
                </a:extLst>
              </p:cNvPr>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873;p62">
                <a:extLst>
                  <a:ext uri="{FF2B5EF4-FFF2-40B4-BE49-F238E27FC236}">
                    <a16:creationId xmlns:a16="http://schemas.microsoft.com/office/drawing/2014/main" id="{24C6F444-59E2-3A3E-7C09-0ED99FAD8C8E}"/>
                  </a:ext>
                </a:extLst>
              </p:cNvPr>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74;p62">
                <a:extLst>
                  <a:ext uri="{FF2B5EF4-FFF2-40B4-BE49-F238E27FC236}">
                    <a16:creationId xmlns:a16="http://schemas.microsoft.com/office/drawing/2014/main" id="{DB3E265A-3B34-1589-C23E-9E7B97B47716}"/>
                  </a:ext>
                </a:extLst>
              </p:cNvPr>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875;p62">
                <a:extLst>
                  <a:ext uri="{FF2B5EF4-FFF2-40B4-BE49-F238E27FC236}">
                    <a16:creationId xmlns:a16="http://schemas.microsoft.com/office/drawing/2014/main" id="{E31FD43A-9446-23FD-A93C-1ABD5ECB7DC7}"/>
                  </a:ext>
                </a:extLst>
              </p:cNvPr>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76;p62">
                <a:extLst>
                  <a:ext uri="{FF2B5EF4-FFF2-40B4-BE49-F238E27FC236}">
                    <a16:creationId xmlns:a16="http://schemas.microsoft.com/office/drawing/2014/main" id="{05CBDB0E-DE2D-1CD1-1796-A4F5FA8D82F3}"/>
                  </a:ext>
                </a:extLst>
              </p:cNvPr>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877;p62">
              <a:extLst>
                <a:ext uri="{FF2B5EF4-FFF2-40B4-BE49-F238E27FC236}">
                  <a16:creationId xmlns:a16="http://schemas.microsoft.com/office/drawing/2014/main" id="{75803D9C-42DD-5AD3-8C69-902A62B3BA69}"/>
                </a:ext>
              </a:extLst>
            </p:cNvPr>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78;p62">
              <a:extLst>
                <a:ext uri="{FF2B5EF4-FFF2-40B4-BE49-F238E27FC236}">
                  <a16:creationId xmlns:a16="http://schemas.microsoft.com/office/drawing/2014/main" id="{81122D5C-EE65-E13C-E990-C82EC8E24080}"/>
                </a:ext>
              </a:extLst>
            </p:cNvPr>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79;p62">
              <a:extLst>
                <a:ext uri="{FF2B5EF4-FFF2-40B4-BE49-F238E27FC236}">
                  <a16:creationId xmlns:a16="http://schemas.microsoft.com/office/drawing/2014/main" id="{15A71F64-B353-D9B1-C789-626C0D579B0F}"/>
                </a:ext>
              </a:extLst>
            </p:cNvPr>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78;p33">
            <a:extLst>
              <a:ext uri="{FF2B5EF4-FFF2-40B4-BE49-F238E27FC236}">
                <a16:creationId xmlns:a16="http://schemas.microsoft.com/office/drawing/2014/main" id="{833D056C-7685-CC9D-C165-E175B683E078}"/>
              </a:ext>
            </a:extLst>
          </p:cNvPr>
          <p:cNvSpPr txBox="1">
            <a:spLocks/>
          </p:cNvSpPr>
          <p:nvPr/>
        </p:nvSpPr>
        <p:spPr>
          <a:xfrm>
            <a:off x="1034243" y="4606753"/>
            <a:ext cx="3264070" cy="7507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I</a:t>
            </a:r>
            <a:r>
              <a:rPr lang="en-US" kern="0">
                <a:solidFill>
                  <a:srgbClr val="475765"/>
                </a:solidFill>
              </a:rPr>
              <a:t>N</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54" name="Google Shape;581;p33">
            <a:extLst>
              <a:ext uri="{FF2B5EF4-FFF2-40B4-BE49-F238E27FC236}">
                <a16:creationId xmlns:a16="http://schemas.microsoft.com/office/drawing/2014/main" id="{BBBA3519-263D-D2CD-29C6-6D5882E92AB9}"/>
              </a:ext>
            </a:extLst>
          </p:cNvPr>
          <p:cNvSpPr txBox="1">
            <a:spLocks/>
          </p:cNvSpPr>
          <p:nvPr/>
        </p:nvSpPr>
        <p:spPr>
          <a:xfrm>
            <a:off x="1034243" y="5126356"/>
            <a:ext cx="3264070" cy="835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India</a:t>
            </a:r>
          </a:p>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Country/Region</a:t>
            </a:r>
          </a:p>
        </p:txBody>
      </p:sp>
    </p:spTree>
    <p:extLst>
      <p:ext uri="{BB962C8B-B14F-4D97-AF65-F5344CB8AC3E}">
        <p14:creationId xmlns:p14="http://schemas.microsoft.com/office/powerpoint/2010/main" val="3556702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Decision Tree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pic>
        <p:nvPicPr>
          <p:cNvPr id="13" name="Picture 12">
            <a:extLst>
              <a:ext uri="{FF2B5EF4-FFF2-40B4-BE49-F238E27FC236}">
                <a16:creationId xmlns:a16="http://schemas.microsoft.com/office/drawing/2014/main" id="{946D6B3B-D755-5CA0-1717-9EFC0C23205B}"/>
              </a:ext>
            </a:extLst>
          </p:cNvPr>
          <p:cNvPicPr>
            <a:picLocks noChangeAspect="1"/>
          </p:cNvPicPr>
          <p:nvPr/>
        </p:nvPicPr>
        <p:blipFill rotWithShape="1">
          <a:blip r:embed="rId5">
            <a:extLst>
              <a:ext uri="{28A0092B-C50C-407E-A947-70E740481C1C}">
                <a14:useLocalDpi xmlns:a14="http://schemas.microsoft.com/office/drawing/2010/main" val="0"/>
              </a:ext>
            </a:extLst>
          </a:blip>
          <a:srcRect l="-1" r="275"/>
          <a:stretch/>
        </p:blipFill>
        <p:spPr>
          <a:xfrm>
            <a:off x="-9127" y="1622443"/>
            <a:ext cx="12302712" cy="3279578"/>
          </a:xfrm>
          <a:prstGeom prst="rect">
            <a:avLst/>
          </a:prstGeom>
        </p:spPr>
      </p:pic>
      <p:sp>
        <p:nvSpPr>
          <p:cNvPr id="8" name="사각형: 잘린 한쪽 모서리 26">
            <a:extLst>
              <a:ext uri="{FF2B5EF4-FFF2-40B4-BE49-F238E27FC236}">
                <a16:creationId xmlns:a16="http://schemas.microsoft.com/office/drawing/2014/main" id="{53BBDA39-26B8-8092-5154-D0E387A801DF}"/>
              </a:ext>
            </a:extLst>
          </p:cNvPr>
          <p:cNvSpPr/>
          <p:nvPr/>
        </p:nvSpPr>
        <p:spPr>
          <a:xfrm>
            <a:off x="2711624" y="1305476"/>
            <a:ext cx="3791196"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Industry: </a:t>
            </a:r>
          </a:p>
          <a:p>
            <a:pPr algn="ctr"/>
            <a:r>
              <a:rPr lang="en-US" sz="2400">
                <a:solidFill>
                  <a:srgbClr val="030A3A"/>
                </a:solidFill>
                <a:latin typeface="DINPro-Medium" panose="02000503030000020004" pitchFamily="50" charset="0"/>
              </a:rPr>
              <a:t>Medical, Pharma, Biotech</a:t>
            </a:r>
          </a:p>
        </p:txBody>
      </p:sp>
      <p:sp>
        <p:nvSpPr>
          <p:cNvPr id="10" name="사각형: 잘린 한쪽 모서리 26">
            <a:extLst>
              <a:ext uri="{FF2B5EF4-FFF2-40B4-BE49-F238E27FC236}">
                <a16:creationId xmlns:a16="http://schemas.microsoft.com/office/drawing/2014/main" id="{5A30BEEE-729A-7E80-919F-79C8C4D5B4DF}"/>
              </a:ext>
            </a:extLst>
          </p:cNvPr>
          <p:cNvSpPr/>
          <p:nvPr/>
        </p:nvSpPr>
        <p:spPr>
          <a:xfrm>
            <a:off x="-10689" y="1305476"/>
            <a:ext cx="2575715"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Job Title: </a:t>
            </a:r>
          </a:p>
          <a:p>
            <a:pPr algn="ctr"/>
            <a:r>
              <a:rPr lang="en-US" sz="2400">
                <a:solidFill>
                  <a:srgbClr val="030A3A"/>
                </a:solidFill>
                <a:latin typeface="DINPro-Medium" panose="02000503030000020004" pitchFamily="50" charset="0"/>
              </a:rPr>
              <a:t>Student</a:t>
            </a:r>
          </a:p>
        </p:txBody>
      </p:sp>
      <p:sp>
        <p:nvSpPr>
          <p:cNvPr id="11" name="사각형: 잘린 한쪽 모서리 26">
            <a:extLst>
              <a:ext uri="{FF2B5EF4-FFF2-40B4-BE49-F238E27FC236}">
                <a16:creationId xmlns:a16="http://schemas.microsoft.com/office/drawing/2014/main" id="{D53D8223-D425-B79A-A433-24FE7442883F}"/>
              </a:ext>
            </a:extLst>
          </p:cNvPr>
          <p:cNvSpPr/>
          <p:nvPr/>
        </p:nvSpPr>
        <p:spPr>
          <a:xfrm>
            <a:off x="6649418" y="1305476"/>
            <a:ext cx="2575715"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Job Title: </a:t>
            </a:r>
          </a:p>
          <a:p>
            <a:pPr algn="ctr"/>
            <a:r>
              <a:rPr lang="en-US" sz="2400">
                <a:solidFill>
                  <a:srgbClr val="030A3A"/>
                </a:solidFill>
                <a:latin typeface="DINPro-Medium" panose="02000503030000020004" pitchFamily="50" charset="0"/>
              </a:rPr>
              <a:t>CEO</a:t>
            </a:r>
          </a:p>
        </p:txBody>
      </p:sp>
      <p:sp>
        <p:nvSpPr>
          <p:cNvPr id="14" name="사각형: 잘린 한쪽 모서리 26">
            <a:extLst>
              <a:ext uri="{FF2B5EF4-FFF2-40B4-BE49-F238E27FC236}">
                <a16:creationId xmlns:a16="http://schemas.microsoft.com/office/drawing/2014/main" id="{3730A488-8E8C-F7AD-145F-99D217F30FD4}"/>
              </a:ext>
            </a:extLst>
          </p:cNvPr>
          <p:cNvSpPr/>
          <p:nvPr/>
        </p:nvSpPr>
        <p:spPr>
          <a:xfrm>
            <a:off x="9563981" y="1305476"/>
            <a:ext cx="2575715" cy="768787"/>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sz="2400">
                <a:solidFill>
                  <a:srgbClr val="030A3A"/>
                </a:solidFill>
                <a:latin typeface="DINPro-Medium" panose="02000503030000020004" pitchFamily="50" charset="0"/>
              </a:rPr>
              <a:t>Job Title: </a:t>
            </a:r>
          </a:p>
          <a:p>
            <a:pPr algn="ctr"/>
            <a:r>
              <a:rPr lang="en-US" sz="2400">
                <a:solidFill>
                  <a:srgbClr val="030A3A"/>
                </a:solidFill>
                <a:latin typeface="DINPro-Medium" panose="02000503030000020004" pitchFamily="50" charset="0"/>
              </a:rPr>
              <a:t>Student</a:t>
            </a:r>
          </a:p>
        </p:txBody>
      </p:sp>
      <p:sp>
        <p:nvSpPr>
          <p:cNvPr id="22" name="Rectangle 21">
            <a:extLst>
              <a:ext uri="{FF2B5EF4-FFF2-40B4-BE49-F238E27FC236}">
                <a16:creationId xmlns:a16="http://schemas.microsoft.com/office/drawing/2014/main" id="{03BF7A16-6A32-4710-530B-D1DA7986FAF6}"/>
              </a:ext>
            </a:extLst>
          </p:cNvPr>
          <p:cNvSpPr/>
          <p:nvPr/>
        </p:nvSpPr>
        <p:spPr>
          <a:xfrm>
            <a:off x="-168696" y="3026284"/>
            <a:ext cx="12544100" cy="2851575"/>
          </a:xfrm>
          <a:prstGeom prst="rect">
            <a:avLst/>
          </a:prstGeom>
          <a:solidFill>
            <a:srgbClr val="E6E6E6"/>
          </a:solidFill>
          <a:ln>
            <a:no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nvGrpSpPr>
          <p:cNvPr id="23" name="Group 22">
            <a:extLst>
              <a:ext uri="{FF2B5EF4-FFF2-40B4-BE49-F238E27FC236}">
                <a16:creationId xmlns:a16="http://schemas.microsoft.com/office/drawing/2014/main" id="{18DEB477-4C92-108B-AB1B-A9924304559A}"/>
              </a:ext>
            </a:extLst>
          </p:cNvPr>
          <p:cNvGrpSpPr/>
          <p:nvPr/>
        </p:nvGrpSpPr>
        <p:grpSpPr>
          <a:xfrm>
            <a:off x="263352" y="3050703"/>
            <a:ext cx="5544616" cy="3798521"/>
            <a:chOff x="1487488" y="929337"/>
            <a:chExt cx="8718779" cy="5973086"/>
          </a:xfrm>
        </p:grpSpPr>
        <p:pic>
          <p:nvPicPr>
            <p:cNvPr id="24" name="Picture 23" descr="A picture containing screenshot&#10;&#10;Description automatically generated">
              <a:extLst>
                <a:ext uri="{FF2B5EF4-FFF2-40B4-BE49-F238E27FC236}">
                  <a16:creationId xmlns:a16="http://schemas.microsoft.com/office/drawing/2014/main" id="{3641949A-ACEA-3A33-141E-E573C46B67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7488" y="929337"/>
              <a:ext cx="8718779" cy="5973086"/>
            </a:xfrm>
            <a:prstGeom prst="rect">
              <a:avLst/>
            </a:prstGeom>
          </p:spPr>
        </p:pic>
        <p:sp>
          <p:nvSpPr>
            <p:cNvPr id="25" name="Rectangle 24">
              <a:extLst>
                <a:ext uri="{FF2B5EF4-FFF2-40B4-BE49-F238E27FC236}">
                  <a16:creationId xmlns:a16="http://schemas.microsoft.com/office/drawing/2014/main" id="{26B5B071-1BF3-3A1C-0777-26F10F2127C6}"/>
                </a:ext>
              </a:extLst>
            </p:cNvPr>
            <p:cNvSpPr/>
            <p:nvPr/>
          </p:nvSpPr>
          <p:spPr>
            <a:xfrm>
              <a:off x="2855640" y="1181535"/>
              <a:ext cx="720080" cy="5559833"/>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26" name="Rectangle 25">
              <a:extLst>
                <a:ext uri="{FF2B5EF4-FFF2-40B4-BE49-F238E27FC236}">
                  <a16:creationId xmlns:a16="http://schemas.microsoft.com/office/drawing/2014/main" id="{FED78E80-65E6-C692-C447-C8A741174622}"/>
                </a:ext>
              </a:extLst>
            </p:cNvPr>
            <p:cNvSpPr/>
            <p:nvPr/>
          </p:nvSpPr>
          <p:spPr>
            <a:xfrm>
              <a:off x="2126036" y="1181535"/>
              <a:ext cx="720080" cy="5559833"/>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27" name="Rectangle 26">
              <a:extLst>
                <a:ext uri="{FF2B5EF4-FFF2-40B4-BE49-F238E27FC236}">
                  <a16:creationId xmlns:a16="http://schemas.microsoft.com/office/drawing/2014/main" id="{006A9FB4-E6A9-E469-6299-8416313CC6E2}"/>
                </a:ext>
              </a:extLst>
            </p:cNvPr>
            <p:cNvSpPr/>
            <p:nvPr/>
          </p:nvSpPr>
          <p:spPr>
            <a:xfrm>
              <a:off x="5332812" y="1181535"/>
              <a:ext cx="720080" cy="5559833"/>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grpSp>
        <p:nvGrpSpPr>
          <p:cNvPr id="28" name="Group 27">
            <a:extLst>
              <a:ext uri="{FF2B5EF4-FFF2-40B4-BE49-F238E27FC236}">
                <a16:creationId xmlns:a16="http://schemas.microsoft.com/office/drawing/2014/main" id="{72B2D2EC-47A1-25CC-2B75-C54FCD62F276}"/>
              </a:ext>
            </a:extLst>
          </p:cNvPr>
          <p:cNvGrpSpPr/>
          <p:nvPr/>
        </p:nvGrpSpPr>
        <p:grpSpPr>
          <a:xfrm>
            <a:off x="6707998" y="3050703"/>
            <a:ext cx="4557782" cy="3952159"/>
            <a:chOff x="2141625" y="913026"/>
            <a:chExt cx="6855973" cy="5944974"/>
          </a:xfrm>
        </p:grpSpPr>
        <p:pic>
          <p:nvPicPr>
            <p:cNvPr id="29" name="Picture 28">
              <a:extLst>
                <a:ext uri="{FF2B5EF4-FFF2-40B4-BE49-F238E27FC236}">
                  <a16:creationId xmlns:a16="http://schemas.microsoft.com/office/drawing/2014/main" id="{C93473E1-4A24-1719-77E0-9EA9EB07DB3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141625" y="913026"/>
              <a:ext cx="6855973" cy="5944974"/>
            </a:xfrm>
            <a:prstGeom prst="rect">
              <a:avLst/>
            </a:prstGeom>
          </p:spPr>
        </p:pic>
        <p:sp>
          <p:nvSpPr>
            <p:cNvPr id="30" name="Rectangle 29">
              <a:extLst>
                <a:ext uri="{FF2B5EF4-FFF2-40B4-BE49-F238E27FC236}">
                  <a16:creationId xmlns:a16="http://schemas.microsoft.com/office/drawing/2014/main" id="{F0A3B477-0945-126E-6587-2312CC226A19}"/>
                </a:ext>
              </a:extLst>
            </p:cNvPr>
            <p:cNvSpPr/>
            <p:nvPr/>
          </p:nvSpPr>
          <p:spPr>
            <a:xfrm>
              <a:off x="3252222" y="1170649"/>
              <a:ext cx="683538" cy="5687351"/>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
          <p:nvSpPr>
            <p:cNvPr id="31" name="Rectangle 30">
              <a:extLst>
                <a:ext uri="{FF2B5EF4-FFF2-40B4-BE49-F238E27FC236}">
                  <a16:creationId xmlns:a16="http://schemas.microsoft.com/office/drawing/2014/main" id="{A60397EE-D1A0-A52E-78B5-988D8CFFA6EB}"/>
                </a:ext>
              </a:extLst>
            </p:cNvPr>
            <p:cNvSpPr/>
            <p:nvPr/>
          </p:nvSpPr>
          <p:spPr>
            <a:xfrm>
              <a:off x="2568684" y="1166390"/>
              <a:ext cx="683538" cy="5678549"/>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grpSp>
    </p:spTree>
    <p:extLst>
      <p:ext uri="{BB962C8B-B14F-4D97-AF65-F5344CB8AC3E}">
        <p14:creationId xmlns:p14="http://schemas.microsoft.com/office/powerpoint/2010/main" val="3481407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Decision Tree </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grpSp>
        <p:nvGrpSpPr>
          <p:cNvPr id="18" name="Group 17">
            <a:extLst>
              <a:ext uri="{FF2B5EF4-FFF2-40B4-BE49-F238E27FC236}">
                <a16:creationId xmlns:a16="http://schemas.microsoft.com/office/drawing/2014/main" id="{A179673A-A62D-8F7A-FEF8-30031ABF9129}"/>
              </a:ext>
            </a:extLst>
          </p:cNvPr>
          <p:cNvGrpSpPr/>
          <p:nvPr/>
        </p:nvGrpSpPr>
        <p:grpSpPr>
          <a:xfrm>
            <a:off x="10641124" y="5553379"/>
            <a:ext cx="1491208" cy="1018304"/>
            <a:chOff x="746448" y="-502785"/>
            <a:chExt cx="3600400" cy="2458613"/>
          </a:xfrm>
        </p:grpSpPr>
        <p:pic>
          <p:nvPicPr>
            <p:cNvPr id="19" name="Graphic 18">
              <a:extLst>
                <a:ext uri="{FF2B5EF4-FFF2-40B4-BE49-F238E27FC236}">
                  <a16:creationId xmlns:a16="http://schemas.microsoft.com/office/drawing/2014/main" id="{DC1F3F91-3EC1-4AB7-240C-0682BD7EA300}"/>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0" name="Graphic 19">
              <a:extLst>
                <a:ext uri="{FF2B5EF4-FFF2-40B4-BE49-F238E27FC236}">
                  <a16:creationId xmlns:a16="http://schemas.microsoft.com/office/drawing/2014/main" id="{680409FE-3B9F-3686-D503-6946D4EE6BC6}"/>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pic>
        <p:nvPicPr>
          <p:cNvPr id="13" name="Picture 12">
            <a:extLst>
              <a:ext uri="{FF2B5EF4-FFF2-40B4-BE49-F238E27FC236}">
                <a16:creationId xmlns:a16="http://schemas.microsoft.com/office/drawing/2014/main" id="{946D6B3B-D755-5CA0-1717-9EFC0C23205B}"/>
              </a:ext>
            </a:extLst>
          </p:cNvPr>
          <p:cNvPicPr>
            <a:picLocks noChangeAspect="1"/>
          </p:cNvPicPr>
          <p:nvPr/>
        </p:nvPicPr>
        <p:blipFill rotWithShape="1">
          <a:blip r:embed="rId9">
            <a:extLst>
              <a:ext uri="{28A0092B-C50C-407E-A947-70E740481C1C}">
                <a14:useLocalDpi xmlns:a14="http://schemas.microsoft.com/office/drawing/2010/main" val="0"/>
              </a:ext>
            </a:extLst>
          </a:blip>
          <a:srcRect l="-80" r="357"/>
          <a:stretch/>
        </p:blipFill>
        <p:spPr>
          <a:xfrm>
            <a:off x="-8461" y="2085104"/>
            <a:ext cx="12182149" cy="2788098"/>
          </a:xfrm>
          <a:prstGeom prst="rect">
            <a:avLst/>
          </a:prstGeom>
        </p:spPr>
      </p:pic>
      <p:pic>
        <p:nvPicPr>
          <p:cNvPr id="10" name="Picture 9" descr="A picture containing text, rectangle, line, design&#10;&#10;Description automatically generated">
            <a:extLst>
              <a:ext uri="{FF2B5EF4-FFF2-40B4-BE49-F238E27FC236}">
                <a16:creationId xmlns:a16="http://schemas.microsoft.com/office/drawing/2014/main" id="{CA323133-43E7-D5CD-6418-63A5E2E8C2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0400" y="4872905"/>
            <a:ext cx="3528392" cy="1664076"/>
          </a:xfrm>
          <a:prstGeom prst="rect">
            <a:avLst/>
          </a:prstGeom>
        </p:spPr>
      </p:pic>
      <p:sp>
        <p:nvSpPr>
          <p:cNvPr id="11" name="사각형: 잘린 한쪽 모서리 26">
            <a:extLst>
              <a:ext uri="{FF2B5EF4-FFF2-40B4-BE49-F238E27FC236}">
                <a16:creationId xmlns:a16="http://schemas.microsoft.com/office/drawing/2014/main" id="{160D8485-23A4-F131-96C9-4A07FC0813B4}"/>
              </a:ext>
            </a:extLst>
          </p:cNvPr>
          <p:cNvSpPr/>
          <p:nvPr/>
        </p:nvSpPr>
        <p:spPr>
          <a:xfrm>
            <a:off x="551384" y="1774401"/>
            <a:ext cx="2952328" cy="550554"/>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a:solidFill>
                  <a:srgbClr val="030A3A"/>
                </a:solidFill>
                <a:latin typeface="DINPro-Medium" panose="02000503030000020004" pitchFamily="50" charset="0"/>
              </a:rPr>
              <a:t>Industry: </a:t>
            </a:r>
          </a:p>
          <a:p>
            <a:pPr algn="ctr"/>
            <a:r>
              <a:rPr lang="en-US">
                <a:solidFill>
                  <a:srgbClr val="030A3A"/>
                </a:solidFill>
                <a:latin typeface="DINPro-Medium" panose="02000503030000020004" pitchFamily="50" charset="0"/>
              </a:rPr>
              <a:t>Medical, Pharma, Biotech</a:t>
            </a:r>
          </a:p>
        </p:txBody>
      </p:sp>
      <p:sp>
        <p:nvSpPr>
          <p:cNvPr id="14" name="사각형: 잘린 한쪽 모서리 26">
            <a:extLst>
              <a:ext uri="{FF2B5EF4-FFF2-40B4-BE49-F238E27FC236}">
                <a16:creationId xmlns:a16="http://schemas.microsoft.com/office/drawing/2014/main" id="{50E9036E-7012-CC45-21AD-4C6FF0635FC0}"/>
              </a:ext>
            </a:extLst>
          </p:cNvPr>
          <p:cNvSpPr/>
          <p:nvPr/>
        </p:nvSpPr>
        <p:spPr>
          <a:xfrm>
            <a:off x="3675864" y="1774401"/>
            <a:ext cx="1772064" cy="550554"/>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a:solidFill>
                  <a:srgbClr val="030A3A"/>
                </a:solidFill>
                <a:latin typeface="DINPro-Medium" panose="02000503030000020004" pitchFamily="50" charset="0"/>
              </a:rPr>
              <a:t>Job Title:</a:t>
            </a:r>
          </a:p>
          <a:p>
            <a:pPr algn="ctr"/>
            <a:r>
              <a:rPr lang="en-US">
                <a:solidFill>
                  <a:srgbClr val="030A3A"/>
                </a:solidFill>
                <a:latin typeface="DINPro-Medium" panose="02000503030000020004" pitchFamily="50" charset="0"/>
              </a:rPr>
              <a:t>Student</a:t>
            </a:r>
          </a:p>
        </p:txBody>
      </p:sp>
      <p:sp>
        <p:nvSpPr>
          <p:cNvPr id="15" name="사각형: 잘린 한쪽 모서리 26">
            <a:extLst>
              <a:ext uri="{FF2B5EF4-FFF2-40B4-BE49-F238E27FC236}">
                <a16:creationId xmlns:a16="http://schemas.microsoft.com/office/drawing/2014/main" id="{C8F7B151-A3FC-DDF5-1B1B-3C0FFEEE9B4D}"/>
              </a:ext>
            </a:extLst>
          </p:cNvPr>
          <p:cNvSpPr/>
          <p:nvPr/>
        </p:nvSpPr>
        <p:spPr>
          <a:xfrm>
            <a:off x="6744074" y="1774401"/>
            <a:ext cx="1980738" cy="550554"/>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a:solidFill>
                  <a:srgbClr val="030A3A"/>
                </a:solidFill>
                <a:latin typeface="DINPro-Medium" panose="02000503030000020004" pitchFamily="50" charset="0"/>
              </a:rPr>
              <a:t>Organization:</a:t>
            </a:r>
          </a:p>
          <a:p>
            <a:pPr algn="ctr"/>
            <a:r>
              <a:rPr lang="en-US">
                <a:solidFill>
                  <a:srgbClr val="030A3A"/>
                </a:solidFill>
                <a:latin typeface="DINPro-Medium" panose="02000503030000020004" pitchFamily="50" charset="0"/>
              </a:rPr>
              <a:t>wow3dlearning</a:t>
            </a:r>
          </a:p>
        </p:txBody>
      </p:sp>
      <p:sp>
        <p:nvSpPr>
          <p:cNvPr id="16" name="사각형: 잘린 한쪽 모서리 26">
            <a:extLst>
              <a:ext uri="{FF2B5EF4-FFF2-40B4-BE49-F238E27FC236}">
                <a16:creationId xmlns:a16="http://schemas.microsoft.com/office/drawing/2014/main" id="{BA84CB68-3CD5-8B56-37C3-999FE43CCA1C}"/>
              </a:ext>
            </a:extLst>
          </p:cNvPr>
          <p:cNvSpPr/>
          <p:nvPr/>
        </p:nvSpPr>
        <p:spPr>
          <a:xfrm>
            <a:off x="9202069" y="1774401"/>
            <a:ext cx="1980738" cy="550554"/>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a:solidFill>
                  <a:srgbClr val="030A3A"/>
                </a:solidFill>
                <a:latin typeface="DINPro-Medium" panose="02000503030000020004" pitchFamily="50" charset="0"/>
              </a:rPr>
              <a:t>Job Title:</a:t>
            </a:r>
          </a:p>
          <a:p>
            <a:pPr algn="ctr"/>
            <a:r>
              <a:rPr lang="en-US">
                <a:solidFill>
                  <a:srgbClr val="030A3A"/>
                </a:solidFill>
                <a:latin typeface="DINPro-Medium" panose="02000503030000020004" pitchFamily="50" charset="0"/>
              </a:rPr>
              <a:t>Researcher</a:t>
            </a:r>
          </a:p>
        </p:txBody>
      </p:sp>
      <p:sp>
        <p:nvSpPr>
          <p:cNvPr id="17" name="사각형: 잘린 한쪽 모서리 26">
            <a:extLst>
              <a:ext uri="{FF2B5EF4-FFF2-40B4-BE49-F238E27FC236}">
                <a16:creationId xmlns:a16="http://schemas.microsoft.com/office/drawing/2014/main" id="{A8DA8AD4-7895-E7EA-7227-068474B66AED}"/>
              </a:ext>
            </a:extLst>
          </p:cNvPr>
          <p:cNvSpPr/>
          <p:nvPr/>
        </p:nvSpPr>
        <p:spPr>
          <a:xfrm>
            <a:off x="551384" y="3479153"/>
            <a:ext cx="2952328" cy="550554"/>
          </a:xfrm>
          <a:prstGeom prst="snip1Rect">
            <a:avLst/>
          </a:prstGeom>
          <a:solidFill>
            <a:schemeClr val="bg1"/>
          </a:solidFill>
          <a:ln w="19050">
            <a:solidFill>
              <a:schemeClr val="tx1"/>
            </a:solidFill>
          </a:ln>
        </p:spPr>
        <p:txBody>
          <a:bodyPr vert="horz" wrap="square" lIns="91440" tIns="45720" rIns="91440" bIns="45720" numCol="1" rtlCol="0" anchor="ctr" anchorCtr="0" compatLnSpc="1">
            <a:prstTxWarp prst="textNoShape">
              <a:avLst/>
            </a:prstTxWarp>
          </a:bodyPr>
          <a:lstStyle/>
          <a:p>
            <a:pPr algn="ctr"/>
            <a:r>
              <a:rPr lang="en-US">
                <a:solidFill>
                  <a:srgbClr val="030A3A"/>
                </a:solidFill>
                <a:latin typeface="DINPro-Medium" panose="02000503030000020004" pitchFamily="50" charset="0"/>
              </a:rPr>
              <a:t>Country/Region:</a:t>
            </a:r>
          </a:p>
          <a:p>
            <a:pPr algn="ctr"/>
            <a:r>
              <a:rPr lang="en-US">
                <a:solidFill>
                  <a:srgbClr val="030A3A"/>
                </a:solidFill>
                <a:latin typeface="DINPro-Medium" panose="02000503030000020004" pitchFamily="50" charset="0"/>
              </a:rPr>
              <a:t>USA</a:t>
            </a:r>
          </a:p>
        </p:txBody>
      </p:sp>
    </p:spTree>
    <p:extLst>
      <p:ext uri="{BB962C8B-B14F-4D97-AF65-F5344CB8AC3E}">
        <p14:creationId xmlns:p14="http://schemas.microsoft.com/office/powerpoint/2010/main" val="4227726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F-1 Score comparison</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grpSp>
        <p:nvGrpSpPr>
          <p:cNvPr id="18" name="Group 17">
            <a:extLst>
              <a:ext uri="{FF2B5EF4-FFF2-40B4-BE49-F238E27FC236}">
                <a16:creationId xmlns:a16="http://schemas.microsoft.com/office/drawing/2014/main" id="{A179673A-A62D-8F7A-FEF8-30031ABF9129}"/>
              </a:ext>
            </a:extLst>
          </p:cNvPr>
          <p:cNvGrpSpPr/>
          <p:nvPr/>
        </p:nvGrpSpPr>
        <p:grpSpPr>
          <a:xfrm>
            <a:off x="10641124" y="5553379"/>
            <a:ext cx="1491208" cy="1018304"/>
            <a:chOff x="746448" y="-502785"/>
            <a:chExt cx="3600400" cy="2458613"/>
          </a:xfrm>
        </p:grpSpPr>
        <p:pic>
          <p:nvPicPr>
            <p:cNvPr id="19" name="Graphic 18">
              <a:extLst>
                <a:ext uri="{FF2B5EF4-FFF2-40B4-BE49-F238E27FC236}">
                  <a16:creationId xmlns:a16="http://schemas.microsoft.com/office/drawing/2014/main" id="{DC1F3F91-3EC1-4AB7-240C-0682BD7EA300}"/>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0" name="Graphic 19">
              <a:extLst>
                <a:ext uri="{FF2B5EF4-FFF2-40B4-BE49-F238E27FC236}">
                  <a16:creationId xmlns:a16="http://schemas.microsoft.com/office/drawing/2014/main" id="{680409FE-3B9F-3686-D503-6946D4EE6BC6}"/>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pic>
        <p:nvPicPr>
          <p:cNvPr id="21" name="Picture 20" descr="A picture containing line, screenshot, rectangle&#10;&#10;Description automatically generated">
            <a:extLst>
              <a:ext uri="{FF2B5EF4-FFF2-40B4-BE49-F238E27FC236}">
                <a16:creationId xmlns:a16="http://schemas.microsoft.com/office/drawing/2014/main" id="{62DDE80F-67F6-D559-2A84-A0A575DFD2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811661"/>
            <a:ext cx="12192000" cy="3822915"/>
          </a:xfrm>
          <a:prstGeom prst="rect">
            <a:avLst/>
          </a:prstGeom>
        </p:spPr>
      </p:pic>
      <p:pic>
        <p:nvPicPr>
          <p:cNvPr id="8" name="Picture 7" descr="A blue and orange pie chart&#10;&#10;Description automatically generated with medium confidence">
            <a:extLst>
              <a:ext uri="{FF2B5EF4-FFF2-40B4-BE49-F238E27FC236}">
                <a16:creationId xmlns:a16="http://schemas.microsoft.com/office/drawing/2014/main" id="{557CD6AA-4479-F857-3CC0-E8B80F0C9F51}"/>
              </a:ext>
            </a:extLst>
          </p:cNvPr>
          <p:cNvPicPr>
            <a:picLocks noChangeAspect="1"/>
          </p:cNvPicPr>
          <p:nvPr/>
        </p:nvPicPr>
        <p:blipFill rotWithShape="1">
          <a:blip r:embed="rId10">
            <a:extLst>
              <a:ext uri="{28A0092B-C50C-407E-A947-70E740481C1C}">
                <a14:useLocalDpi xmlns:a14="http://schemas.microsoft.com/office/drawing/2010/main" val="0"/>
              </a:ext>
            </a:extLst>
          </a:blip>
          <a:srcRect t="8565"/>
          <a:stretch/>
        </p:blipFill>
        <p:spPr>
          <a:xfrm>
            <a:off x="7439106" y="478185"/>
            <a:ext cx="4488124" cy="4249950"/>
          </a:xfrm>
          <a:prstGeom prst="rect">
            <a:avLst/>
          </a:prstGeom>
        </p:spPr>
      </p:pic>
    </p:spTree>
    <p:extLst>
      <p:ext uri="{BB962C8B-B14F-4D97-AF65-F5344CB8AC3E}">
        <p14:creationId xmlns:p14="http://schemas.microsoft.com/office/powerpoint/2010/main" val="407722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54301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Confusion Matrix</a:t>
            </a:r>
          </a:p>
          <a:p>
            <a:pPr algn="l">
              <a:spcBef>
                <a:spcPts val="0"/>
              </a:spcBef>
            </a:pPr>
            <a:endParaRPr lang="en-US" sz="4000" b="1">
              <a:latin typeface="Raleway" panose="020B0604020202020204" pitchFamily="2" charset="0"/>
              <a:ea typeface="Lato" panose="020F0502020204030203" pitchFamily="34" charset="0"/>
              <a:cs typeface="Lato" panose="020F0502020204030203" pitchFamily="34" charset="0"/>
            </a:endParaRPr>
          </a:p>
        </p:txBody>
      </p:sp>
      <p:grpSp>
        <p:nvGrpSpPr>
          <p:cNvPr id="18" name="Group 17">
            <a:extLst>
              <a:ext uri="{FF2B5EF4-FFF2-40B4-BE49-F238E27FC236}">
                <a16:creationId xmlns:a16="http://schemas.microsoft.com/office/drawing/2014/main" id="{A179673A-A62D-8F7A-FEF8-30031ABF9129}"/>
              </a:ext>
            </a:extLst>
          </p:cNvPr>
          <p:cNvGrpSpPr/>
          <p:nvPr/>
        </p:nvGrpSpPr>
        <p:grpSpPr>
          <a:xfrm>
            <a:off x="10641124" y="5553379"/>
            <a:ext cx="1491208" cy="1018304"/>
            <a:chOff x="746448" y="-502785"/>
            <a:chExt cx="3600400" cy="2458613"/>
          </a:xfrm>
        </p:grpSpPr>
        <p:pic>
          <p:nvPicPr>
            <p:cNvPr id="19" name="Graphic 18">
              <a:extLst>
                <a:ext uri="{FF2B5EF4-FFF2-40B4-BE49-F238E27FC236}">
                  <a16:creationId xmlns:a16="http://schemas.microsoft.com/office/drawing/2014/main" id="{DC1F3F91-3EC1-4AB7-240C-0682BD7EA300}"/>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0" name="Graphic 19">
              <a:extLst>
                <a:ext uri="{FF2B5EF4-FFF2-40B4-BE49-F238E27FC236}">
                  <a16:creationId xmlns:a16="http://schemas.microsoft.com/office/drawing/2014/main" id="{680409FE-3B9F-3686-D503-6946D4EE6BC6}"/>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pic>
        <p:nvPicPr>
          <p:cNvPr id="10" name="Picture 9" descr="A picture containing screenshot, rectangle, square&#10;&#10;Description automatically generated">
            <a:extLst>
              <a:ext uri="{FF2B5EF4-FFF2-40B4-BE49-F238E27FC236}">
                <a16:creationId xmlns:a16="http://schemas.microsoft.com/office/drawing/2014/main" id="{DA603191-C703-39C8-171F-D7655B9DBC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1521" y="1378106"/>
            <a:ext cx="9788957" cy="4848736"/>
          </a:xfrm>
          <a:prstGeom prst="rect">
            <a:avLst/>
          </a:prstGeom>
        </p:spPr>
      </p:pic>
      <p:sp>
        <p:nvSpPr>
          <p:cNvPr id="8" name="Rectangle 7">
            <a:extLst>
              <a:ext uri="{FF2B5EF4-FFF2-40B4-BE49-F238E27FC236}">
                <a16:creationId xmlns:a16="http://schemas.microsoft.com/office/drawing/2014/main" id="{A49BEE31-F447-6C0A-7361-630D6DA6A995}"/>
              </a:ext>
            </a:extLst>
          </p:cNvPr>
          <p:cNvSpPr/>
          <p:nvPr/>
        </p:nvSpPr>
        <p:spPr>
          <a:xfrm>
            <a:off x="6528048" y="3717032"/>
            <a:ext cx="2196764" cy="2088232"/>
          </a:xfrm>
          <a:prstGeom prst="rect">
            <a:avLst/>
          </a:prstGeom>
          <a:noFill/>
          <a:ln w="19050">
            <a:solidFill>
              <a:srgbClr val="FF0000"/>
            </a:solidFill>
          </a:ln>
        </p:spPr>
        <p:txBody>
          <a:bodyPr vert="horz" wrap="square" lIns="91440" tIns="45720" rIns="91440" bIns="45720" numCol="1" rtlCol="0" anchor="t" anchorCtr="0" compatLnSpc="1">
            <a:prstTxWarp prst="textNoShape">
              <a:avLst/>
            </a:prstTxWarp>
          </a:bodyPr>
          <a:lstStyle/>
          <a:p>
            <a:pPr algn="ctr"/>
            <a:endParaRPr lang="en-US">
              <a:solidFill>
                <a:schemeClr val="tx1"/>
              </a:solidFill>
            </a:endParaRPr>
          </a:p>
        </p:txBody>
      </p:sp>
    </p:spTree>
    <p:extLst>
      <p:ext uri="{BB962C8B-B14F-4D97-AF65-F5344CB8AC3E}">
        <p14:creationId xmlns:p14="http://schemas.microsoft.com/office/powerpoint/2010/main" val="366343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4026011" y="1662131"/>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rPr>
              <a:t>Executive Summary</a:t>
            </a:r>
          </a:p>
        </p:txBody>
      </p:sp>
      <p:sp>
        <p:nvSpPr>
          <p:cNvPr id="131" name="Rectangle 130">
            <a:extLst>
              <a:ext uri="{FF2B5EF4-FFF2-40B4-BE49-F238E27FC236}">
                <a16:creationId xmlns:a16="http://schemas.microsoft.com/office/drawing/2014/main" id="{355FC010-C7B2-FE01-3B69-8DB18AB840A8}"/>
              </a:ext>
            </a:extLst>
          </p:cNvPr>
          <p:cNvSpPr/>
          <p:nvPr/>
        </p:nvSpPr>
        <p:spPr>
          <a:xfrm>
            <a:off x="8939819" y="1617384"/>
            <a:ext cx="2087238" cy="208723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6200">
                <a:solidFill>
                  <a:srgbClr val="475765"/>
                </a:solidFill>
                <a:latin typeface="DINPro-Medium" panose="02000503030000020004" pitchFamily="50" charset="0"/>
              </a:rPr>
              <a:t>01</a:t>
            </a:r>
          </a:p>
        </p:txBody>
      </p:sp>
    </p:spTree>
    <p:extLst>
      <p:ext uri="{BB962C8B-B14F-4D97-AF65-F5344CB8AC3E}">
        <p14:creationId xmlns:p14="http://schemas.microsoft.com/office/powerpoint/2010/main" val="3582064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4026011" y="1662131"/>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4000" b="0" i="0" u="none" strike="noStrike" kern="0" cap="none" spc="0" normalizeH="0" baseline="0" noProof="0">
                <a:ln>
                  <a:noFill/>
                </a:ln>
                <a:solidFill>
                  <a:srgbClr val="030A3A"/>
                </a:solidFill>
                <a:effectLst/>
                <a:uLnTx/>
                <a:uFillTx/>
                <a:latin typeface="DINPro-Medium" panose="02000503030000020004" pitchFamily="50" charset="0"/>
                <a:sym typeface="Share Tech"/>
              </a:rPr>
              <a:t>Recommendations</a:t>
            </a:r>
          </a:p>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4000" b="0" i="0" u="none" strike="noStrike" kern="0" cap="none" spc="0" normalizeH="0" baseline="0" noProof="0">
                <a:ln>
                  <a:noFill/>
                </a:ln>
                <a:solidFill>
                  <a:srgbClr val="030A3A"/>
                </a:solidFill>
                <a:effectLst/>
                <a:uLnTx/>
                <a:uFillTx/>
                <a:latin typeface="DINPro-Medium" panose="02000503030000020004" pitchFamily="50" charset="0"/>
                <a:sym typeface="Share Tech"/>
              </a:rPr>
              <a:t>&amp; Findings</a:t>
            </a:r>
          </a:p>
        </p:txBody>
      </p:sp>
      <p:sp>
        <p:nvSpPr>
          <p:cNvPr id="131" name="Rectangle 130">
            <a:extLst>
              <a:ext uri="{FF2B5EF4-FFF2-40B4-BE49-F238E27FC236}">
                <a16:creationId xmlns:a16="http://schemas.microsoft.com/office/drawing/2014/main" id="{355FC010-C7B2-FE01-3B69-8DB18AB840A8}"/>
              </a:ext>
            </a:extLst>
          </p:cNvPr>
          <p:cNvSpPr/>
          <p:nvPr/>
        </p:nvSpPr>
        <p:spPr>
          <a:xfrm>
            <a:off x="8939819" y="1617384"/>
            <a:ext cx="2087238" cy="208723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6200">
                <a:solidFill>
                  <a:srgbClr val="475765"/>
                </a:solidFill>
                <a:latin typeface="DINPro-Medium" panose="02000503030000020004" pitchFamily="50" charset="0"/>
              </a:rPr>
              <a:t>06</a:t>
            </a:r>
          </a:p>
        </p:txBody>
      </p:sp>
    </p:spTree>
    <p:extLst>
      <p:ext uri="{BB962C8B-B14F-4D97-AF65-F5344CB8AC3E}">
        <p14:creationId xmlns:p14="http://schemas.microsoft.com/office/powerpoint/2010/main" val="3621629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Google Shape;93;p14">
            <a:extLst>
              <a:ext uri="{FF2B5EF4-FFF2-40B4-BE49-F238E27FC236}">
                <a16:creationId xmlns:a16="http://schemas.microsoft.com/office/drawing/2014/main" id="{65E781C8-E0F5-56EF-0F9E-5620E1CA7219}"/>
              </a:ext>
            </a:extLst>
          </p:cNvPr>
          <p:cNvSpPr txBox="1">
            <a:spLocks/>
          </p:cNvSpPr>
          <p:nvPr/>
        </p:nvSpPr>
        <p:spPr>
          <a:xfrm>
            <a:off x="729450" y="2737725"/>
            <a:ext cx="10733100" cy="2261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marR="0" lvl="0" indent="0" algn="l" defTabSz="914400" rtl="0" eaLnBrk="1" fontAlgn="auto" latinLnBrk="0" hangingPunct="1">
              <a:lnSpc>
                <a:spcPct val="115000"/>
              </a:lnSpc>
              <a:spcBef>
                <a:spcPts val="0"/>
              </a:spcBef>
              <a:spcAft>
                <a:spcPts val="1200"/>
              </a:spcAft>
              <a:buClr>
                <a:srgbClr val="595959"/>
              </a:buClr>
              <a:buSzPts val="1300"/>
              <a:buFont typeface="Lato"/>
              <a:buNone/>
              <a:tabLst/>
              <a:defRPr/>
            </a:pPr>
            <a:endParaRPr kumimoji="0" lang="en-US" sz="2000" b="0" i="0" u="none" strike="noStrike" kern="0" cap="none" spc="0" normalizeH="0" baseline="0" noProof="0" dirty="0">
              <a:ln>
                <a:noFill/>
              </a:ln>
              <a:solidFill>
                <a:srgbClr val="595959"/>
              </a:solidFill>
              <a:effectLst/>
              <a:uLnTx/>
              <a:uFillTx/>
              <a:latin typeface="Lato"/>
              <a:ea typeface="Lato"/>
              <a:cs typeface="Lato"/>
              <a:sym typeface="Lato"/>
            </a:endParaRPr>
          </a:p>
        </p:txBody>
      </p:sp>
      <p:sp>
        <p:nvSpPr>
          <p:cNvPr id="18" name="Google Shape;92;p14">
            <a:extLst>
              <a:ext uri="{FF2B5EF4-FFF2-40B4-BE49-F238E27FC236}">
                <a16:creationId xmlns:a16="http://schemas.microsoft.com/office/drawing/2014/main" id="{C5ECC40B-77D3-6950-2BCE-F61820CA3B82}"/>
              </a:ext>
            </a:extLst>
          </p:cNvPr>
          <p:cNvSpPr txBox="1">
            <a:spLocks/>
          </p:cNvSpPr>
          <p:nvPr/>
        </p:nvSpPr>
        <p:spPr>
          <a:xfrm>
            <a:off x="729450" y="836712"/>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endParaRPr lang="en-US" sz="4500" b="1" dirty="0">
              <a:latin typeface="Raleway" panose="020B0604020202020204" pitchFamily="2" charset="0"/>
              <a:ea typeface="Lato" panose="020F0502020204030203" pitchFamily="34" charset="0"/>
              <a:cs typeface="Lato" panose="020F0502020204030203" pitchFamily="34" charset="0"/>
            </a:endParaRPr>
          </a:p>
        </p:txBody>
      </p:sp>
      <p:sp>
        <p:nvSpPr>
          <p:cNvPr id="4" name="Google Shape;99;p15">
            <a:extLst>
              <a:ext uri="{FF2B5EF4-FFF2-40B4-BE49-F238E27FC236}">
                <a16:creationId xmlns:a16="http://schemas.microsoft.com/office/drawing/2014/main" id="{6C95926A-B9CE-A2A6-9CBB-1A6AC46CFC75}"/>
              </a:ext>
            </a:extLst>
          </p:cNvPr>
          <p:cNvSpPr txBox="1">
            <a:spLocks/>
          </p:cNvSpPr>
          <p:nvPr/>
        </p:nvSpPr>
        <p:spPr>
          <a:xfrm>
            <a:off x="623392" y="1834725"/>
            <a:ext cx="11449272" cy="4902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a:buClr>
                <a:schemeClr val="tx1"/>
              </a:buClr>
              <a:buSzPct val="100000"/>
            </a:pPr>
            <a:endParaRPr lang="en-US" sz="2000" kern="0" dirty="0">
              <a:solidFill>
                <a:srgbClr val="595959"/>
              </a:solidFill>
            </a:endParaRPr>
          </a:p>
        </p:txBody>
      </p:sp>
      <p:grpSp>
        <p:nvGrpSpPr>
          <p:cNvPr id="11" name="Group 10">
            <a:extLst>
              <a:ext uri="{FF2B5EF4-FFF2-40B4-BE49-F238E27FC236}">
                <a16:creationId xmlns:a16="http://schemas.microsoft.com/office/drawing/2014/main" id="{08FC1CA3-9303-8472-6727-29E3410EB082}"/>
              </a:ext>
            </a:extLst>
          </p:cNvPr>
          <p:cNvGrpSpPr/>
          <p:nvPr/>
        </p:nvGrpSpPr>
        <p:grpSpPr>
          <a:xfrm>
            <a:off x="10641124" y="5553379"/>
            <a:ext cx="1491208" cy="1018304"/>
            <a:chOff x="746448" y="-502785"/>
            <a:chExt cx="3600400" cy="2458613"/>
          </a:xfrm>
        </p:grpSpPr>
        <p:pic>
          <p:nvPicPr>
            <p:cNvPr id="8" name="Graphic 7">
              <a:extLst>
                <a:ext uri="{FF2B5EF4-FFF2-40B4-BE49-F238E27FC236}">
                  <a16:creationId xmlns:a16="http://schemas.microsoft.com/office/drawing/2014/main" id="{00AF28AC-DACB-10E4-4BA2-324AE4E93D0D}"/>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0" name="Graphic 9">
              <a:extLst>
                <a:ext uri="{FF2B5EF4-FFF2-40B4-BE49-F238E27FC236}">
                  <a16:creationId xmlns:a16="http://schemas.microsoft.com/office/drawing/2014/main" id="{28DFED5E-D1F1-8AA2-112E-49FA61E27B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
        <p:nvSpPr>
          <p:cNvPr id="13" name="Google Shape;99;p15">
            <a:extLst>
              <a:ext uri="{FF2B5EF4-FFF2-40B4-BE49-F238E27FC236}">
                <a16:creationId xmlns:a16="http://schemas.microsoft.com/office/drawing/2014/main" id="{E91520C8-2D5B-EDCB-2986-B78F99C91B39}"/>
              </a:ext>
            </a:extLst>
          </p:cNvPr>
          <p:cNvSpPr txBox="1">
            <a:spLocks/>
          </p:cNvSpPr>
          <p:nvPr/>
        </p:nvSpPr>
        <p:spPr>
          <a:xfrm>
            <a:off x="316381" y="1987125"/>
            <a:ext cx="11449272" cy="4902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Clr>
                <a:schemeClr val="tx1"/>
              </a:buClr>
              <a:buSzPct val="65000"/>
              <a:buNone/>
            </a:pPr>
            <a:endParaRPr lang="en-US" sz="2200" kern="0" dirty="0">
              <a:solidFill>
                <a:srgbClr val="595959"/>
              </a:solidFill>
            </a:endParaRPr>
          </a:p>
        </p:txBody>
      </p:sp>
      <p:sp>
        <p:nvSpPr>
          <p:cNvPr id="14" name="Google Shape;92;p14">
            <a:extLst>
              <a:ext uri="{FF2B5EF4-FFF2-40B4-BE49-F238E27FC236}">
                <a16:creationId xmlns:a16="http://schemas.microsoft.com/office/drawing/2014/main" id="{783224B5-0B69-1FEC-CB8A-6E919D423AAA}"/>
              </a:ext>
            </a:extLst>
          </p:cNvPr>
          <p:cNvSpPr txBox="1">
            <a:spLocks/>
          </p:cNvSpPr>
          <p:nvPr/>
        </p:nvSpPr>
        <p:spPr>
          <a:xfrm>
            <a:off x="843709" y="707735"/>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500" b="1" dirty="0">
                <a:latin typeface="Raleway" panose="020B0604020202020204" pitchFamily="2" charset="0"/>
                <a:ea typeface="Lato" panose="020F0502020204030203" pitchFamily="34" charset="0"/>
                <a:cs typeface="Lato" panose="020F0502020204030203" pitchFamily="34" charset="0"/>
              </a:rPr>
              <a:t>Recommendations</a:t>
            </a: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Customized Marketing: </a:t>
            </a:r>
            <a:r>
              <a:rPr lang="en-US" sz="1300" dirty="0">
                <a:latin typeface="Lato" panose="020F0502020204030203" pitchFamily="34" charset="0"/>
                <a:ea typeface="Lato" panose="020F0502020204030203" pitchFamily="34" charset="0"/>
                <a:cs typeface="Lato" panose="020F0502020204030203" pitchFamily="34" charset="0"/>
                <a:sym typeface="Lato"/>
              </a:rPr>
              <a:t>Leverage attendee segmentation for designing personalized marketing strategies to increase engagement and event attendance.</a:t>
            </a:r>
          </a:p>
          <a:p>
            <a:pPr algn="l">
              <a:lnSpc>
                <a:spcPct val="115000"/>
              </a:lnSpc>
              <a:spcBef>
                <a:spcPts val="0"/>
              </a:spcBef>
              <a:buClr>
                <a:schemeClr val="accent1"/>
              </a:buClr>
              <a:buSzPts val="1300"/>
            </a:pPr>
            <a:endParaRPr lang="en-US" sz="1300" b="1"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Predictive Modelling: </a:t>
            </a:r>
            <a:r>
              <a:rPr lang="en-US" sz="1300" dirty="0">
                <a:latin typeface="Lato" panose="020F0502020204030203" pitchFamily="34" charset="0"/>
                <a:ea typeface="Lato" panose="020F0502020204030203" pitchFamily="34" charset="0"/>
                <a:cs typeface="Lato" panose="020F0502020204030203" pitchFamily="34" charset="0"/>
                <a:sym typeface="Lato"/>
              </a:rPr>
              <a:t>Employ predictive models to forecast event attendance for efficient resource planning and management.</a:t>
            </a:r>
          </a:p>
          <a:p>
            <a:pPr algn="l">
              <a:lnSpc>
                <a:spcPct val="115000"/>
              </a:lnSpc>
              <a:spcBef>
                <a:spcPts val="0"/>
              </a:spcBef>
              <a:buClr>
                <a:schemeClr val="accent1"/>
              </a:buClr>
              <a:buSzPts val="1300"/>
            </a:pPr>
            <a:endParaRPr lang="en-US" sz="1300"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Event Timing and Content: </a:t>
            </a:r>
            <a:r>
              <a:rPr lang="en-US" sz="1300" dirty="0">
                <a:latin typeface="Lato" panose="020F0502020204030203" pitchFamily="34" charset="0"/>
                <a:ea typeface="Lato" panose="020F0502020204030203" pitchFamily="34" charset="0"/>
                <a:cs typeface="Lato" panose="020F0502020204030203" pitchFamily="34" charset="0"/>
                <a:sym typeface="Lato"/>
              </a:rPr>
              <a:t>Evaluate session/webinar engagement to identify areas for content enhancement or timing adjustment.</a:t>
            </a:r>
          </a:p>
          <a:p>
            <a:pPr algn="l">
              <a:lnSpc>
                <a:spcPct val="115000"/>
              </a:lnSpc>
              <a:spcBef>
                <a:spcPts val="0"/>
              </a:spcBef>
              <a:buClr>
                <a:schemeClr val="accent1"/>
              </a:buClr>
              <a:buSzPts val="1300"/>
            </a:pPr>
            <a:endParaRPr lang="en-US" sz="1300"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Data Privacy Considerations: </a:t>
            </a:r>
            <a:r>
              <a:rPr lang="en-US" sz="1300" dirty="0">
                <a:latin typeface="Lato" panose="020F0502020204030203" pitchFamily="34" charset="0"/>
                <a:ea typeface="Lato" panose="020F0502020204030203" pitchFamily="34" charset="0"/>
                <a:cs typeface="Lato" panose="020F0502020204030203" pitchFamily="34" charset="0"/>
                <a:sym typeface="Lato"/>
              </a:rPr>
              <a:t>Maintain respect for data privacy, exploring alternatives if attendees express discomfort with recording or information sharing.</a:t>
            </a:r>
          </a:p>
          <a:p>
            <a:pPr algn="l">
              <a:lnSpc>
                <a:spcPct val="115000"/>
              </a:lnSpc>
              <a:spcBef>
                <a:spcPts val="0"/>
              </a:spcBef>
              <a:buClr>
                <a:schemeClr val="accent1"/>
              </a:buClr>
              <a:buSzPts val="1300"/>
            </a:pPr>
            <a:endParaRPr lang="en-US" sz="1300" b="1"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Sponsorship Collaboration: </a:t>
            </a:r>
            <a:r>
              <a:rPr lang="en-US" sz="1300" dirty="0">
                <a:latin typeface="Lato" panose="020F0502020204030203" pitchFamily="34" charset="0"/>
                <a:ea typeface="Lato" panose="020F0502020204030203" pitchFamily="34" charset="0"/>
                <a:cs typeface="Lato" panose="020F0502020204030203" pitchFamily="34" charset="0"/>
                <a:sym typeface="Lato"/>
              </a:rPr>
              <a:t>Analyze sponsor influence on event attendance for potential strategic collaborations.</a:t>
            </a:r>
          </a:p>
          <a:p>
            <a:pPr algn="l">
              <a:lnSpc>
                <a:spcPct val="115000"/>
              </a:lnSpc>
              <a:spcBef>
                <a:spcPts val="0"/>
              </a:spcBef>
              <a:buClr>
                <a:schemeClr val="accent1"/>
              </a:buClr>
              <a:buSzPts val="1300"/>
            </a:pPr>
            <a:endParaRPr lang="en-US" sz="1300"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Geographic Targeting: </a:t>
            </a:r>
            <a:r>
              <a:rPr lang="en-US" sz="1300" dirty="0">
                <a:latin typeface="Lato" panose="020F0502020204030203" pitchFamily="34" charset="0"/>
                <a:ea typeface="Lato" panose="020F0502020204030203" pitchFamily="34" charset="0"/>
                <a:cs typeface="Lato" panose="020F0502020204030203" pitchFamily="34" charset="0"/>
                <a:sym typeface="Lato"/>
              </a:rPr>
              <a:t>Consider focusing on regions with higher attendance rates for event hosting or increased marketing efforts.</a:t>
            </a:r>
          </a:p>
          <a:p>
            <a:pPr algn="l">
              <a:lnSpc>
                <a:spcPct val="115000"/>
              </a:lnSpc>
              <a:spcBef>
                <a:spcPts val="0"/>
              </a:spcBef>
              <a:buClr>
                <a:schemeClr val="accent1"/>
              </a:buClr>
              <a:buSzPts val="1300"/>
            </a:pPr>
            <a:endParaRPr lang="en-US" sz="1300"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Marketing Channels: </a:t>
            </a:r>
            <a:r>
              <a:rPr lang="en-US" sz="1300" dirty="0">
                <a:latin typeface="Lato" panose="020F0502020204030203" pitchFamily="34" charset="0"/>
                <a:ea typeface="Lato" panose="020F0502020204030203" pitchFamily="34" charset="0"/>
                <a:cs typeface="Lato" panose="020F0502020204030203" pitchFamily="34" charset="0"/>
                <a:sym typeface="Lato"/>
              </a:rPr>
              <a:t>Assess the effectiveness of various marketing channels to concentrate efforts on the most impactful ones.</a:t>
            </a:r>
          </a:p>
          <a:p>
            <a:pPr algn="l">
              <a:lnSpc>
                <a:spcPct val="115000"/>
              </a:lnSpc>
              <a:spcBef>
                <a:spcPts val="0"/>
              </a:spcBef>
              <a:buClr>
                <a:schemeClr val="accent1"/>
              </a:buClr>
              <a:buSzPts val="1300"/>
            </a:pPr>
            <a:endParaRPr lang="en-US" sz="1300" b="1" dirty="0">
              <a:latin typeface="Lato" panose="020F0502020204030203" pitchFamily="34" charset="0"/>
              <a:ea typeface="Lato" panose="020F0502020204030203" pitchFamily="34" charset="0"/>
              <a:cs typeface="Lato" panose="020F0502020204030203" pitchFamily="34" charset="0"/>
              <a:sym typeface="Lato"/>
            </a:endParaRPr>
          </a:p>
          <a:p>
            <a:pPr marL="285750" indent="-285750" algn="l">
              <a:lnSpc>
                <a:spcPct val="115000"/>
              </a:lnSpc>
              <a:spcBef>
                <a:spcPts val="0"/>
              </a:spcBef>
              <a:buClr>
                <a:schemeClr val="accent1"/>
              </a:buClr>
              <a:buSzPts val="1300"/>
              <a:buFont typeface="Arial" panose="020B0604020202020204" pitchFamily="34" charset="0"/>
              <a:buChar char="•"/>
            </a:pPr>
            <a:r>
              <a:rPr lang="en-US" sz="1300" b="1" dirty="0">
                <a:latin typeface="Lato" panose="020F0502020204030203" pitchFamily="34" charset="0"/>
                <a:ea typeface="Lato" panose="020F0502020204030203" pitchFamily="34" charset="0"/>
                <a:cs typeface="Lato" panose="020F0502020204030203" pitchFamily="34" charset="0"/>
                <a:sym typeface="Lato"/>
              </a:rPr>
              <a:t>Feedback Analysis: </a:t>
            </a:r>
            <a:r>
              <a:rPr lang="en-US" sz="1300" dirty="0">
                <a:latin typeface="Lato" panose="020F0502020204030203" pitchFamily="34" charset="0"/>
                <a:ea typeface="Lato" panose="020F0502020204030203" pitchFamily="34" charset="0"/>
                <a:cs typeface="Lato" panose="020F0502020204030203" pitchFamily="34" charset="0"/>
                <a:sym typeface="Lato"/>
              </a:rPr>
              <a:t>Apply natural language processing techniques to 'Questions &amp; Comments' for valuable attendee sentiment analysis and direct feedback.</a:t>
            </a:r>
          </a:p>
          <a:p>
            <a:pPr algn="l">
              <a:spcBef>
                <a:spcPts val="0"/>
              </a:spcBef>
            </a:pPr>
            <a:endParaRPr lang="en-US" sz="4500" b="1" dirty="0">
              <a:latin typeface="Raleway" panose="020B0604020202020204" pitchFamily="2"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66512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53512" y="-114366"/>
            <a:ext cx="12558224" cy="7055476"/>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000" b="1">
                <a:latin typeface="Raleway" panose="020B0604020202020204" pitchFamily="2" charset="0"/>
                <a:ea typeface="Lato" panose="020F0502020204030203" pitchFamily="34" charset="0"/>
                <a:cs typeface="Lato" panose="020F0502020204030203" pitchFamily="34" charset="0"/>
              </a:rPr>
              <a:t>Finding: Centroids</a:t>
            </a:r>
          </a:p>
        </p:txBody>
      </p:sp>
      <p:sp>
        <p:nvSpPr>
          <p:cNvPr id="28" name="TextBox 27">
            <a:extLst>
              <a:ext uri="{FF2B5EF4-FFF2-40B4-BE49-F238E27FC236}">
                <a16:creationId xmlns:a16="http://schemas.microsoft.com/office/drawing/2014/main" id="{4C92012C-8404-F1AD-1C0D-C96ECE4CAC18}"/>
              </a:ext>
            </a:extLst>
          </p:cNvPr>
          <p:cNvSpPr txBox="1"/>
          <p:nvPr/>
        </p:nvSpPr>
        <p:spPr>
          <a:xfrm>
            <a:off x="1827006" y="1105580"/>
            <a:ext cx="6339840" cy="523220"/>
          </a:xfrm>
          <a:prstGeom prst="rect">
            <a:avLst/>
          </a:prstGeom>
          <a:noFill/>
        </p:spPr>
        <p:txBody>
          <a:bodyPr wrap="square">
            <a:spAutoFit/>
          </a:bodyPr>
          <a:lstStyle/>
          <a:p>
            <a:pPr algn="l">
              <a:spcBef>
                <a:spcPts val="0"/>
              </a:spcBef>
            </a:pPr>
            <a:r>
              <a:rPr lang="en-US" sz="2800" b="1">
                <a:latin typeface="Raleway" panose="020B0604020202020204" pitchFamily="2" charset="0"/>
                <a:ea typeface="Lato" panose="020F0502020204030203" pitchFamily="34" charset="0"/>
                <a:cs typeface="Lato" panose="020F0502020204030203" pitchFamily="34" charset="0"/>
              </a:rPr>
              <a:t>Cluster ‘0’</a:t>
            </a:r>
          </a:p>
        </p:txBody>
      </p:sp>
      <p:sp>
        <p:nvSpPr>
          <p:cNvPr id="29" name="TextBox 28">
            <a:extLst>
              <a:ext uri="{FF2B5EF4-FFF2-40B4-BE49-F238E27FC236}">
                <a16:creationId xmlns:a16="http://schemas.microsoft.com/office/drawing/2014/main" id="{37A4FBC0-3748-0B1D-6654-0AEBB54992EE}"/>
              </a:ext>
            </a:extLst>
          </p:cNvPr>
          <p:cNvSpPr txBox="1"/>
          <p:nvPr/>
        </p:nvSpPr>
        <p:spPr>
          <a:xfrm>
            <a:off x="8438148" y="1105580"/>
            <a:ext cx="6339840" cy="523220"/>
          </a:xfrm>
          <a:prstGeom prst="rect">
            <a:avLst/>
          </a:prstGeom>
          <a:noFill/>
        </p:spPr>
        <p:txBody>
          <a:bodyPr wrap="square">
            <a:spAutoFit/>
          </a:bodyPr>
          <a:lstStyle/>
          <a:p>
            <a:pPr algn="l">
              <a:spcBef>
                <a:spcPts val="0"/>
              </a:spcBef>
            </a:pPr>
            <a:r>
              <a:rPr lang="en-US" sz="2800" b="1">
                <a:latin typeface="Raleway" panose="020B0604020202020204" pitchFamily="2" charset="0"/>
                <a:ea typeface="Lato" panose="020F0502020204030203" pitchFamily="34" charset="0"/>
                <a:cs typeface="Lato" panose="020F0502020204030203" pitchFamily="34" charset="0"/>
              </a:rPr>
              <a:t>Cluster ‘1’</a:t>
            </a:r>
          </a:p>
        </p:txBody>
      </p:sp>
      <p:grpSp>
        <p:nvGrpSpPr>
          <p:cNvPr id="60" name="Group 59">
            <a:extLst>
              <a:ext uri="{FF2B5EF4-FFF2-40B4-BE49-F238E27FC236}">
                <a16:creationId xmlns:a16="http://schemas.microsoft.com/office/drawing/2014/main" id="{8013FD31-B495-2BF1-2C5C-A45FC5110461}"/>
              </a:ext>
            </a:extLst>
          </p:cNvPr>
          <p:cNvGrpSpPr/>
          <p:nvPr/>
        </p:nvGrpSpPr>
        <p:grpSpPr>
          <a:xfrm>
            <a:off x="5532064" y="1711910"/>
            <a:ext cx="792307" cy="4991885"/>
            <a:chOff x="5532064" y="1533459"/>
            <a:chExt cx="836809" cy="5272267"/>
          </a:xfrm>
        </p:grpSpPr>
        <p:sp>
          <p:nvSpPr>
            <p:cNvPr id="8" name="Google Shape;571;p33">
              <a:extLst>
                <a:ext uri="{FF2B5EF4-FFF2-40B4-BE49-F238E27FC236}">
                  <a16:creationId xmlns:a16="http://schemas.microsoft.com/office/drawing/2014/main" id="{804B1D39-8013-7241-C0A2-1D0701D7BB06}"/>
                </a:ext>
              </a:extLst>
            </p:cNvPr>
            <p:cNvSpPr/>
            <p:nvPr/>
          </p:nvSpPr>
          <p:spPr>
            <a:xfrm>
              <a:off x="5532064" y="1533459"/>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572;p33">
              <a:extLst>
                <a:ext uri="{FF2B5EF4-FFF2-40B4-BE49-F238E27FC236}">
                  <a16:creationId xmlns:a16="http://schemas.microsoft.com/office/drawing/2014/main" id="{6A70B2F0-7A50-E437-3793-C45D85D40923}"/>
                </a:ext>
              </a:extLst>
            </p:cNvPr>
            <p:cNvSpPr/>
            <p:nvPr/>
          </p:nvSpPr>
          <p:spPr>
            <a:xfrm>
              <a:off x="5533715" y="2420888"/>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73;p33">
              <a:extLst>
                <a:ext uri="{FF2B5EF4-FFF2-40B4-BE49-F238E27FC236}">
                  <a16:creationId xmlns:a16="http://schemas.microsoft.com/office/drawing/2014/main" id="{5218B0E9-8306-F6E5-9D3A-E8297E50B5A8}"/>
                </a:ext>
              </a:extLst>
            </p:cNvPr>
            <p:cNvSpPr/>
            <p:nvPr/>
          </p:nvSpPr>
          <p:spPr>
            <a:xfrm>
              <a:off x="5533152" y="3308317"/>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5" name="Google Shape;4869;p62">
              <a:extLst>
                <a:ext uri="{FF2B5EF4-FFF2-40B4-BE49-F238E27FC236}">
                  <a16:creationId xmlns:a16="http://schemas.microsoft.com/office/drawing/2014/main" id="{7B349BA7-0EAA-CA5A-1012-4CAB20E122AE}"/>
                </a:ext>
              </a:extLst>
            </p:cNvPr>
            <p:cNvGrpSpPr/>
            <p:nvPr/>
          </p:nvGrpSpPr>
          <p:grpSpPr>
            <a:xfrm>
              <a:off x="5669445" y="1695084"/>
              <a:ext cx="576302" cy="511871"/>
              <a:chOff x="6644304" y="3073628"/>
              <a:chExt cx="576302" cy="511871"/>
            </a:xfrm>
          </p:grpSpPr>
          <p:sp>
            <p:nvSpPr>
              <p:cNvPr id="36" name="Google Shape;4870;p62">
                <a:extLst>
                  <a:ext uri="{FF2B5EF4-FFF2-40B4-BE49-F238E27FC236}">
                    <a16:creationId xmlns:a16="http://schemas.microsoft.com/office/drawing/2014/main" id="{277633C8-3067-096E-F723-BC5DE795D257}"/>
                  </a:ext>
                </a:extLst>
              </p:cNvPr>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4871;p62">
                <a:extLst>
                  <a:ext uri="{FF2B5EF4-FFF2-40B4-BE49-F238E27FC236}">
                    <a16:creationId xmlns:a16="http://schemas.microsoft.com/office/drawing/2014/main" id="{EDC3F64F-1194-4D97-AB2C-660D4FDD0E55}"/>
                  </a:ext>
                </a:extLst>
              </p:cNvPr>
              <p:cNvGrpSpPr/>
              <p:nvPr/>
            </p:nvGrpSpPr>
            <p:grpSpPr>
              <a:xfrm>
                <a:off x="6712169" y="3085440"/>
                <a:ext cx="481622" cy="494913"/>
                <a:chOff x="6712169" y="3085440"/>
                <a:chExt cx="481622" cy="494913"/>
              </a:xfrm>
            </p:grpSpPr>
            <p:sp>
              <p:nvSpPr>
                <p:cNvPr id="46" name="Google Shape;4872;p62">
                  <a:extLst>
                    <a:ext uri="{FF2B5EF4-FFF2-40B4-BE49-F238E27FC236}">
                      <a16:creationId xmlns:a16="http://schemas.microsoft.com/office/drawing/2014/main" id="{8B3D28ED-D28F-5ED8-6CC6-6EF0A0216762}"/>
                    </a:ext>
                  </a:extLst>
                </p:cNvPr>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73;p62">
                  <a:extLst>
                    <a:ext uri="{FF2B5EF4-FFF2-40B4-BE49-F238E27FC236}">
                      <a16:creationId xmlns:a16="http://schemas.microsoft.com/office/drawing/2014/main" id="{19E76DC7-0328-1374-3CF4-C6E5A510960A}"/>
                    </a:ext>
                  </a:extLst>
                </p:cNvPr>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874;p62">
                  <a:extLst>
                    <a:ext uri="{FF2B5EF4-FFF2-40B4-BE49-F238E27FC236}">
                      <a16:creationId xmlns:a16="http://schemas.microsoft.com/office/drawing/2014/main" id="{90C789F1-CE8E-C6A1-89BA-68363C6BBCF6}"/>
                    </a:ext>
                  </a:extLst>
                </p:cNvPr>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875;p62">
                  <a:extLst>
                    <a:ext uri="{FF2B5EF4-FFF2-40B4-BE49-F238E27FC236}">
                      <a16:creationId xmlns:a16="http://schemas.microsoft.com/office/drawing/2014/main" id="{79441E3E-F778-7540-9617-E81166A6DCD5}"/>
                    </a:ext>
                  </a:extLst>
                </p:cNvPr>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876;p62">
                  <a:extLst>
                    <a:ext uri="{FF2B5EF4-FFF2-40B4-BE49-F238E27FC236}">
                      <a16:creationId xmlns:a16="http://schemas.microsoft.com/office/drawing/2014/main" id="{AFEA2F22-8030-92FD-F491-6FA052B45122}"/>
                    </a:ext>
                  </a:extLst>
                </p:cNvPr>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877;p62">
                <a:extLst>
                  <a:ext uri="{FF2B5EF4-FFF2-40B4-BE49-F238E27FC236}">
                    <a16:creationId xmlns:a16="http://schemas.microsoft.com/office/drawing/2014/main" id="{E159E535-87A8-76F3-51C8-A9D67B4AC09D}"/>
                  </a:ext>
                </a:extLst>
              </p:cNvPr>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78;p62">
                <a:extLst>
                  <a:ext uri="{FF2B5EF4-FFF2-40B4-BE49-F238E27FC236}">
                    <a16:creationId xmlns:a16="http://schemas.microsoft.com/office/drawing/2014/main" id="{06D686B9-0931-64EB-0D42-B80989E9FBC5}"/>
                  </a:ext>
                </a:extLst>
              </p:cNvPr>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79;p62">
                <a:extLst>
                  <a:ext uri="{FF2B5EF4-FFF2-40B4-BE49-F238E27FC236}">
                    <a16:creationId xmlns:a16="http://schemas.microsoft.com/office/drawing/2014/main" id="{0C89FC4C-6977-8455-6BF8-8A771D7FEC6E}"/>
                  </a:ext>
                </a:extLst>
              </p:cNvPr>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7096;p68">
              <a:extLst>
                <a:ext uri="{FF2B5EF4-FFF2-40B4-BE49-F238E27FC236}">
                  <a16:creationId xmlns:a16="http://schemas.microsoft.com/office/drawing/2014/main" id="{2DA813AE-0C86-13D8-A6F4-FEA973AF7CE5}"/>
                </a:ext>
              </a:extLst>
            </p:cNvPr>
            <p:cNvGrpSpPr/>
            <p:nvPr/>
          </p:nvGrpSpPr>
          <p:grpSpPr>
            <a:xfrm>
              <a:off x="5810100" y="3524033"/>
              <a:ext cx="368134" cy="371814"/>
              <a:chOff x="-37804925" y="3953450"/>
              <a:chExt cx="315075" cy="318225"/>
            </a:xfrm>
          </p:grpSpPr>
          <p:sp>
            <p:nvSpPr>
              <p:cNvPr id="123" name="Google Shape;7097;p68">
                <a:extLst>
                  <a:ext uri="{FF2B5EF4-FFF2-40B4-BE49-F238E27FC236}">
                    <a16:creationId xmlns:a16="http://schemas.microsoft.com/office/drawing/2014/main" id="{5A42E69A-AE3D-4F6E-ECF3-7F689F58CDBB}"/>
                  </a:ext>
                </a:extLst>
              </p:cNvPr>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7098;p68">
                <a:extLst>
                  <a:ext uri="{FF2B5EF4-FFF2-40B4-BE49-F238E27FC236}">
                    <a16:creationId xmlns:a16="http://schemas.microsoft.com/office/drawing/2014/main" id="{81918169-8786-60B9-4FBD-4A2D9FBCB20F}"/>
                  </a:ext>
                </a:extLst>
              </p:cNvPr>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7099;p68">
                <a:extLst>
                  <a:ext uri="{FF2B5EF4-FFF2-40B4-BE49-F238E27FC236}">
                    <a16:creationId xmlns:a16="http://schemas.microsoft.com/office/drawing/2014/main" id="{315F1C20-CBFB-7ECA-5A5A-971E478646B2}"/>
                  </a:ext>
                </a:extLst>
              </p:cNvPr>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6" name="Google Shape;7177;p68">
              <a:extLst>
                <a:ext uri="{FF2B5EF4-FFF2-40B4-BE49-F238E27FC236}">
                  <a16:creationId xmlns:a16="http://schemas.microsoft.com/office/drawing/2014/main" id="{F7CF6A15-B3DC-573F-763D-A67C99715E64}"/>
                </a:ext>
              </a:extLst>
            </p:cNvPr>
            <p:cNvGrpSpPr/>
            <p:nvPr/>
          </p:nvGrpSpPr>
          <p:grpSpPr>
            <a:xfrm>
              <a:off x="5731881" y="2586027"/>
              <a:ext cx="466950" cy="548901"/>
              <a:chOff x="-27691025" y="3175300"/>
              <a:chExt cx="251275" cy="295375"/>
            </a:xfrm>
          </p:grpSpPr>
          <p:sp>
            <p:nvSpPr>
              <p:cNvPr id="127" name="Google Shape;7178;p68">
                <a:extLst>
                  <a:ext uri="{FF2B5EF4-FFF2-40B4-BE49-F238E27FC236}">
                    <a16:creationId xmlns:a16="http://schemas.microsoft.com/office/drawing/2014/main" id="{77B999CB-04E0-CD54-7433-262E42921E7A}"/>
                  </a:ext>
                </a:extLst>
              </p:cNvPr>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7179;p68">
                <a:extLst>
                  <a:ext uri="{FF2B5EF4-FFF2-40B4-BE49-F238E27FC236}">
                    <a16:creationId xmlns:a16="http://schemas.microsoft.com/office/drawing/2014/main" id="{80E4BA2C-1B3A-331F-0B3C-12422901DEB4}"/>
                  </a:ext>
                </a:extLst>
              </p:cNvPr>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7180;p68">
                <a:extLst>
                  <a:ext uri="{FF2B5EF4-FFF2-40B4-BE49-F238E27FC236}">
                    <a16:creationId xmlns:a16="http://schemas.microsoft.com/office/drawing/2014/main" id="{D3024387-FAF2-4302-3811-8A2C6B99CFA6}"/>
                  </a:ext>
                </a:extLst>
              </p:cNvPr>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7181;p68">
                <a:extLst>
                  <a:ext uri="{FF2B5EF4-FFF2-40B4-BE49-F238E27FC236}">
                    <a16:creationId xmlns:a16="http://schemas.microsoft.com/office/drawing/2014/main" id="{90BF54F2-BEA4-D64E-7B2B-31392FE7ADF5}"/>
                  </a:ext>
                </a:extLst>
              </p:cNvPr>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2" name="Google Shape;574;p33">
              <a:extLst>
                <a:ext uri="{FF2B5EF4-FFF2-40B4-BE49-F238E27FC236}">
                  <a16:creationId xmlns:a16="http://schemas.microsoft.com/office/drawing/2014/main" id="{C205702A-41E7-C5C5-0EDA-30E8F128A624}"/>
                </a:ext>
              </a:extLst>
            </p:cNvPr>
            <p:cNvSpPr/>
            <p:nvPr/>
          </p:nvSpPr>
          <p:spPr>
            <a:xfrm>
              <a:off x="5533152" y="4195734"/>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575;p33">
              <a:extLst>
                <a:ext uri="{FF2B5EF4-FFF2-40B4-BE49-F238E27FC236}">
                  <a16:creationId xmlns:a16="http://schemas.microsoft.com/office/drawing/2014/main" id="{41205521-B3F9-BFAD-3593-63A181DD4E54}"/>
                </a:ext>
              </a:extLst>
            </p:cNvPr>
            <p:cNvSpPr/>
            <p:nvPr/>
          </p:nvSpPr>
          <p:spPr>
            <a:xfrm>
              <a:off x="5532064" y="5083151"/>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576;p33">
              <a:extLst>
                <a:ext uri="{FF2B5EF4-FFF2-40B4-BE49-F238E27FC236}">
                  <a16:creationId xmlns:a16="http://schemas.microsoft.com/office/drawing/2014/main" id="{BC5EC27B-F3B0-CC54-5446-FF57A35F6E80}"/>
                </a:ext>
              </a:extLst>
            </p:cNvPr>
            <p:cNvSpPr/>
            <p:nvPr/>
          </p:nvSpPr>
          <p:spPr>
            <a:xfrm>
              <a:off x="5533152" y="5970568"/>
              <a:ext cx="835158" cy="835158"/>
            </a:xfrm>
            <a:prstGeom prst="rect">
              <a:avLst/>
            </a:pr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7" name="Google Shape;7387;p69">
              <a:extLst>
                <a:ext uri="{FF2B5EF4-FFF2-40B4-BE49-F238E27FC236}">
                  <a16:creationId xmlns:a16="http://schemas.microsoft.com/office/drawing/2014/main" id="{E8FA0215-1530-E001-2D21-BEBB5A456B16}"/>
                </a:ext>
              </a:extLst>
            </p:cNvPr>
            <p:cNvGrpSpPr/>
            <p:nvPr/>
          </p:nvGrpSpPr>
          <p:grpSpPr>
            <a:xfrm>
              <a:off x="5673683" y="4354195"/>
              <a:ext cx="561642" cy="555598"/>
              <a:chOff x="-64406125" y="3362225"/>
              <a:chExt cx="318225" cy="314800"/>
            </a:xfrm>
          </p:grpSpPr>
          <p:sp>
            <p:nvSpPr>
              <p:cNvPr id="38" name="Google Shape;7388;p69">
                <a:extLst>
                  <a:ext uri="{FF2B5EF4-FFF2-40B4-BE49-F238E27FC236}">
                    <a16:creationId xmlns:a16="http://schemas.microsoft.com/office/drawing/2014/main" id="{B8625B41-3AE1-B9C8-CE0A-7EC0BDE037B3}"/>
                  </a:ext>
                </a:extLst>
              </p:cNvPr>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7389;p69">
                <a:extLst>
                  <a:ext uri="{FF2B5EF4-FFF2-40B4-BE49-F238E27FC236}">
                    <a16:creationId xmlns:a16="http://schemas.microsoft.com/office/drawing/2014/main" id="{4C6C1E19-B41A-4EC7-25F8-1A06CCE76F74}"/>
                  </a:ext>
                </a:extLst>
              </p:cNvPr>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7883;p70">
              <a:extLst>
                <a:ext uri="{FF2B5EF4-FFF2-40B4-BE49-F238E27FC236}">
                  <a16:creationId xmlns:a16="http://schemas.microsoft.com/office/drawing/2014/main" id="{3E918976-42CA-95B7-6F03-FD332460060C}"/>
                </a:ext>
              </a:extLst>
            </p:cNvPr>
            <p:cNvGrpSpPr/>
            <p:nvPr/>
          </p:nvGrpSpPr>
          <p:grpSpPr>
            <a:xfrm>
              <a:off x="5680156" y="5208621"/>
              <a:ext cx="535413" cy="533997"/>
              <a:chOff x="-33646250" y="3586425"/>
              <a:chExt cx="293000" cy="292225"/>
            </a:xfrm>
          </p:grpSpPr>
          <p:sp>
            <p:nvSpPr>
              <p:cNvPr id="45" name="Google Shape;7884;p70">
                <a:extLst>
                  <a:ext uri="{FF2B5EF4-FFF2-40B4-BE49-F238E27FC236}">
                    <a16:creationId xmlns:a16="http://schemas.microsoft.com/office/drawing/2014/main" id="{84569C59-3A0B-165E-9998-7C588CE845D1}"/>
                  </a:ext>
                </a:extLst>
              </p:cNvPr>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7885;p70">
                <a:extLst>
                  <a:ext uri="{FF2B5EF4-FFF2-40B4-BE49-F238E27FC236}">
                    <a16:creationId xmlns:a16="http://schemas.microsoft.com/office/drawing/2014/main" id="{E35AF990-534C-2508-EE38-6E8171C3D4C4}"/>
                  </a:ext>
                </a:extLst>
              </p:cNvPr>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9" name="Google Shape;7886;p70">
              <a:extLst>
                <a:ext uri="{FF2B5EF4-FFF2-40B4-BE49-F238E27FC236}">
                  <a16:creationId xmlns:a16="http://schemas.microsoft.com/office/drawing/2014/main" id="{CE424691-4E8A-81D4-FCCD-6CEC08F0EFFF}"/>
                </a:ext>
              </a:extLst>
            </p:cNvPr>
            <p:cNvGrpSpPr/>
            <p:nvPr/>
          </p:nvGrpSpPr>
          <p:grpSpPr>
            <a:xfrm>
              <a:off x="5710649" y="6103092"/>
              <a:ext cx="525504" cy="526943"/>
              <a:chOff x="-33645475" y="3944800"/>
              <a:chExt cx="292225" cy="293025"/>
            </a:xfrm>
          </p:grpSpPr>
          <p:sp>
            <p:nvSpPr>
              <p:cNvPr id="50" name="Google Shape;7887;p70">
                <a:extLst>
                  <a:ext uri="{FF2B5EF4-FFF2-40B4-BE49-F238E27FC236}">
                    <a16:creationId xmlns:a16="http://schemas.microsoft.com/office/drawing/2014/main" id="{2511D533-5732-ADF2-670E-B510A9A35934}"/>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7888;p70">
                <a:extLst>
                  <a:ext uri="{FF2B5EF4-FFF2-40B4-BE49-F238E27FC236}">
                    <a16:creationId xmlns:a16="http://schemas.microsoft.com/office/drawing/2014/main" id="{3A25C5F4-0233-E99A-4E21-10A484DF7D4B}"/>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7889;p70">
                <a:extLst>
                  <a:ext uri="{FF2B5EF4-FFF2-40B4-BE49-F238E27FC236}">
                    <a16:creationId xmlns:a16="http://schemas.microsoft.com/office/drawing/2014/main" id="{6B3BD63D-1AC3-C33A-45B4-27F8A983CA3D}"/>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7890;p70">
                <a:extLst>
                  <a:ext uri="{FF2B5EF4-FFF2-40B4-BE49-F238E27FC236}">
                    <a16:creationId xmlns:a16="http://schemas.microsoft.com/office/drawing/2014/main" id="{A20F798C-48EE-C52A-6D56-2C39718A2D2D}"/>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7891;p70">
                <a:extLst>
                  <a:ext uri="{FF2B5EF4-FFF2-40B4-BE49-F238E27FC236}">
                    <a16:creationId xmlns:a16="http://schemas.microsoft.com/office/drawing/2014/main" id="{E2F0F363-9EC6-59BA-6237-50C3B68268A7}"/>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7892;p70">
                <a:extLst>
                  <a:ext uri="{FF2B5EF4-FFF2-40B4-BE49-F238E27FC236}">
                    <a16:creationId xmlns:a16="http://schemas.microsoft.com/office/drawing/2014/main" id="{FF2B75DB-C157-8C5A-8737-3F384DDE5E6D}"/>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7893;p70">
                <a:extLst>
                  <a:ext uri="{FF2B5EF4-FFF2-40B4-BE49-F238E27FC236}">
                    <a16:creationId xmlns:a16="http://schemas.microsoft.com/office/drawing/2014/main" id="{50A7C885-9161-67A9-A0F1-28E433FA9C2B}"/>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7894;p70">
                <a:extLst>
                  <a:ext uri="{FF2B5EF4-FFF2-40B4-BE49-F238E27FC236}">
                    <a16:creationId xmlns:a16="http://schemas.microsoft.com/office/drawing/2014/main" id="{16480275-64BD-0490-BBBE-052187132BA8}"/>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7895;p70">
                <a:extLst>
                  <a:ext uri="{FF2B5EF4-FFF2-40B4-BE49-F238E27FC236}">
                    <a16:creationId xmlns:a16="http://schemas.microsoft.com/office/drawing/2014/main" id="{94326AC3-6907-2B24-8444-BF6256DD694E}"/>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7896;p70">
                <a:extLst>
                  <a:ext uri="{FF2B5EF4-FFF2-40B4-BE49-F238E27FC236}">
                    <a16:creationId xmlns:a16="http://schemas.microsoft.com/office/drawing/2014/main" id="{F051BD19-7122-324E-E929-EE065122638F}"/>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rgbClr val="869F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64" name="Google Shape;578;p33">
            <a:extLst>
              <a:ext uri="{FF2B5EF4-FFF2-40B4-BE49-F238E27FC236}">
                <a16:creationId xmlns:a16="http://schemas.microsoft.com/office/drawing/2014/main" id="{716B4A4F-C306-0DE7-FE7F-B7548FB22F0E}"/>
              </a:ext>
            </a:extLst>
          </p:cNvPr>
          <p:cNvSpPr txBox="1">
            <a:spLocks/>
          </p:cNvSpPr>
          <p:nvPr/>
        </p:nvSpPr>
        <p:spPr>
          <a:xfrm>
            <a:off x="1181884" y="1757855"/>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US</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65" name="Google Shape;581;p33">
            <a:extLst>
              <a:ext uri="{FF2B5EF4-FFF2-40B4-BE49-F238E27FC236}">
                <a16:creationId xmlns:a16="http://schemas.microsoft.com/office/drawing/2014/main" id="{21BA9836-2103-6830-DB27-7C5C27E68C54}"/>
              </a:ext>
            </a:extLst>
          </p:cNvPr>
          <p:cNvSpPr txBox="1">
            <a:spLocks/>
          </p:cNvSpPr>
          <p:nvPr/>
        </p:nvSpPr>
        <p:spPr>
          <a:xfrm>
            <a:off x="1181884" y="1977450"/>
            <a:ext cx="3264070" cy="3672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United States</a:t>
            </a:r>
          </a:p>
        </p:txBody>
      </p:sp>
      <p:sp>
        <p:nvSpPr>
          <p:cNvPr id="66" name="Google Shape;578;p33">
            <a:extLst>
              <a:ext uri="{FF2B5EF4-FFF2-40B4-BE49-F238E27FC236}">
                <a16:creationId xmlns:a16="http://schemas.microsoft.com/office/drawing/2014/main" id="{B7026B49-9222-B5B4-84FA-A8E32F1DD6D8}"/>
              </a:ext>
            </a:extLst>
          </p:cNvPr>
          <p:cNvSpPr txBox="1">
            <a:spLocks/>
          </p:cNvSpPr>
          <p:nvPr/>
        </p:nvSpPr>
        <p:spPr>
          <a:xfrm>
            <a:off x="7551176" y="1757855"/>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IN</a:t>
            </a:r>
          </a:p>
        </p:txBody>
      </p:sp>
      <p:sp>
        <p:nvSpPr>
          <p:cNvPr id="67" name="Google Shape;581;p33">
            <a:extLst>
              <a:ext uri="{FF2B5EF4-FFF2-40B4-BE49-F238E27FC236}">
                <a16:creationId xmlns:a16="http://schemas.microsoft.com/office/drawing/2014/main" id="{F81F850C-1D12-0AA8-89F5-F9041FC75954}"/>
              </a:ext>
            </a:extLst>
          </p:cNvPr>
          <p:cNvSpPr txBox="1">
            <a:spLocks/>
          </p:cNvSpPr>
          <p:nvPr/>
        </p:nvSpPr>
        <p:spPr>
          <a:xfrm>
            <a:off x="7551176" y="1977450"/>
            <a:ext cx="3264070" cy="3672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India</a:t>
            </a:r>
          </a:p>
        </p:txBody>
      </p:sp>
      <p:sp>
        <p:nvSpPr>
          <p:cNvPr id="68" name="Google Shape;578;p33">
            <a:extLst>
              <a:ext uri="{FF2B5EF4-FFF2-40B4-BE49-F238E27FC236}">
                <a16:creationId xmlns:a16="http://schemas.microsoft.com/office/drawing/2014/main" id="{8F1C26F0-24A4-DE9B-5DCE-B74AC9819258}"/>
              </a:ext>
            </a:extLst>
          </p:cNvPr>
          <p:cNvSpPr txBox="1">
            <a:spLocks/>
          </p:cNvSpPr>
          <p:nvPr/>
        </p:nvSpPr>
        <p:spPr>
          <a:xfrm>
            <a:off x="1181884" y="2535330"/>
            <a:ext cx="3264070" cy="790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Medical, Pharma, Biotech</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69" name="Google Shape;578;p33">
            <a:extLst>
              <a:ext uri="{FF2B5EF4-FFF2-40B4-BE49-F238E27FC236}">
                <a16:creationId xmlns:a16="http://schemas.microsoft.com/office/drawing/2014/main" id="{DE3CD7D3-33F9-33B9-6E04-7F5D8C54276A}"/>
              </a:ext>
            </a:extLst>
          </p:cNvPr>
          <p:cNvSpPr txBox="1">
            <a:spLocks/>
          </p:cNvSpPr>
          <p:nvPr/>
        </p:nvSpPr>
        <p:spPr>
          <a:xfrm>
            <a:off x="1181884" y="3562394"/>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VoxCell BioInnovation</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0" name="Google Shape;578;p33">
            <a:extLst>
              <a:ext uri="{FF2B5EF4-FFF2-40B4-BE49-F238E27FC236}">
                <a16:creationId xmlns:a16="http://schemas.microsoft.com/office/drawing/2014/main" id="{5B931747-879A-6B75-1405-D8968D1D8451}"/>
              </a:ext>
            </a:extLst>
          </p:cNvPr>
          <p:cNvSpPr txBox="1">
            <a:spLocks/>
          </p:cNvSpPr>
          <p:nvPr/>
        </p:nvSpPr>
        <p:spPr>
          <a:xfrm>
            <a:off x="1181884" y="4323572"/>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CEO</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1" name="Google Shape;578;p33">
            <a:extLst>
              <a:ext uri="{FF2B5EF4-FFF2-40B4-BE49-F238E27FC236}">
                <a16:creationId xmlns:a16="http://schemas.microsoft.com/office/drawing/2014/main" id="{83B0D1E3-4036-B9F4-CE58-1F23E8232A22}"/>
              </a:ext>
            </a:extLst>
          </p:cNvPr>
          <p:cNvSpPr txBox="1">
            <a:spLocks/>
          </p:cNvSpPr>
          <p:nvPr/>
        </p:nvSpPr>
        <p:spPr>
          <a:xfrm>
            <a:off x="1181884" y="5228010"/>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Mailchimp</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3" name="Google Shape;578;p33">
            <a:extLst>
              <a:ext uri="{FF2B5EF4-FFF2-40B4-BE49-F238E27FC236}">
                <a16:creationId xmlns:a16="http://schemas.microsoft.com/office/drawing/2014/main" id="{E399BA93-9E08-143C-42E8-38896EFA6E27}"/>
              </a:ext>
            </a:extLst>
          </p:cNvPr>
          <p:cNvSpPr txBox="1">
            <a:spLocks/>
          </p:cNvSpPr>
          <p:nvPr/>
        </p:nvSpPr>
        <p:spPr>
          <a:xfrm>
            <a:off x="1181884" y="6120161"/>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Gmail.com</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4" name="Google Shape;578;p33">
            <a:extLst>
              <a:ext uri="{FF2B5EF4-FFF2-40B4-BE49-F238E27FC236}">
                <a16:creationId xmlns:a16="http://schemas.microsoft.com/office/drawing/2014/main" id="{2FFE29C8-E2D1-9A6E-4BDE-E47DCBE7CCC2}"/>
              </a:ext>
            </a:extLst>
          </p:cNvPr>
          <p:cNvSpPr txBox="1">
            <a:spLocks/>
          </p:cNvSpPr>
          <p:nvPr/>
        </p:nvSpPr>
        <p:spPr>
          <a:xfrm>
            <a:off x="7510059" y="2535330"/>
            <a:ext cx="3264070" cy="7907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Education</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5" name="Google Shape;578;p33">
            <a:extLst>
              <a:ext uri="{FF2B5EF4-FFF2-40B4-BE49-F238E27FC236}">
                <a16:creationId xmlns:a16="http://schemas.microsoft.com/office/drawing/2014/main" id="{1EB3356D-BE22-2C31-1CB6-88143488A11A}"/>
              </a:ext>
            </a:extLst>
          </p:cNvPr>
          <p:cNvSpPr txBox="1">
            <a:spLocks/>
          </p:cNvSpPr>
          <p:nvPr/>
        </p:nvSpPr>
        <p:spPr>
          <a:xfrm>
            <a:off x="7510059" y="3626357"/>
            <a:ext cx="3264070" cy="4507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kumimoji="0" lang="en-US" sz="2200" b="0" i="0" u="none" strike="noStrike" kern="0" cap="none" spc="0" normalizeH="0" baseline="0" noProof="0">
                <a:ln>
                  <a:noFill/>
                </a:ln>
                <a:solidFill>
                  <a:srgbClr val="475765"/>
                </a:solidFill>
                <a:effectLst/>
                <a:uLnTx/>
                <a:uFillTx/>
                <a:latin typeface="IBM Plex Sans SemiBold"/>
                <a:sym typeface="IBM Plex Sans SemiBold"/>
              </a:rPr>
              <a:t>The Hong Kong Polytechnic University</a:t>
            </a:r>
          </a:p>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6" name="Google Shape;578;p33">
            <a:extLst>
              <a:ext uri="{FF2B5EF4-FFF2-40B4-BE49-F238E27FC236}">
                <a16:creationId xmlns:a16="http://schemas.microsoft.com/office/drawing/2014/main" id="{0FBC7AA6-E7B5-5E57-1739-D7031B2288BF}"/>
              </a:ext>
            </a:extLst>
          </p:cNvPr>
          <p:cNvSpPr txBox="1">
            <a:spLocks/>
          </p:cNvSpPr>
          <p:nvPr/>
        </p:nvSpPr>
        <p:spPr>
          <a:xfrm>
            <a:off x="7510059" y="4323572"/>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Student</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7" name="Google Shape;578;p33">
            <a:extLst>
              <a:ext uri="{FF2B5EF4-FFF2-40B4-BE49-F238E27FC236}">
                <a16:creationId xmlns:a16="http://schemas.microsoft.com/office/drawing/2014/main" id="{2AFB4041-BACC-A1C4-528B-2B89DF3BECD3}"/>
              </a:ext>
            </a:extLst>
          </p:cNvPr>
          <p:cNvSpPr txBox="1">
            <a:spLocks/>
          </p:cNvSpPr>
          <p:nvPr/>
        </p:nvSpPr>
        <p:spPr>
          <a:xfrm>
            <a:off x="7510059" y="5228010"/>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Mailchimp</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8" name="Google Shape;578;p33">
            <a:extLst>
              <a:ext uri="{FF2B5EF4-FFF2-40B4-BE49-F238E27FC236}">
                <a16:creationId xmlns:a16="http://schemas.microsoft.com/office/drawing/2014/main" id="{2E81CCE3-66F0-9520-8966-B4B338202D29}"/>
              </a:ext>
            </a:extLst>
          </p:cNvPr>
          <p:cNvSpPr txBox="1">
            <a:spLocks/>
          </p:cNvSpPr>
          <p:nvPr/>
        </p:nvSpPr>
        <p:spPr>
          <a:xfrm>
            <a:off x="7510059" y="6120161"/>
            <a:ext cx="3264070" cy="4507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IBM Plex Sans Medium"/>
              <a:buNone/>
              <a:defRPr sz="2200" b="0" i="0" u="none" strike="noStrike" cap="none">
                <a:solidFill>
                  <a:schemeClr val="dk2"/>
                </a:solidFill>
                <a:latin typeface="IBM Plex Sans SemiBold"/>
                <a:ea typeface="IBM Plex Sans SemiBold"/>
                <a:cs typeface="IBM Plex Sans SemiBold"/>
                <a:sym typeface="IBM Plex Sans SemiBold"/>
              </a:defRPr>
            </a:lvl1pPr>
            <a:lvl2pPr marL="914400" marR="0" lvl="1"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1"/>
              </a:buClr>
              <a:buSzPts val="2100"/>
              <a:buFont typeface="IBM Plex Sans Medium"/>
              <a:buNone/>
              <a:defRPr sz="2100" b="0" i="0" u="none" strike="noStrike" cap="none">
                <a:solidFill>
                  <a:schemeClr val="dk1"/>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CCE5F0"/>
              </a:buClr>
              <a:buSzPts val="2100"/>
              <a:buFont typeface="IBM Plex Sans Medium"/>
              <a:buNone/>
              <a:tabLst/>
              <a:defRPr/>
            </a:pPr>
            <a:r>
              <a:rPr lang="en-US" kern="0">
                <a:solidFill>
                  <a:srgbClr val="475765"/>
                </a:solidFill>
              </a:rPr>
              <a:t>Poly.edu.hk</a:t>
            </a:r>
            <a:endParaRPr kumimoji="0" lang="en-US" sz="2200" b="0" i="0" u="none" strike="noStrike" kern="0" cap="none" spc="0" normalizeH="0" baseline="0" noProof="0">
              <a:ln>
                <a:noFill/>
              </a:ln>
              <a:solidFill>
                <a:srgbClr val="475765"/>
              </a:solidFill>
              <a:effectLst/>
              <a:uLnTx/>
              <a:uFillTx/>
              <a:latin typeface="IBM Plex Sans SemiBold"/>
              <a:sym typeface="IBM Plex Sans SemiBold"/>
            </a:endParaRPr>
          </a:p>
        </p:txBody>
      </p:sp>
      <p:sp>
        <p:nvSpPr>
          <p:cNvPr id="79" name="Google Shape;580;p33">
            <a:extLst>
              <a:ext uri="{FF2B5EF4-FFF2-40B4-BE49-F238E27FC236}">
                <a16:creationId xmlns:a16="http://schemas.microsoft.com/office/drawing/2014/main" id="{1D1D65E2-04AA-1FA0-9E26-719B315B3B5D}"/>
              </a:ext>
            </a:extLst>
          </p:cNvPr>
          <p:cNvSpPr txBox="1">
            <a:spLocks/>
          </p:cNvSpPr>
          <p:nvPr/>
        </p:nvSpPr>
        <p:spPr>
          <a:xfrm>
            <a:off x="4296431" y="2381177"/>
            <a:ext cx="3264070" cy="38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Industry</a:t>
            </a:r>
          </a:p>
        </p:txBody>
      </p:sp>
      <p:sp>
        <p:nvSpPr>
          <p:cNvPr id="80" name="Google Shape;580;p33">
            <a:extLst>
              <a:ext uri="{FF2B5EF4-FFF2-40B4-BE49-F238E27FC236}">
                <a16:creationId xmlns:a16="http://schemas.microsoft.com/office/drawing/2014/main" id="{BA362D40-F17A-B15C-306D-0CD8EBB6E420}"/>
              </a:ext>
            </a:extLst>
          </p:cNvPr>
          <p:cNvSpPr txBox="1">
            <a:spLocks/>
          </p:cNvSpPr>
          <p:nvPr/>
        </p:nvSpPr>
        <p:spPr>
          <a:xfrm>
            <a:off x="4296431" y="3157655"/>
            <a:ext cx="3264070" cy="38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Organization</a:t>
            </a:r>
          </a:p>
        </p:txBody>
      </p:sp>
      <p:sp>
        <p:nvSpPr>
          <p:cNvPr id="82" name="Google Shape;580;p33">
            <a:extLst>
              <a:ext uri="{FF2B5EF4-FFF2-40B4-BE49-F238E27FC236}">
                <a16:creationId xmlns:a16="http://schemas.microsoft.com/office/drawing/2014/main" id="{F4830353-2815-B01D-1C71-5C9C36E8B0CE}"/>
              </a:ext>
            </a:extLst>
          </p:cNvPr>
          <p:cNvSpPr txBox="1">
            <a:spLocks/>
          </p:cNvSpPr>
          <p:nvPr/>
        </p:nvSpPr>
        <p:spPr>
          <a:xfrm>
            <a:off x="4296431" y="4007362"/>
            <a:ext cx="3264070" cy="38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Organization</a:t>
            </a:r>
          </a:p>
        </p:txBody>
      </p:sp>
      <p:sp>
        <p:nvSpPr>
          <p:cNvPr id="83" name="Google Shape;580;p33">
            <a:extLst>
              <a:ext uri="{FF2B5EF4-FFF2-40B4-BE49-F238E27FC236}">
                <a16:creationId xmlns:a16="http://schemas.microsoft.com/office/drawing/2014/main" id="{4B2280CB-9D16-8B6C-4624-8408CE9CBF2C}"/>
              </a:ext>
            </a:extLst>
          </p:cNvPr>
          <p:cNvSpPr txBox="1">
            <a:spLocks/>
          </p:cNvSpPr>
          <p:nvPr/>
        </p:nvSpPr>
        <p:spPr>
          <a:xfrm>
            <a:off x="4296431" y="4898626"/>
            <a:ext cx="3264070" cy="38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Source Name</a:t>
            </a:r>
          </a:p>
        </p:txBody>
      </p:sp>
      <p:sp>
        <p:nvSpPr>
          <p:cNvPr id="84" name="Google Shape;580;p33">
            <a:extLst>
              <a:ext uri="{FF2B5EF4-FFF2-40B4-BE49-F238E27FC236}">
                <a16:creationId xmlns:a16="http://schemas.microsoft.com/office/drawing/2014/main" id="{D8FAADD1-9584-E535-BCDC-DD1D8DBFD38A}"/>
              </a:ext>
            </a:extLst>
          </p:cNvPr>
          <p:cNvSpPr txBox="1">
            <a:spLocks/>
          </p:cNvSpPr>
          <p:nvPr/>
        </p:nvSpPr>
        <p:spPr>
          <a:xfrm>
            <a:off x="4296431" y="5663045"/>
            <a:ext cx="3264070" cy="38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Domain</a:t>
            </a:r>
          </a:p>
        </p:txBody>
      </p:sp>
      <p:sp>
        <p:nvSpPr>
          <p:cNvPr id="85" name="Google Shape;580;p33">
            <a:extLst>
              <a:ext uri="{FF2B5EF4-FFF2-40B4-BE49-F238E27FC236}">
                <a16:creationId xmlns:a16="http://schemas.microsoft.com/office/drawing/2014/main" id="{02B6D6B2-0721-8B49-F0A2-5EB8CE48E3BF}"/>
              </a:ext>
            </a:extLst>
          </p:cNvPr>
          <p:cNvSpPr txBox="1">
            <a:spLocks/>
          </p:cNvSpPr>
          <p:nvPr/>
        </p:nvSpPr>
        <p:spPr>
          <a:xfrm>
            <a:off x="4296431" y="1476225"/>
            <a:ext cx="3264070" cy="38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600"/>
              <a:buFont typeface="IBM Plex Sans Medium"/>
              <a:buNone/>
              <a:defRPr sz="1400" b="0" i="0" u="none" strike="noStrike" cap="none">
                <a:solidFill>
                  <a:schemeClr val="dk2"/>
                </a:solidFill>
                <a:latin typeface="IBM Plex Sans Medium"/>
                <a:ea typeface="IBM Plex Sans Medium"/>
                <a:cs typeface="IBM Plex Sans Medium"/>
                <a:sym typeface="IBM Plex Sans Medium"/>
              </a:defRPr>
            </a:lvl1pPr>
            <a:lvl2pPr marL="914400" marR="0" lvl="1"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2pPr>
            <a:lvl3pPr marL="1371600" marR="0" lvl="2"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3pPr>
            <a:lvl4pPr marL="1828800" marR="0" lvl="3"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4pPr>
            <a:lvl5pPr marL="2286000" marR="0" lvl="4"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5pPr>
            <a:lvl6pPr marL="2743200" marR="0" lvl="5"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6pPr>
            <a:lvl7pPr marL="3200400" marR="0" lvl="6"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7pPr>
            <a:lvl8pPr marL="3657600" marR="0" lvl="7"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8pPr>
            <a:lvl9pPr marL="4114800" marR="0" lvl="8" indent="-317500" algn="ctr" rtl="0">
              <a:lnSpc>
                <a:spcPct val="115000"/>
              </a:lnSpc>
              <a:spcBef>
                <a:spcPts val="0"/>
              </a:spcBef>
              <a:spcAft>
                <a:spcPts val="0"/>
              </a:spcAft>
              <a:buClr>
                <a:schemeClr val="dk2"/>
              </a:buClr>
              <a:buSzPts val="1600"/>
              <a:buFont typeface="IBM Plex Sans Medium"/>
              <a:buNone/>
              <a:defRPr sz="1600" b="0" i="0" u="none" strike="noStrike" cap="none">
                <a:solidFill>
                  <a:schemeClr val="dk2"/>
                </a:solidFill>
                <a:latin typeface="IBM Plex Sans Medium"/>
                <a:ea typeface="IBM Plex Sans Medium"/>
                <a:cs typeface="IBM Plex Sans Medium"/>
                <a:sym typeface="IBM Plex Sans Medium"/>
              </a:defRPr>
            </a:lvl9pPr>
          </a:lstStyle>
          <a:p>
            <a:pPr marL="0" marR="0" lvl="0" indent="0" algn="ctr" defTabSz="914400" rtl="0" eaLnBrk="1" fontAlgn="auto" latinLnBrk="0" hangingPunct="1">
              <a:lnSpc>
                <a:spcPct val="100000"/>
              </a:lnSpc>
              <a:spcBef>
                <a:spcPts val="0"/>
              </a:spcBef>
              <a:spcAft>
                <a:spcPts val="0"/>
              </a:spcAft>
              <a:buClr>
                <a:srgbClr val="5091A8"/>
              </a:buClr>
              <a:buSzPts val="1600"/>
              <a:buFont typeface="IBM Plex Sans Medium"/>
              <a:buNone/>
              <a:tabLst/>
              <a:defRPr/>
            </a:pPr>
            <a:r>
              <a:rPr kumimoji="0" lang="en-US" sz="1400" b="0" i="0" u="none" strike="noStrike" kern="0" cap="none" spc="0" normalizeH="0" baseline="0" noProof="0">
                <a:ln>
                  <a:noFill/>
                </a:ln>
                <a:solidFill>
                  <a:srgbClr val="5091A8"/>
                </a:solidFill>
                <a:effectLst/>
                <a:uLnTx/>
                <a:uFillTx/>
                <a:latin typeface="IBM Plex Sans Medium"/>
                <a:sym typeface="IBM Plex Sans Medium"/>
              </a:rPr>
              <a:t>Country/Region</a:t>
            </a:r>
          </a:p>
        </p:txBody>
      </p:sp>
    </p:spTree>
    <p:extLst>
      <p:ext uri="{BB962C8B-B14F-4D97-AF65-F5344CB8AC3E}">
        <p14:creationId xmlns:p14="http://schemas.microsoft.com/office/powerpoint/2010/main" val="690820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person&#10;&#10;Description automatically generated">
            <a:extLst>
              <a:ext uri="{FF2B5EF4-FFF2-40B4-BE49-F238E27FC236}">
                <a16:creationId xmlns:a16="http://schemas.microsoft.com/office/drawing/2014/main" id="{893552CD-9F8E-5DE4-01EB-2EB0ED212F5A}"/>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1018422"/>
            <a:ext cx="13008768" cy="8667092"/>
          </a:xfrm>
          <a:prstGeom prst="rect">
            <a:avLst/>
          </a:prstGeom>
        </p:spPr>
      </p:pic>
      <p:sp>
        <p:nvSpPr>
          <p:cNvPr id="11" name="직사각형 10">
            <a:extLst>
              <a:ext uri="{FF2B5EF4-FFF2-40B4-BE49-F238E27FC236}">
                <a16:creationId xmlns:a16="http://schemas.microsoft.com/office/drawing/2014/main" id="{59DF18B3-3710-05E1-E09D-5C62209F5B54}"/>
              </a:ext>
            </a:extLst>
          </p:cNvPr>
          <p:cNvSpPr/>
          <p:nvPr/>
        </p:nvSpPr>
        <p:spPr>
          <a:xfrm>
            <a:off x="-739634" y="1"/>
            <a:ext cx="12931634" cy="6842864"/>
          </a:xfrm>
          <a:prstGeom prst="rect">
            <a:avLst/>
          </a:prstGeom>
          <a:solidFill>
            <a:schemeClr val="bg1">
              <a:alpha val="30000"/>
            </a:scheme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3" name="TextBox 2">
            <a:extLst>
              <a:ext uri="{FF2B5EF4-FFF2-40B4-BE49-F238E27FC236}">
                <a16:creationId xmlns:a16="http://schemas.microsoft.com/office/drawing/2014/main" id="{A9DC7BB3-E8D7-AD8A-2507-04DD3B28E15B}"/>
              </a:ext>
            </a:extLst>
          </p:cNvPr>
          <p:cNvSpPr txBox="1"/>
          <p:nvPr/>
        </p:nvSpPr>
        <p:spPr>
          <a:xfrm rot="18900000">
            <a:off x="7674859" y="2958872"/>
            <a:ext cx="184731" cy="1200329"/>
          </a:xfrm>
          <a:prstGeom prst="rect">
            <a:avLst/>
          </a:prstGeom>
          <a:noFill/>
        </p:spPr>
        <p:txBody>
          <a:bodyPr wrap="none" rtlCol="0">
            <a:spAutoFit/>
          </a:bodyPr>
          <a:lstStyle/>
          <a:p>
            <a:endParaRPr lang="ko-KR" altLang="en-US" sz="7200" dirty="0">
              <a:solidFill>
                <a:srgbClr val="302B05"/>
              </a:solidFill>
              <a:latin typeface="ic 모던고딕 L" pitchFamily="18" charset="-127"/>
              <a:ea typeface="ic 모던고딕 L" pitchFamily="18" charset="-127"/>
            </a:endParaRPr>
          </a:p>
        </p:txBody>
      </p:sp>
      <p:sp>
        <p:nvSpPr>
          <p:cNvPr id="7" name="Rectangle 63">
            <a:extLst>
              <a:ext uri="{FF2B5EF4-FFF2-40B4-BE49-F238E27FC236}">
                <a16:creationId xmlns:a16="http://schemas.microsoft.com/office/drawing/2014/main" id="{FDA985AD-DEF1-ED83-93B9-813C38F332D3}"/>
              </a:ext>
            </a:extLst>
          </p:cNvPr>
          <p:cNvSpPr>
            <a:spLocks noChangeArrowheads="1"/>
          </p:cNvSpPr>
          <p:nvPr/>
        </p:nvSpPr>
        <p:spPr bwMode="auto">
          <a:xfrm>
            <a:off x="3448" y="418963"/>
            <a:ext cx="1547664" cy="72008"/>
          </a:xfrm>
          <a:prstGeom prst="rect">
            <a:avLst/>
          </a:prstGeom>
          <a:solidFill>
            <a:srgbClr val="516373"/>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8" name="Rectangle 76">
            <a:extLst>
              <a:ext uri="{FF2B5EF4-FFF2-40B4-BE49-F238E27FC236}">
                <a16:creationId xmlns:a16="http://schemas.microsoft.com/office/drawing/2014/main" id="{0461C0F1-F7E2-A4E8-4C35-7F5FDC357D86}"/>
              </a:ext>
            </a:extLst>
          </p:cNvPr>
          <p:cNvSpPr>
            <a:spLocks noChangeArrowheads="1"/>
          </p:cNvSpPr>
          <p:nvPr/>
        </p:nvSpPr>
        <p:spPr bwMode="auto">
          <a:xfrm>
            <a:off x="9994900" y="6416675"/>
            <a:ext cx="2197100" cy="63500"/>
          </a:xfrm>
          <a:prstGeom prst="rect">
            <a:avLst/>
          </a:prstGeom>
          <a:solidFill>
            <a:srgbClr val="516373"/>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9" name="TextBox 8">
            <a:extLst>
              <a:ext uri="{FF2B5EF4-FFF2-40B4-BE49-F238E27FC236}">
                <a16:creationId xmlns:a16="http://schemas.microsoft.com/office/drawing/2014/main" id="{714C366F-5A40-A7B3-2AEB-D595BEFAD066}"/>
              </a:ext>
            </a:extLst>
          </p:cNvPr>
          <p:cNvSpPr txBox="1"/>
          <p:nvPr/>
        </p:nvSpPr>
        <p:spPr>
          <a:xfrm>
            <a:off x="255297" y="376788"/>
            <a:ext cx="8814379" cy="1107996"/>
          </a:xfrm>
          <a:prstGeom prst="rect">
            <a:avLst/>
          </a:prstGeom>
          <a:noFill/>
        </p:spPr>
        <p:txBody>
          <a:bodyPr wrap="square" rtlCol="0">
            <a:spAutoFit/>
          </a:bodyPr>
          <a:lstStyle/>
          <a:p>
            <a:r>
              <a:rPr lang="en-US" altLang="ko-KR" sz="6600">
                <a:solidFill>
                  <a:schemeClr val="bg1">
                    <a:lumMod val="85000"/>
                  </a:schemeClr>
                </a:solidFill>
                <a:latin typeface="Helvetica75" panose="020B0800000000000000" pitchFamily="34" charset="0"/>
                <a:ea typeface="ic 모던고딕 B" pitchFamily="18" charset="-127"/>
              </a:rPr>
              <a:t>Q&amp;A</a:t>
            </a:r>
          </a:p>
        </p:txBody>
      </p:sp>
      <p:sp>
        <p:nvSpPr>
          <p:cNvPr id="12" name="TextBox 11">
            <a:extLst>
              <a:ext uri="{FF2B5EF4-FFF2-40B4-BE49-F238E27FC236}">
                <a16:creationId xmlns:a16="http://schemas.microsoft.com/office/drawing/2014/main" id="{0A8CBB93-67D9-0AF2-0C77-D3DEE69230BB}"/>
              </a:ext>
            </a:extLst>
          </p:cNvPr>
          <p:cNvSpPr txBox="1"/>
          <p:nvPr/>
        </p:nvSpPr>
        <p:spPr>
          <a:xfrm>
            <a:off x="182961" y="304780"/>
            <a:ext cx="2107786" cy="1107996"/>
          </a:xfrm>
          <a:prstGeom prst="rect">
            <a:avLst/>
          </a:prstGeom>
          <a:noFill/>
        </p:spPr>
        <p:txBody>
          <a:bodyPr wrap="square" rtlCol="0">
            <a:spAutoFit/>
          </a:bodyPr>
          <a:lstStyle/>
          <a:p>
            <a:r>
              <a:rPr lang="en-US" altLang="ko-KR" sz="6600">
                <a:solidFill>
                  <a:schemeClr val="tx1">
                    <a:lumMod val="85000"/>
                    <a:lumOff val="15000"/>
                  </a:schemeClr>
                </a:solidFill>
                <a:latin typeface="Helvetica75" panose="020B0800000000000000" pitchFamily="34" charset="0"/>
                <a:ea typeface="ic 모던고딕 B" pitchFamily="18" charset="-127"/>
              </a:rPr>
              <a:t>Q&amp;A</a:t>
            </a:r>
          </a:p>
        </p:txBody>
      </p:sp>
      <p:pic>
        <p:nvPicPr>
          <p:cNvPr id="2" name="Graphic 1">
            <a:extLst>
              <a:ext uri="{FF2B5EF4-FFF2-40B4-BE49-F238E27FC236}">
                <a16:creationId xmlns:a16="http://schemas.microsoft.com/office/drawing/2014/main" id="{E93B9332-6247-A278-39B9-0CCA9DEBD73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35385" b="37676"/>
          <a:stretch/>
        </p:blipFill>
        <p:spPr>
          <a:xfrm>
            <a:off x="4407913" y="3050318"/>
            <a:ext cx="3595600" cy="968625"/>
          </a:xfrm>
          <a:prstGeom prst="rect">
            <a:avLst/>
          </a:prstGeom>
        </p:spPr>
      </p:pic>
      <p:pic>
        <p:nvPicPr>
          <p:cNvPr id="5" name="Graphic 4">
            <a:extLst>
              <a:ext uri="{FF2B5EF4-FFF2-40B4-BE49-F238E27FC236}">
                <a16:creationId xmlns:a16="http://schemas.microsoft.com/office/drawing/2014/main" id="{4766914F-97A8-E600-1178-9298DF27AA34}"/>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35825" b="42314"/>
          <a:stretch/>
        </p:blipFill>
        <p:spPr>
          <a:xfrm>
            <a:off x="4403113" y="3114313"/>
            <a:ext cx="3595600" cy="786027"/>
          </a:xfrm>
          <a:prstGeom prst="rect">
            <a:avLst/>
          </a:prstGeom>
        </p:spPr>
      </p:pic>
      <p:sp>
        <p:nvSpPr>
          <p:cNvPr id="6" name="TextBox 5">
            <a:extLst>
              <a:ext uri="{FF2B5EF4-FFF2-40B4-BE49-F238E27FC236}">
                <a16:creationId xmlns:a16="http://schemas.microsoft.com/office/drawing/2014/main" id="{BA45DAC5-F89E-18CD-755E-651CD10E6AA7}"/>
              </a:ext>
            </a:extLst>
          </p:cNvPr>
          <p:cNvSpPr txBox="1"/>
          <p:nvPr/>
        </p:nvSpPr>
        <p:spPr>
          <a:xfrm>
            <a:off x="4439818" y="2405467"/>
            <a:ext cx="3312367" cy="830997"/>
          </a:xfrm>
          <a:prstGeom prst="rect">
            <a:avLst/>
          </a:prstGeom>
          <a:noFill/>
        </p:spPr>
        <p:txBody>
          <a:bodyPr wrap="square" rtlCol="0">
            <a:spAutoFit/>
          </a:bodyPr>
          <a:lstStyle/>
          <a:p>
            <a:pPr algn="ctr"/>
            <a:r>
              <a:rPr lang="en-US" altLang="ko-KR" sz="4800">
                <a:solidFill>
                  <a:schemeClr val="tx1">
                    <a:lumMod val="85000"/>
                    <a:lumOff val="15000"/>
                  </a:schemeClr>
                </a:solidFill>
                <a:latin typeface="DINPro-Medium" panose="02000503030000020004" pitchFamily="50" charset="0"/>
                <a:ea typeface="ic 모던고딕 B" pitchFamily="18" charset="-127"/>
              </a:rPr>
              <a:t>Thank you!</a:t>
            </a:r>
          </a:p>
        </p:txBody>
      </p:sp>
    </p:spTree>
    <p:extLst>
      <p:ext uri="{BB962C8B-B14F-4D97-AF65-F5344CB8AC3E}">
        <p14:creationId xmlns:p14="http://schemas.microsoft.com/office/powerpoint/2010/main" val="3693510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pic>
        <p:nvPicPr>
          <p:cNvPr id="2" name="Picture 1" descr="A picture containing person&#10;&#10;Description automatically generated">
            <a:extLst>
              <a:ext uri="{FF2B5EF4-FFF2-40B4-BE49-F238E27FC236}">
                <a16:creationId xmlns:a16="http://schemas.microsoft.com/office/drawing/2014/main" id="{0F907156-94F1-EFB8-3BEE-4BFB78E3C04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1018422"/>
            <a:ext cx="13008768" cy="8667092"/>
          </a:xfrm>
          <a:prstGeom prst="rect">
            <a:avLst/>
          </a:prstGeom>
        </p:spPr>
      </p:pic>
      <p:sp>
        <p:nvSpPr>
          <p:cNvPr id="10" name="TextBox 9">
            <a:extLst>
              <a:ext uri="{FF2B5EF4-FFF2-40B4-BE49-F238E27FC236}">
                <a16:creationId xmlns:a16="http://schemas.microsoft.com/office/drawing/2014/main" id="{CBE1DA51-5A8F-42DE-3BD8-E9A10DFF71E2}"/>
              </a:ext>
            </a:extLst>
          </p:cNvPr>
          <p:cNvSpPr txBox="1"/>
          <p:nvPr/>
        </p:nvSpPr>
        <p:spPr>
          <a:xfrm>
            <a:off x="8317653" y="125465"/>
            <a:ext cx="3325899" cy="584775"/>
          </a:xfrm>
          <a:prstGeom prst="rect">
            <a:avLst/>
          </a:prstGeom>
          <a:noFill/>
        </p:spPr>
        <p:txBody>
          <a:bodyPr wrap="square" rtlCol="0">
            <a:spAutoFit/>
          </a:bodyPr>
          <a:lstStyle/>
          <a:p>
            <a:pPr algn="r" defTabSz="1219170" latinLnBrk="0">
              <a:buClr>
                <a:srgbClr val="000000"/>
              </a:buClr>
            </a:pPr>
            <a:r>
              <a:rPr lang="en-US" altLang="ko-KR" sz="3200" kern="0">
                <a:solidFill>
                  <a:srgbClr val="000000"/>
                </a:solidFill>
                <a:latin typeface="DINPro-Medium" panose="02000503030000020004" pitchFamily="50" charset="0"/>
                <a:ea typeface="ic 모던고딕 L" pitchFamily="18" charset="-127"/>
                <a:cs typeface="Arial"/>
                <a:sym typeface="Arial"/>
              </a:rPr>
              <a:t>REFERENCE</a:t>
            </a:r>
            <a:endParaRPr lang="ko-KR" altLang="en-US" sz="3200" kern="0" dirty="0">
              <a:solidFill>
                <a:srgbClr val="000000"/>
              </a:solidFill>
              <a:latin typeface="DINPro-Medium" panose="02000503030000020004" pitchFamily="50" charset="0"/>
              <a:ea typeface="ic 모던고딕 L" pitchFamily="18" charset="-127"/>
              <a:cs typeface="Arial"/>
              <a:sym typeface="Arial"/>
            </a:endParaRPr>
          </a:p>
        </p:txBody>
      </p:sp>
      <p:sp>
        <p:nvSpPr>
          <p:cNvPr id="11" name="사각형: 잘린 한쪽 모서리 8">
            <a:extLst>
              <a:ext uri="{FF2B5EF4-FFF2-40B4-BE49-F238E27FC236}">
                <a16:creationId xmlns:a16="http://schemas.microsoft.com/office/drawing/2014/main" id="{2A6A4C7D-D279-5D94-DE78-337BD33E42F8}"/>
              </a:ext>
            </a:extLst>
          </p:cNvPr>
          <p:cNvSpPr/>
          <p:nvPr/>
        </p:nvSpPr>
        <p:spPr>
          <a:xfrm>
            <a:off x="204120" y="689674"/>
            <a:ext cx="11439433" cy="6042863"/>
          </a:xfrm>
          <a:prstGeom prst="snip1Rect">
            <a:avLst/>
          </a:prstGeom>
          <a:solidFill>
            <a:schemeClr val="tx1">
              <a:alpha val="80000"/>
            </a:schemeClr>
          </a:solidFill>
          <a:ln>
            <a:noFill/>
          </a:ln>
        </p:spPr>
        <p:txBody>
          <a:bodyPr vert="horz" wrap="square" lIns="121920" tIns="60960" rIns="121920" bIns="60960" numCol="1" rtlCol="0" anchor="t" anchorCtr="0" compatLnSpc="1">
            <a:prstTxWarp prst="textNoShape">
              <a:avLst/>
            </a:prstTxWarp>
          </a:bodyPr>
          <a:lstStyle/>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3DHEALS. (n.d.). About us. Retrieved from https://3dheals.com/about-us</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Deloitte. (2020). 2020 global health care outlook: Laying a foundation for the future. Retrieved from https://www2.deloitte.com/us/en/pages/life-sciences-and-health-care/articles/global-health-care-sector-outlook.html</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Machado, L. (2018, August 20). Artificial intelligence and 3D printing. Medium. https://medium.com/healthcare-3d-printing-stories/artificial-intelligence-and-3d-printing-94f45f3e45dd</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PwC. (2019). What's next for the pharmaceuticals industry, amid digital disruption and rapid technological advances? Retrieved from https://www.pwc.com/gx/en/pharma-life-sciences/pdf/pwc-pharma-2020.pdf</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Statista. (2021). 3D printing - Statistics &amp; Facts. Retrieved from https://www.statista.com/topics/1174/3d-printing</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3D Systems. (n.d.). Healthcare. Retrieved from https://www.3dsystems.com/healthcare</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3DHEALS. (n.d.). About us. Retrieved from https://3dheals.com/about</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Gartner. (2018). Gartner says 3D printing is changing the landscape of the medical device market. Retrieved from https://www.gartner.com/en/newsroom/press-releases/2018-04-03-gartner-says-3d-printing-is-changing-the-landscape-of-the-medical-device-market</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Huang, S. H., Liu, P., Mokasdar, A., &amp; Hou, L. (2020). Additive manufacturing and its societal impact: A literature review. The International Journal of Advanced Manufacturing Technology, 67(5-8), 1191-1203. doi: 10.1007/s00170-012-4558-5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pic>
        <p:nvPicPr>
          <p:cNvPr id="2" name="Picture 1" descr="A picture containing person&#10;&#10;Description automatically generated">
            <a:extLst>
              <a:ext uri="{FF2B5EF4-FFF2-40B4-BE49-F238E27FC236}">
                <a16:creationId xmlns:a16="http://schemas.microsoft.com/office/drawing/2014/main" id="{0F907156-94F1-EFB8-3BEE-4BFB78E3C04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1018422"/>
            <a:ext cx="13008768" cy="8667092"/>
          </a:xfrm>
          <a:prstGeom prst="rect">
            <a:avLst/>
          </a:prstGeom>
        </p:spPr>
      </p:pic>
      <p:sp>
        <p:nvSpPr>
          <p:cNvPr id="10" name="TextBox 9">
            <a:extLst>
              <a:ext uri="{FF2B5EF4-FFF2-40B4-BE49-F238E27FC236}">
                <a16:creationId xmlns:a16="http://schemas.microsoft.com/office/drawing/2014/main" id="{CBE1DA51-5A8F-42DE-3BD8-E9A10DFF71E2}"/>
              </a:ext>
            </a:extLst>
          </p:cNvPr>
          <p:cNvSpPr txBox="1"/>
          <p:nvPr/>
        </p:nvSpPr>
        <p:spPr>
          <a:xfrm>
            <a:off x="8317653" y="125465"/>
            <a:ext cx="3325899" cy="584775"/>
          </a:xfrm>
          <a:prstGeom prst="rect">
            <a:avLst/>
          </a:prstGeom>
          <a:noFill/>
        </p:spPr>
        <p:txBody>
          <a:bodyPr wrap="square" rtlCol="0">
            <a:spAutoFit/>
          </a:bodyPr>
          <a:lstStyle/>
          <a:p>
            <a:pPr algn="r" defTabSz="1219170" latinLnBrk="0">
              <a:buClr>
                <a:srgbClr val="000000"/>
              </a:buClr>
            </a:pPr>
            <a:r>
              <a:rPr lang="en-US" altLang="ko-KR" sz="3200" kern="0">
                <a:solidFill>
                  <a:srgbClr val="000000"/>
                </a:solidFill>
                <a:latin typeface="DINPro-Medium" panose="02000503030000020004" pitchFamily="50" charset="0"/>
                <a:ea typeface="ic 모던고딕 L" pitchFamily="18" charset="-127"/>
                <a:cs typeface="Arial"/>
                <a:sym typeface="Arial"/>
              </a:rPr>
              <a:t>REFERENCE</a:t>
            </a:r>
            <a:endParaRPr lang="ko-KR" altLang="en-US" sz="3200" kern="0" dirty="0">
              <a:solidFill>
                <a:srgbClr val="000000"/>
              </a:solidFill>
              <a:latin typeface="DINPro-Medium" panose="02000503030000020004" pitchFamily="50" charset="0"/>
              <a:ea typeface="ic 모던고딕 L" pitchFamily="18" charset="-127"/>
              <a:cs typeface="Arial"/>
              <a:sym typeface="Arial"/>
            </a:endParaRPr>
          </a:p>
        </p:txBody>
      </p:sp>
      <p:sp>
        <p:nvSpPr>
          <p:cNvPr id="11" name="사각형: 잘린 한쪽 모서리 8">
            <a:extLst>
              <a:ext uri="{FF2B5EF4-FFF2-40B4-BE49-F238E27FC236}">
                <a16:creationId xmlns:a16="http://schemas.microsoft.com/office/drawing/2014/main" id="{2A6A4C7D-D279-5D94-DE78-337BD33E42F8}"/>
              </a:ext>
            </a:extLst>
          </p:cNvPr>
          <p:cNvSpPr/>
          <p:nvPr/>
        </p:nvSpPr>
        <p:spPr>
          <a:xfrm>
            <a:off x="204120" y="689674"/>
            <a:ext cx="11439433" cy="6042863"/>
          </a:xfrm>
          <a:prstGeom prst="snip1Rect">
            <a:avLst/>
          </a:prstGeom>
          <a:solidFill>
            <a:schemeClr val="tx1">
              <a:alpha val="80000"/>
            </a:schemeClr>
          </a:solidFill>
          <a:ln>
            <a:noFill/>
          </a:ln>
        </p:spPr>
        <p:txBody>
          <a:bodyPr vert="horz" wrap="square" lIns="121920" tIns="60960" rIns="121920" bIns="60960" numCol="1" rtlCol="0" anchor="t" anchorCtr="0" compatLnSpc="1">
            <a:prstTxWarp prst="textNoShape">
              <a:avLst/>
            </a:prstTxWarp>
          </a:bodyPr>
          <a:lstStyle/>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Organovo. (n.d.). About Organovo. Retrieved from https://organovo.com/about/Rengier, F., Mehndiratta, A., von Tengg-Kobligk, H., Zechmann, C. M., Unterhinninghofen, R.,Kauczor, H. U., &amp; Giesel, F. L. (2010). 3D printing based on imaging data: Review of medical applications. International Journal of Computer Assisted Radiology and Surgery, 5(4), 335-341.doi: 10.1007/s11548-010-0476-x</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Stratasys. (n.d.). Medical solutions. Retrieved from https://www.stratasys.com/medical</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Suganya Karunamurthy. (2022). K-Mode Clustering | solved example | implementation. YouTube. Retrieved from https://www.youtube.com/watch?v=EVl2ejcsTfg</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Harika Bonthu. (2021, June 13). KModes Clustering algorithm for categorical data. Analytics Vidhya. Retrieved from https://www.analyticsvidhya.com/blog/2021/06/kmodes-clustering-algorithm-for-categorical-data/#h-2-scree-plot-or-elbow-curve-to-find-optimal-kvalue</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PRASHANT BANERJEE. (2022). K-Means clustering with Python. Kaggle. Retrieved from https://www.kaggle.com/code/prashant111/k-means-clustering-with-python</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ASHISH. (2020). Bank customer clustering (K-Modes Clustering). Kaggle. Retrieved from https://www.kaggle.com/code/ashydv/bank-customer-clustering-k-modes-clustering/notebook</a:t>
            </a:r>
          </a:p>
          <a:p>
            <a:pPr marL="285750" indent="-285750" defTabSz="1219170" latinLnBrk="0">
              <a:buClr>
                <a:srgbClr val="000000"/>
              </a:buClr>
              <a:buFont typeface="Arial" panose="020B0604020202020204" pitchFamily="34" charset="0"/>
              <a:buChar char="•"/>
            </a:pPr>
            <a:endParaRPr lang="en-US" sz="1467" kern="0">
              <a:solidFill>
                <a:srgbClr val="000000"/>
              </a:solidFill>
              <a:latin typeface="Arial"/>
              <a:cs typeface="Arial"/>
              <a:sym typeface="Arial"/>
            </a:endParaRPr>
          </a:p>
          <a:p>
            <a:pPr marL="285750" indent="-285750" defTabSz="1219170" latinLnBrk="0">
              <a:buClr>
                <a:srgbClr val="000000"/>
              </a:buClr>
              <a:buFont typeface="Arial" panose="020B0604020202020204" pitchFamily="34" charset="0"/>
              <a:buChar char="•"/>
            </a:pPr>
            <a:r>
              <a:rPr lang="en-US" sz="1467" kern="0">
                <a:solidFill>
                  <a:srgbClr val="000000"/>
                </a:solidFill>
                <a:latin typeface="Arial"/>
                <a:cs typeface="Arial"/>
                <a:sym typeface="Arial"/>
              </a:rPr>
              <a:t>rakshithvasudev. (2017, August 2). What is one hot encoding? why and when do you have to use it?. Hackernoon. Retrieved from https://hackernoon.com/what-is-one-hot-encoding-why-and-when-do-you-have-to-use-it-e3c6186d008f</a:t>
            </a:r>
          </a:p>
        </p:txBody>
      </p:sp>
    </p:spTree>
    <p:extLst>
      <p:ext uri="{BB962C8B-B14F-4D97-AF65-F5344CB8AC3E}">
        <p14:creationId xmlns:p14="http://schemas.microsoft.com/office/powerpoint/2010/main" val="4254816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6384032" y="2236189"/>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6600" b="0" i="0" u="none" strike="noStrike" kern="0" cap="none" spc="0" normalizeH="0" baseline="0" noProof="0">
                <a:ln>
                  <a:noFill/>
                </a:ln>
                <a:solidFill>
                  <a:srgbClr val="030A3A"/>
                </a:solidFill>
                <a:effectLst/>
                <a:uLnTx/>
                <a:uFillTx/>
                <a:latin typeface="DINPro-Medium" panose="02000503030000020004" pitchFamily="50" charset="0"/>
                <a:sym typeface="Share Tech"/>
              </a:rPr>
              <a:t>Appendix 1</a:t>
            </a:r>
          </a:p>
        </p:txBody>
      </p:sp>
      <p:sp>
        <p:nvSpPr>
          <p:cNvPr id="130" name="Google Shape;386;p33">
            <a:extLst>
              <a:ext uri="{FF2B5EF4-FFF2-40B4-BE49-F238E27FC236}">
                <a16:creationId xmlns:a16="http://schemas.microsoft.com/office/drawing/2014/main" id="{4D5E1145-EB4F-AB1E-D895-0CFDFD2922DC}"/>
              </a:ext>
            </a:extLst>
          </p:cNvPr>
          <p:cNvSpPr txBox="1">
            <a:spLocks/>
          </p:cNvSpPr>
          <p:nvPr/>
        </p:nvSpPr>
        <p:spPr>
          <a:xfrm>
            <a:off x="7824192" y="3554611"/>
            <a:ext cx="3205489" cy="560098"/>
          </a:xfrm>
          <a:prstGeom prst="rect">
            <a:avLst/>
          </a:prstGeom>
          <a:solidFill>
            <a:srgbClr val="CB1D60">
              <a:alpha val="500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Farro"/>
              <a:buNone/>
              <a:defRPr sz="1600" b="0" i="0" u="none" strike="noStrike" cap="none">
                <a:solidFill>
                  <a:schemeClr val="accent6"/>
                </a:solidFill>
                <a:latin typeface="Farro"/>
                <a:ea typeface="Farro"/>
                <a:cs typeface="Farro"/>
                <a:sym typeface="Farro"/>
              </a:defRPr>
            </a:lvl1pPr>
            <a:lvl2pPr marL="914400" marR="0" lvl="1"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2pPr>
            <a:lvl3pPr marL="1371600" marR="0" lvl="2"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3pPr>
            <a:lvl4pPr marL="1828800" marR="0" lvl="3"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4pPr>
            <a:lvl5pPr marL="2286000" marR="0" lvl="4"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5pPr>
            <a:lvl6pPr marL="2743200" marR="0" lvl="5"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6pPr>
            <a:lvl7pPr marL="3200400" marR="0" lvl="6"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7pPr>
            <a:lvl8pPr marL="3657600" marR="0" lvl="7"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8pPr>
            <a:lvl9pPr marL="4114800" marR="0" lvl="8"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9pPr>
          </a:lstStyle>
          <a:p>
            <a:pPr marL="0" marR="0" lvl="0" indent="0" algn="r" defTabSz="914400" rtl="0" eaLnBrk="1" fontAlgn="auto" latinLnBrk="0" hangingPunct="1">
              <a:lnSpc>
                <a:spcPct val="100000"/>
              </a:lnSpc>
              <a:spcBef>
                <a:spcPts val="0"/>
              </a:spcBef>
              <a:spcAft>
                <a:spcPts val="0"/>
              </a:spcAft>
              <a:buClr>
                <a:srgbClr val="FFFFFF"/>
              </a:buClr>
              <a:buSzPts val="1800"/>
              <a:buFont typeface="Farro"/>
              <a:buNone/>
              <a:tabLst/>
              <a:defRPr/>
            </a:pPr>
            <a:r>
              <a:rPr kumimoji="0" lang="en-US" sz="2000" b="0" i="0" u="none" strike="noStrike" kern="0" cap="none" spc="0" normalizeH="0" baseline="0" noProof="0">
                <a:ln>
                  <a:noFill/>
                </a:ln>
                <a:solidFill>
                  <a:srgbClr val="030A3A"/>
                </a:solidFill>
                <a:effectLst/>
                <a:uLnTx/>
                <a:uFillTx/>
                <a:latin typeface="Raleway" pitchFamily="2" charset="0"/>
                <a:sym typeface="Farro"/>
              </a:rPr>
              <a:t>Exploratory Data Analysis</a:t>
            </a:r>
          </a:p>
        </p:txBody>
      </p:sp>
    </p:spTree>
    <p:extLst>
      <p:ext uri="{BB962C8B-B14F-4D97-AF65-F5344CB8AC3E}">
        <p14:creationId xmlns:p14="http://schemas.microsoft.com/office/powerpoint/2010/main" val="2124258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Time in Session (minutes)</a:t>
            </a:r>
          </a:p>
        </p:txBody>
      </p:sp>
      <p:grpSp>
        <p:nvGrpSpPr>
          <p:cNvPr id="8" name="Group 7">
            <a:extLst>
              <a:ext uri="{FF2B5EF4-FFF2-40B4-BE49-F238E27FC236}">
                <a16:creationId xmlns:a16="http://schemas.microsoft.com/office/drawing/2014/main" id="{EDB311C9-9877-FF43-EA7B-500C2DD2E703}"/>
              </a:ext>
            </a:extLst>
          </p:cNvPr>
          <p:cNvGrpSpPr/>
          <p:nvPr/>
        </p:nvGrpSpPr>
        <p:grpSpPr>
          <a:xfrm>
            <a:off x="927580" y="1085058"/>
            <a:ext cx="8443299" cy="5654686"/>
            <a:chOff x="172981" y="1125397"/>
            <a:chExt cx="7267575" cy="4867275"/>
          </a:xfrm>
        </p:grpSpPr>
        <p:pic>
          <p:nvPicPr>
            <p:cNvPr id="3" name="Picture 2">
              <a:extLst>
                <a:ext uri="{FF2B5EF4-FFF2-40B4-BE49-F238E27FC236}">
                  <a16:creationId xmlns:a16="http://schemas.microsoft.com/office/drawing/2014/main" id="{8B4B7C08-4DCA-DC35-8181-08C221AED411}"/>
                </a:ext>
              </a:extLst>
            </p:cNvPr>
            <p:cNvPicPr>
              <a:picLocks noChangeAspect="1"/>
            </p:cNvPicPr>
            <p:nvPr/>
          </p:nvPicPr>
          <p:blipFill>
            <a:blip r:embed="rId4"/>
            <a:stretch>
              <a:fillRect/>
            </a:stretch>
          </p:blipFill>
          <p:spPr>
            <a:xfrm>
              <a:off x="172981" y="1125397"/>
              <a:ext cx="7267575" cy="4867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688D6220-FC98-B2D7-4392-17B2096A1479}"/>
                </a:ext>
              </a:extLst>
            </p:cNvPr>
            <p:cNvSpPr/>
            <p:nvPr/>
          </p:nvSpPr>
          <p:spPr>
            <a:xfrm>
              <a:off x="2987824" y="4625163"/>
              <a:ext cx="818944" cy="1008112"/>
            </a:xfrm>
            <a:prstGeom prst="rect">
              <a:avLst/>
            </a:prstGeom>
            <a:noFill/>
            <a:ln w="28575">
              <a:solidFill>
                <a:srgbClr val="FF0000"/>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sp>
        <p:nvSpPr>
          <p:cNvPr id="4" name="사각형: 잘린 한쪽 모서리 26">
            <a:extLst>
              <a:ext uri="{FF2B5EF4-FFF2-40B4-BE49-F238E27FC236}">
                <a16:creationId xmlns:a16="http://schemas.microsoft.com/office/drawing/2014/main" id="{4FC73459-A857-73EE-0E0D-E23D82AD5A4E}"/>
              </a:ext>
            </a:extLst>
          </p:cNvPr>
          <p:cNvSpPr/>
          <p:nvPr/>
        </p:nvSpPr>
        <p:spPr>
          <a:xfrm>
            <a:off x="9336360" y="1089072"/>
            <a:ext cx="2358314" cy="4161730"/>
          </a:xfrm>
          <a:prstGeom prst="snip1Rect">
            <a:avLst/>
          </a:prstGeom>
          <a:solidFill>
            <a:schemeClr val="bg1"/>
          </a:solidFill>
          <a:ln w="19050">
            <a:solidFill>
              <a:schemeClr val="tx1"/>
            </a:solid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Count: 2229.0</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Mean:  50.4</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Std:      37.9</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Min:     0.0</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25%:   13.0</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50%:   47.0</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75%:   85.0</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DINPro-Medium" panose="02000503030000020004" pitchFamily="50" charset="0"/>
                <a:ea typeface="+mn-ea"/>
                <a:cs typeface="+mn-cs"/>
              </a:rPr>
              <a:t>Max:   129.0</a:t>
            </a:r>
          </a:p>
        </p:txBody>
      </p:sp>
      <p:sp>
        <p:nvSpPr>
          <p:cNvPr id="10" name="TextBox 9">
            <a:extLst>
              <a:ext uri="{FF2B5EF4-FFF2-40B4-BE49-F238E27FC236}">
                <a16:creationId xmlns:a16="http://schemas.microsoft.com/office/drawing/2014/main" id="{FC6BCDC4-B2A8-5FB4-5127-04D4308E4EAB}"/>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137419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Season wise, Attended</a:t>
            </a:r>
          </a:p>
        </p:txBody>
      </p:sp>
      <p:pic>
        <p:nvPicPr>
          <p:cNvPr id="10" name="Picture 9" descr="Chart, treemap chart&#10;&#10;Description automatically generated">
            <a:extLst>
              <a:ext uri="{FF2B5EF4-FFF2-40B4-BE49-F238E27FC236}">
                <a16:creationId xmlns:a16="http://schemas.microsoft.com/office/drawing/2014/main" id="{BE836343-5D0F-F242-EE11-B7D836E4C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3489" y="1124744"/>
            <a:ext cx="8316140" cy="5550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92E4D162-D830-08D1-E3AE-58BF2B19801D}"/>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3601249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Top 10 industries with most attendees</a:t>
            </a:r>
          </a:p>
        </p:txBody>
      </p:sp>
      <p:pic>
        <p:nvPicPr>
          <p:cNvPr id="3" name="Picture 2">
            <a:extLst>
              <a:ext uri="{FF2B5EF4-FFF2-40B4-BE49-F238E27FC236}">
                <a16:creationId xmlns:a16="http://schemas.microsoft.com/office/drawing/2014/main" id="{F257769C-78C0-7FE8-FE71-4CE046683ED5}"/>
              </a:ext>
            </a:extLst>
          </p:cNvPr>
          <p:cNvPicPr>
            <a:picLocks noChangeAspect="1"/>
          </p:cNvPicPr>
          <p:nvPr/>
        </p:nvPicPr>
        <p:blipFill rotWithShape="1">
          <a:blip r:embed="rId4">
            <a:extLst>
              <a:ext uri="{28A0092B-C50C-407E-A947-70E740481C1C}">
                <a14:useLocalDpi xmlns:a14="http://schemas.microsoft.com/office/drawing/2010/main" val="0"/>
              </a:ext>
            </a:extLst>
          </a:blip>
          <a:srcRect t="5786" r="15013" b="43653"/>
          <a:stretch/>
        </p:blipFill>
        <p:spPr>
          <a:xfrm>
            <a:off x="1734029" y="1169001"/>
            <a:ext cx="9046024" cy="49732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43E7A3AA-13EA-BB79-3C2C-4EBC7755DD48}"/>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187718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Google Shape;93;p14">
            <a:extLst>
              <a:ext uri="{FF2B5EF4-FFF2-40B4-BE49-F238E27FC236}">
                <a16:creationId xmlns:a16="http://schemas.microsoft.com/office/drawing/2014/main" id="{65E781C8-E0F5-56EF-0F9E-5620E1CA7219}"/>
              </a:ext>
            </a:extLst>
          </p:cNvPr>
          <p:cNvSpPr txBox="1">
            <a:spLocks/>
          </p:cNvSpPr>
          <p:nvPr/>
        </p:nvSpPr>
        <p:spPr>
          <a:xfrm>
            <a:off x="729450" y="2737725"/>
            <a:ext cx="10733100" cy="2261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marR="0" lvl="0" indent="0" algn="l" defTabSz="914400" rtl="0" eaLnBrk="1" fontAlgn="auto" latinLnBrk="0" hangingPunct="1">
              <a:lnSpc>
                <a:spcPct val="115000"/>
              </a:lnSpc>
              <a:spcBef>
                <a:spcPts val="0"/>
              </a:spcBef>
              <a:spcAft>
                <a:spcPts val="1200"/>
              </a:spcAft>
              <a:buClr>
                <a:srgbClr val="595959"/>
              </a:buClr>
              <a:buSzPts val="1300"/>
              <a:buFont typeface="Lato"/>
              <a:buNone/>
              <a:tabLst/>
              <a:defRPr/>
            </a:pPr>
            <a:endParaRPr kumimoji="0" lang="en-US" sz="2000" b="0" i="0" u="none" strike="noStrike" kern="0" cap="none" spc="0" normalizeH="0" baseline="0" noProof="0" dirty="0">
              <a:ln>
                <a:noFill/>
              </a:ln>
              <a:solidFill>
                <a:srgbClr val="595959"/>
              </a:solidFill>
              <a:effectLst/>
              <a:uLnTx/>
              <a:uFillTx/>
              <a:latin typeface="Lato"/>
              <a:ea typeface="Lato"/>
              <a:cs typeface="Lato"/>
              <a:sym typeface="Lato"/>
            </a:endParaRPr>
          </a:p>
        </p:txBody>
      </p:sp>
      <p:sp>
        <p:nvSpPr>
          <p:cNvPr id="18" name="Google Shape;92;p14">
            <a:extLst>
              <a:ext uri="{FF2B5EF4-FFF2-40B4-BE49-F238E27FC236}">
                <a16:creationId xmlns:a16="http://schemas.microsoft.com/office/drawing/2014/main" id="{C5ECC40B-77D3-6950-2BCE-F61820CA3B82}"/>
              </a:ext>
            </a:extLst>
          </p:cNvPr>
          <p:cNvSpPr txBox="1">
            <a:spLocks/>
          </p:cNvSpPr>
          <p:nvPr/>
        </p:nvSpPr>
        <p:spPr>
          <a:xfrm>
            <a:off x="729450" y="544081"/>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500" b="1">
                <a:latin typeface="Raleway" panose="020B0604020202020204" pitchFamily="2" charset="0"/>
                <a:ea typeface="Lato" panose="020F0502020204030203" pitchFamily="34" charset="0"/>
                <a:cs typeface="Lato" panose="020F0502020204030203" pitchFamily="34" charset="0"/>
              </a:rPr>
              <a:t>Executive Summary</a:t>
            </a:r>
            <a:endParaRPr lang="en-US" sz="4500" b="1" dirty="0">
              <a:latin typeface="Raleway" panose="020B0604020202020204" pitchFamily="2" charset="0"/>
              <a:ea typeface="Lato" panose="020F0502020204030203" pitchFamily="34" charset="0"/>
              <a:cs typeface="Lato" panose="020F0502020204030203" pitchFamily="34" charset="0"/>
            </a:endParaRPr>
          </a:p>
          <a:p>
            <a:pPr algn="l">
              <a:spcBef>
                <a:spcPts val="0"/>
              </a:spcBef>
            </a:pPr>
            <a:endParaRPr lang="en-US" sz="4500" b="1" dirty="0">
              <a:latin typeface="Raleway" panose="020B0604020202020204" pitchFamily="2" charset="0"/>
              <a:ea typeface="Lato" panose="020F0502020204030203" pitchFamily="34" charset="0"/>
              <a:cs typeface="Lato" panose="020F0502020204030203" pitchFamily="34" charset="0"/>
            </a:endParaRPr>
          </a:p>
        </p:txBody>
      </p:sp>
      <p:sp>
        <p:nvSpPr>
          <p:cNvPr id="4" name="Google Shape;99;p15">
            <a:extLst>
              <a:ext uri="{FF2B5EF4-FFF2-40B4-BE49-F238E27FC236}">
                <a16:creationId xmlns:a16="http://schemas.microsoft.com/office/drawing/2014/main" id="{6C95926A-B9CE-A2A6-9CBB-1A6AC46CFC75}"/>
              </a:ext>
            </a:extLst>
          </p:cNvPr>
          <p:cNvSpPr txBox="1">
            <a:spLocks/>
          </p:cNvSpPr>
          <p:nvPr/>
        </p:nvSpPr>
        <p:spPr>
          <a:xfrm>
            <a:off x="115499" y="1407145"/>
            <a:ext cx="11851036" cy="4902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Our project aims to address the business objectives of our client through advanced analytics and machine learning techniques.</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We employ Python for data cleansing, manipulation, and model creation, Excel for initial data exploration, and Tableau for data </a:t>
            </a:r>
          </a:p>
          <a:p>
            <a:pPr marL="146050" indent="0" algn="l">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visualization.</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Key milestones include project setup, data acquisition and exploration, model development, applying models to address business </a:t>
            </a:r>
          </a:p>
          <a:p>
            <a:pPr marL="14605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objectives, visualization of analysis results, impact analysis, and quality assurance.</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Each team member has specific assignments aligned with their skills, including data analysis, model building, business research, and </a:t>
            </a:r>
          </a:p>
          <a:p>
            <a:pPr marL="14605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project management.</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Risks such as data quality, model inaccuracy, overfitting, team coordination, changing business objectives, and security breaches are </a:t>
            </a:r>
          </a:p>
          <a:p>
            <a:pPr marL="14605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identified and addressed through mitigation strategies.</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Success metrics include model performance, alignment with business objectives, user acceptance, value created, timely delivery, and </a:t>
            </a:r>
          </a:p>
          <a:p>
            <a:pPr marL="14605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risk mitigation.</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proof of concept will be presented through a structured approach, incorporating clear communication, compelling visualizations, </a:t>
            </a:r>
          </a:p>
          <a:p>
            <a:pPr marL="14605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live demonstrations, and interactive sessions.</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executive summary highlights the project's focus, approach, milestones, team assignments, risk mitigation strategies, success metrics and the presentation method for the proof of concept.</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Overall, our project aims to deliver actionable insights and recommendations that align with the client's business objectives and </a:t>
            </a:r>
          </a:p>
          <a:p>
            <a:pPr marL="14605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contribute to their strategic goals.</a:t>
            </a:r>
          </a:p>
          <a:p>
            <a:endParaRPr lang="en-US" b="0" i="0" dirty="0">
              <a:solidFill>
                <a:srgbClr val="FF0000"/>
              </a:solidFill>
              <a:effectLst/>
              <a:latin typeface="Lato" panose="020F0502020204030203" pitchFamily="34" charset="0"/>
              <a:ea typeface="Lato" panose="020F0502020204030203" pitchFamily="34" charset="0"/>
              <a:cs typeface="Lato" panose="020F0502020204030203" pitchFamily="34" charset="0"/>
            </a:endParaRPr>
          </a:p>
        </p:txBody>
      </p:sp>
      <p:grpSp>
        <p:nvGrpSpPr>
          <p:cNvPr id="11" name="Group 10">
            <a:extLst>
              <a:ext uri="{FF2B5EF4-FFF2-40B4-BE49-F238E27FC236}">
                <a16:creationId xmlns:a16="http://schemas.microsoft.com/office/drawing/2014/main" id="{08FC1CA3-9303-8472-6727-29E3410EB082}"/>
              </a:ext>
            </a:extLst>
          </p:cNvPr>
          <p:cNvGrpSpPr/>
          <p:nvPr/>
        </p:nvGrpSpPr>
        <p:grpSpPr>
          <a:xfrm>
            <a:off x="10641124" y="5553379"/>
            <a:ext cx="1491208" cy="1018304"/>
            <a:chOff x="746448" y="-502785"/>
            <a:chExt cx="3600400" cy="2458613"/>
          </a:xfrm>
        </p:grpSpPr>
        <p:pic>
          <p:nvPicPr>
            <p:cNvPr id="8" name="Graphic 7">
              <a:extLst>
                <a:ext uri="{FF2B5EF4-FFF2-40B4-BE49-F238E27FC236}">
                  <a16:creationId xmlns:a16="http://schemas.microsoft.com/office/drawing/2014/main" id="{00AF28AC-DACB-10E4-4BA2-324AE4E93D0D}"/>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0" name="Graphic 9">
              <a:extLst>
                <a:ext uri="{FF2B5EF4-FFF2-40B4-BE49-F238E27FC236}">
                  <a16:creationId xmlns:a16="http://schemas.microsoft.com/office/drawing/2014/main" id="{28DFED5E-D1F1-8AA2-112E-49FA61E27B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3691340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Average Duration</a:t>
            </a:r>
          </a:p>
        </p:txBody>
      </p:sp>
      <p:pic>
        <p:nvPicPr>
          <p:cNvPr id="4" name="Picture 3" descr="Chart, bar chart, box and whisker chart&#10;&#10;Description automatically generated">
            <a:extLst>
              <a:ext uri="{FF2B5EF4-FFF2-40B4-BE49-F238E27FC236}">
                <a16:creationId xmlns:a16="http://schemas.microsoft.com/office/drawing/2014/main" id="{51EC8BDA-84F0-942B-CD06-A33F9B109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48" y="1052736"/>
            <a:ext cx="9721080" cy="564419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156661B9-5520-9FD1-D159-DFA45D18B6CF}"/>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39054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Num of Attendees by product &amp; Season</a:t>
            </a:r>
          </a:p>
        </p:txBody>
      </p:sp>
      <p:pic>
        <p:nvPicPr>
          <p:cNvPr id="3" name="Picture 2" descr="Chart, scatter chart&#10;&#10;Description automatically generated">
            <a:extLst>
              <a:ext uri="{FF2B5EF4-FFF2-40B4-BE49-F238E27FC236}">
                <a16:creationId xmlns:a16="http://schemas.microsoft.com/office/drawing/2014/main" id="{1039D495-B1A8-1074-3A2D-5E77648188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440" y="1052736"/>
            <a:ext cx="9720558" cy="5643894"/>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72A1F60F-A28D-6045-7B31-A9109BAC14AC}"/>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838679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Attendees for each month</a:t>
            </a:r>
          </a:p>
        </p:txBody>
      </p:sp>
      <p:pic>
        <p:nvPicPr>
          <p:cNvPr id="4" name="Picture 3" descr="Chart, bar chart&#10;&#10;Description automatically generated">
            <a:extLst>
              <a:ext uri="{FF2B5EF4-FFF2-40B4-BE49-F238E27FC236}">
                <a16:creationId xmlns:a16="http://schemas.microsoft.com/office/drawing/2014/main" id="{C85F97A6-4364-BC3A-8A97-BACAC22D0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1044" y="1019982"/>
            <a:ext cx="8628587" cy="581167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7BA2F8D6-771F-686A-E204-A105E58C1650}"/>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3941694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Wordcloud of Top 20 Attendee’s Job title</a:t>
            </a:r>
          </a:p>
        </p:txBody>
      </p:sp>
      <p:pic>
        <p:nvPicPr>
          <p:cNvPr id="3" name="Picture 2" descr="Graphical user interface, text, application&#10;&#10;Description automatically generated">
            <a:extLst>
              <a:ext uri="{FF2B5EF4-FFF2-40B4-BE49-F238E27FC236}">
                <a16:creationId xmlns:a16="http://schemas.microsoft.com/office/drawing/2014/main" id="{DFD12234-CF13-3E37-EC1D-ED72154BB798}"/>
              </a:ext>
            </a:extLst>
          </p:cNvPr>
          <p:cNvPicPr>
            <a:picLocks noChangeAspect="1"/>
          </p:cNvPicPr>
          <p:nvPr/>
        </p:nvPicPr>
        <p:blipFill rotWithShape="1">
          <a:blip r:embed="rId4">
            <a:extLst>
              <a:ext uri="{28A0092B-C50C-407E-A947-70E740481C1C}">
                <a14:useLocalDpi xmlns:a14="http://schemas.microsoft.com/office/drawing/2010/main" val="0"/>
              </a:ext>
            </a:extLst>
          </a:blip>
          <a:srcRect l="-1" r="19435"/>
          <a:stretch/>
        </p:blipFill>
        <p:spPr>
          <a:xfrm>
            <a:off x="1271464" y="1201664"/>
            <a:ext cx="9290862" cy="5547338"/>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77293C79-0126-FFD7-7A46-895168AE0CA9}"/>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1116555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Count of attendess by different source</a:t>
            </a:r>
          </a:p>
        </p:txBody>
      </p:sp>
      <p:pic>
        <p:nvPicPr>
          <p:cNvPr id="4" name="Picture 3" descr="Chart, bubble chart&#10;&#10;Description automatically generated">
            <a:extLst>
              <a:ext uri="{FF2B5EF4-FFF2-40B4-BE49-F238E27FC236}">
                <a16:creationId xmlns:a16="http://schemas.microsoft.com/office/drawing/2014/main" id="{184D6EA8-AB05-457D-579D-F3C59D2671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9656" y="1106466"/>
            <a:ext cx="5544616" cy="56920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DA15636C-B7B7-B78C-6F7A-C941DC3AFBE3}"/>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943490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Top 5 Countries by Registration</a:t>
            </a:r>
          </a:p>
        </p:txBody>
      </p:sp>
      <p:pic>
        <p:nvPicPr>
          <p:cNvPr id="3" name="Picture 2" descr="Map&#10;&#10;Description automatically generated">
            <a:extLst>
              <a:ext uri="{FF2B5EF4-FFF2-40B4-BE49-F238E27FC236}">
                <a16:creationId xmlns:a16="http://schemas.microsoft.com/office/drawing/2014/main" id="{7C17E09E-508C-D75B-1B65-A81EF7BF08FF}"/>
              </a:ext>
            </a:extLst>
          </p:cNvPr>
          <p:cNvPicPr>
            <a:picLocks noChangeAspect="1"/>
          </p:cNvPicPr>
          <p:nvPr/>
        </p:nvPicPr>
        <p:blipFill rotWithShape="1">
          <a:blip r:embed="rId4">
            <a:extLst>
              <a:ext uri="{28A0092B-C50C-407E-A947-70E740481C1C}">
                <a14:useLocalDpi xmlns:a14="http://schemas.microsoft.com/office/drawing/2010/main" val="0"/>
              </a:ext>
            </a:extLst>
          </a:blip>
          <a:srcRect r="14176" b="4771"/>
          <a:stretch/>
        </p:blipFill>
        <p:spPr>
          <a:xfrm>
            <a:off x="1064743" y="1132372"/>
            <a:ext cx="9728342" cy="5745087"/>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E0BE7D30-A643-AB1C-CA9C-245C992F66EF}"/>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89965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grpSp>
        <p:nvGrpSpPr>
          <p:cNvPr id="8" name="Group 7">
            <a:extLst>
              <a:ext uri="{FF2B5EF4-FFF2-40B4-BE49-F238E27FC236}">
                <a16:creationId xmlns:a16="http://schemas.microsoft.com/office/drawing/2014/main" id="{940F29B1-0B1C-6E5F-EC59-49783998E3C2}"/>
              </a:ext>
            </a:extLst>
          </p:cNvPr>
          <p:cNvGrpSpPr/>
          <p:nvPr/>
        </p:nvGrpSpPr>
        <p:grpSpPr>
          <a:xfrm>
            <a:off x="1487488" y="78866"/>
            <a:ext cx="8784976" cy="6700265"/>
            <a:chOff x="1055440" y="116632"/>
            <a:chExt cx="7740076" cy="5903324"/>
          </a:xfrm>
        </p:grpSpPr>
        <p:pic>
          <p:nvPicPr>
            <p:cNvPr id="4" name="Picture 3" descr="Chart, bar chart&#10;&#10;Description automatically generated">
              <a:extLst>
                <a:ext uri="{FF2B5EF4-FFF2-40B4-BE49-F238E27FC236}">
                  <a16:creationId xmlns:a16="http://schemas.microsoft.com/office/drawing/2014/main" id="{1E24B737-0C54-F2C6-DE80-3E219EA659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440" y="116632"/>
              <a:ext cx="7740076" cy="295206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BA82106-6B8D-16E6-62E9-BC3654A46371}"/>
                </a:ext>
              </a:extLst>
            </p:cNvPr>
            <p:cNvPicPr>
              <a:picLocks noChangeAspect="1"/>
            </p:cNvPicPr>
            <p:nvPr/>
          </p:nvPicPr>
          <p:blipFill rotWithShape="1">
            <a:blip r:embed="rId5">
              <a:extLst>
                <a:ext uri="{28A0092B-C50C-407E-A947-70E740481C1C}">
                  <a14:useLocalDpi xmlns:a14="http://schemas.microsoft.com/office/drawing/2010/main" val="0"/>
                </a:ext>
              </a:extLst>
            </a:blip>
            <a:srcRect r="13132"/>
            <a:stretch/>
          </p:blipFill>
          <p:spPr>
            <a:xfrm>
              <a:off x="1056943" y="3067889"/>
              <a:ext cx="6722337" cy="2952067"/>
            </a:xfrm>
            <a:prstGeom prst="rect">
              <a:avLst/>
            </a:prstGeom>
            <a:ln>
              <a:noFill/>
            </a:ln>
            <a:effectLst>
              <a:outerShdw blurRad="292100" dist="139700" dir="2700000" algn="tl" rotWithShape="0">
                <a:srgbClr val="333333">
                  <a:alpha val="65000"/>
                </a:srgbClr>
              </a:outerShdw>
            </a:effectLst>
          </p:spPr>
        </p:pic>
      </p:grpSp>
      <p:sp>
        <p:nvSpPr>
          <p:cNvPr id="2" name="TextBox 1">
            <a:extLst>
              <a:ext uri="{FF2B5EF4-FFF2-40B4-BE49-F238E27FC236}">
                <a16:creationId xmlns:a16="http://schemas.microsoft.com/office/drawing/2014/main" id="{8ADEAD75-E79B-70AF-E1F0-70376F03E4AD}"/>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264857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8" name="Group 7">
            <a:extLst>
              <a:ext uri="{FF2B5EF4-FFF2-40B4-BE49-F238E27FC236}">
                <a16:creationId xmlns:a16="http://schemas.microsoft.com/office/drawing/2014/main" id="{78811A1A-8101-10CB-386B-E3255034A56D}"/>
              </a:ext>
            </a:extLst>
          </p:cNvPr>
          <p:cNvGrpSpPr/>
          <p:nvPr/>
        </p:nvGrpSpPr>
        <p:grpSpPr>
          <a:xfrm>
            <a:off x="1631504" y="116632"/>
            <a:ext cx="8568952" cy="6667258"/>
            <a:chOff x="585898" y="476933"/>
            <a:chExt cx="7499227" cy="5834935"/>
          </a:xfrm>
        </p:grpSpPr>
        <p:pic>
          <p:nvPicPr>
            <p:cNvPr id="4" name="Picture 3">
              <a:extLst>
                <a:ext uri="{FF2B5EF4-FFF2-40B4-BE49-F238E27FC236}">
                  <a16:creationId xmlns:a16="http://schemas.microsoft.com/office/drawing/2014/main" id="{7A74B946-5C6C-8D28-1BC6-4D0443B5A1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5898" y="476933"/>
              <a:ext cx="7499227" cy="2952067"/>
            </a:xfrm>
            <a:prstGeom prst="rect">
              <a:avLst/>
            </a:prstGeom>
            <a:ln>
              <a:noFill/>
            </a:ln>
            <a:effectLst>
              <a:outerShdw blurRad="292100" dist="139700" dir="2700000" algn="tl" rotWithShape="0">
                <a:srgbClr val="333333">
                  <a:alpha val="65000"/>
                </a:srgbClr>
              </a:outerShdw>
            </a:effectLst>
          </p:spPr>
        </p:pic>
        <p:pic>
          <p:nvPicPr>
            <p:cNvPr id="7" name="Picture 6" descr="Chart, bar chart&#10;&#10;Description automatically generated">
              <a:extLst>
                <a:ext uri="{FF2B5EF4-FFF2-40B4-BE49-F238E27FC236}">
                  <a16:creationId xmlns:a16="http://schemas.microsoft.com/office/drawing/2014/main" id="{AF7A5649-5D2A-1478-F5F8-10C6724E1FB8}"/>
                </a:ext>
              </a:extLst>
            </p:cNvPr>
            <p:cNvPicPr>
              <a:picLocks noChangeAspect="1"/>
            </p:cNvPicPr>
            <p:nvPr/>
          </p:nvPicPr>
          <p:blipFill rotWithShape="1">
            <a:blip r:embed="rId5">
              <a:extLst>
                <a:ext uri="{28A0092B-C50C-407E-A947-70E740481C1C}">
                  <a14:useLocalDpi xmlns:a14="http://schemas.microsoft.com/office/drawing/2010/main" val="0"/>
                </a:ext>
              </a:extLst>
            </a:blip>
            <a:srcRect r="11319" b="1530"/>
            <a:stretch/>
          </p:blipFill>
          <p:spPr>
            <a:xfrm>
              <a:off x="585898" y="3419269"/>
              <a:ext cx="6722405" cy="2892599"/>
            </a:xfrm>
            <a:prstGeom prst="rect">
              <a:avLst/>
            </a:prstGeom>
            <a:ln>
              <a:noFill/>
            </a:ln>
            <a:effectLst>
              <a:outerShdw blurRad="292100" dist="139700" dir="2700000" algn="tl" rotWithShape="0">
                <a:srgbClr val="333333">
                  <a:alpha val="65000"/>
                </a:srgbClr>
              </a:outerShdw>
            </a:effectLst>
          </p:spPr>
        </p:pic>
      </p:grpSp>
      <p:sp>
        <p:nvSpPr>
          <p:cNvPr id="2" name="TextBox 1">
            <a:extLst>
              <a:ext uri="{FF2B5EF4-FFF2-40B4-BE49-F238E27FC236}">
                <a16:creationId xmlns:a16="http://schemas.microsoft.com/office/drawing/2014/main" id="{3FFC33A8-7B0F-A025-5C09-ABA1C862D540}"/>
              </a:ext>
            </a:extLst>
          </p:cNvPr>
          <p:cNvSpPr txBox="1"/>
          <p:nvPr/>
        </p:nvSpPr>
        <p:spPr>
          <a:xfrm>
            <a:off x="10391800"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1521719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Top 7 Countries by quarter</a:t>
            </a:r>
          </a:p>
        </p:txBody>
      </p:sp>
      <p:pic>
        <p:nvPicPr>
          <p:cNvPr id="4" name="Picture 3">
            <a:extLst>
              <a:ext uri="{FF2B5EF4-FFF2-40B4-BE49-F238E27FC236}">
                <a16:creationId xmlns:a16="http://schemas.microsoft.com/office/drawing/2014/main" id="{E2B8FBDF-E3EF-1D7B-F5DF-CC163B632AE4}"/>
              </a:ext>
            </a:extLst>
          </p:cNvPr>
          <p:cNvPicPr>
            <a:picLocks noChangeAspect="1"/>
          </p:cNvPicPr>
          <p:nvPr/>
        </p:nvPicPr>
        <p:blipFill rotWithShape="1">
          <a:blip r:embed="rId4">
            <a:extLst>
              <a:ext uri="{28A0092B-C50C-407E-A947-70E740481C1C}">
                <a14:useLocalDpi xmlns:a14="http://schemas.microsoft.com/office/drawing/2010/main" val="0"/>
              </a:ext>
            </a:extLst>
          </a:blip>
          <a:srcRect l="-575" r="998"/>
          <a:stretch/>
        </p:blipFill>
        <p:spPr>
          <a:xfrm>
            <a:off x="377336" y="1273710"/>
            <a:ext cx="11437327" cy="5297994"/>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B2E866B6-7915-D891-B1C8-5D8EB3B7C16D}"/>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4128030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Pie Chart of Top 10 Countries</a:t>
            </a:r>
          </a:p>
        </p:txBody>
      </p:sp>
      <p:pic>
        <p:nvPicPr>
          <p:cNvPr id="4" name="Picture 3" descr="Chart, pie chart&#10;&#10;Description automatically generated">
            <a:extLst>
              <a:ext uri="{FF2B5EF4-FFF2-40B4-BE49-F238E27FC236}">
                <a16:creationId xmlns:a16="http://schemas.microsoft.com/office/drawing/2014/main" id="{43B6CC62-4E6F-FEF0-8A4C-2BEA21B08F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72" y="1220458"/>
            <a:ext cx="12000656" cy="525971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B9341D1A-6A3B-A5A7-C69E-F6ADBC3DC04D}"/>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66475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44885" y="-4525"/>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4026011" y="1662131"/>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rPr>
              <a:t>Business</a:t>
            </a:r>
          </a:p>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lang="en-US" kern="0">
                <a:solidFill>
                  <a:srgbClr val="030A3A"/>
                </a:solidFill>
                <a:latin typeface="DINPro-Medium" panose="02000503030000020004" pitchFamily="50" charset="0"/>
              </a:rPr>
              <a:t>Problem</a:t>
            </a:r>
            <a:endPar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endParaRPr>
          </a:p>
        </p:txBody>
      </p:sp>
      <p:sp>
        <p:nvSpPr>
          <p:cNvPr id="130" name="Google Shape;386;p33">
            <a:extLst>
              <a:ext uri="{FF2B5EF4-FFF2-40B4-BE49-F238E27FC236}">
                <a16:creationId xmlns:a16="http://schemas.microsoft.com/office/drawing/2014/main" id="{4D5E1145-EB4F-AB1E-D895-0CFDFD2922DC}"/>
              </a:ext>
            </a:extLst>
          </p:cNvPr>
          <p:cNvSpPr txBox="1">
            <a:spLocks/>
          </p:cNvSpPr>
          <p:nvPr/>
        </p:nvSpPr>
        <p:spPr>
          <a:xfrm>
            <a:off x="6504646" y="3949022"/>
            <a:ext cx="4525035" cy="428700"/>
          </a:xfrm>
          <a:prstGeom prst="rect">
            <a:avLst/>
          </a:prstGeom>
          <a:solidFill>
            <a:srgbClr val="475765">
              <a:alpha val="100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Farro"/>
              <a:buNone/>
              <a:defRPr sz="1600" b="0" i="0" u="none" strike="noStrike" cap="none">
                <a:solidFill>
                  <a:schemeClr val="accent6"/>
                </a:solidFill>
                <a:latin typeface="Farro"/>
                <a:ea typeface="Farro"/>
                <a:cs typeface="Farro"/>
                <a:sym typeface="Farro"/>
              </a:defRPr>
            </a:lvl1pPr>
            <a:lvl2pPr marL="914400" marR="0" lvl="1"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2pPr>
            <a:lvl3pPr marL="1371600" marR="0" lvl="2"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3pPr>
            <a:lvl4pPr marL="1828800" marR="0" lvl="3"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4pPr>
            <a:lvl5pPr marL="2286000" marR="0" lvl="4"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5pPr>
            <a:lvl6pPr marL="2743200" marR="0" lvl="5"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6pPr>
            <a:lvl7pPr marL="3200400" marR="0" lvl="6"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7pPr>
            <a:lvl8pPr marL="3657600" marR="0" lvl="7"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8pPr>
            <a:lvl9pPr marL="4114800" marR="0" lvl="8"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9pPr>
          </a:lstStyle>
          <a:p>
            <a:pPr marL="0" marR="0" lvl="0" indent="0" algn="r" defTabSz="914400" rtl="0" eaLnBrk="1" fontAlgn="auto" latinLnBrk="0" hangingPunct="1">
              <a:lnSpc>
                <a:spcPct val="100000"/>
              </a:lnSpc>
              <a:spcBef>
                <a:spcPts val="0"/>
              </a:spcBef>
              <a:spcAft>
                <a:spcPts val="0"/>
              </a:spcAft>
              <a:buClr>
                <a:srgbClr val="FFFFFF"/>
              </a:buClr>
              <a:buSzPts val="1800"/>
              <a:buFont typeface="Farro"/>
              <a:buNone/>
              <a:tabLst/>
              <a:defRPr/>
            </a:pPr>
            <a:r>
              <a:rPr lang="en-US" kern="0">
                <a:solidFill>
                  <a:srgbClr val="030A3A"/>
                </a:solidFill>
                <a:latin typeface="Raleway" pitchFamily="2" charset="0"/>
              </a:rPr>
              <a:t>SWOT &amp; </a:t>
            </a:r>
            <a:r>
              <a:rPr kumimoji="0" lang="en-US" b="0" i="0" u="none" strike="noStrike" kern="0" cap="none" spc="0" normalizeH="0" baseline="0" noProof="0">
                <a:ln>
                  <a:noFill/>
                </a:ln>
                <a:solidFill>
                  <a:srgbClr val="030A3A"/>
                </a:solidFill>
                <a:effectLst/>
                <a:uLnTx/>
                <a:uFillTx/>
                <a:latin typeface="Raleway" pitchFamily="2" charset="0"/>
                <a:sym typeface="Farro"/>
              </a:rPr>
              <a:t>Building Customer email lookalikes</a:t>
            </a:r>
          </a:p>
        </p:txBody>
      </p:sp>
      <p:sp>
        <p:nvSpPr>
          <p:cNvPr id="9" name="Rectangle 8">
            <a:extLst>
              <a:ext uri="{FF2B5EF4-FFF2-40B4-BE49-F238E27FC236}">
                <a16:creationId xmlns:a16="http://schemas.microsoft.com/office/drawing/2014/main" id="{AD6481DC-1088-8769-0EE1-8A4167FBF9F7}"/>
              </a:ext>
            </a:extLst>
          </p:cNvPr>
          <p:cNvSpPr/>
          <p:nvPr/>
        </p:nvSpPr>
        <p:spPr>
          <a:xfrm>
            <a:off x="8939818" y="1551262"/>
            <a:ext cx="2087237" cy="2087237"/>
          </a:xfrm>
          <a:prstGeom prst="rect">
            <a:avLst/>
          </a:prstGeom>
          <a:solidFill>
            <a:srgbClr val="CB1D60">
              <a:alpha val="50000"/>
            </a:srgbClr>
          </a:solidFill>
          <a:ln>
            <a:noFill/>
          </a:ln>
        </p:spPr>
        <p:txBody>
          <a:bodyPr vert="horz" wrap="square" lIns="91440" tIns="45720" rIns="91440" bIns="45720" numCol="1" rtlCol="0" anchor="ctr" anchorCtr="0" compatLnSpc="1">
            <a:prstTxWarp prst="textNoShape">
              <a:avLst/>
            </a:prstTxWarp>
          </a:bodyPr>
          <a:lstStyle/>
          <a:p>
            <a:pPr algn="ctr"/>
            <a:r>
              <a:rPr lang="en-US" sz="6200">
                <a:solidFill>
                  <a:schemeClr val="tx1"/>
                </a:solidFill>
                <a:latin typeface="DINPro-Medium" panose="02000503030000020004" pitchFamily="50" charset="0"/>
              </a:rPr>
              <a:t>02</a:t>
            </a:r>
          </a:p>
        </p:txBody>
      </p:sp>
    </p:spTree>
    <p:extLst>
      <p:ext uri="{BB962C8B-B14F-4D97-AF65-F5344CB8AC3E}">
        <p14:creationId xmlns:p14="http://schemas.microsoft.com/office/powerpoint/2010/main" val="2938694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Top 10 countries &amp; percentage of attendee</a:t>
            </a:r>
          </a:p>
        </p:txBody>
      </p:sp>
      <p:pic>
        <p:nvPicPr>
          <p:cNvPr id="3" name="Picture 2" descr="Chart, treemap chart&#10;&#10;Description automatically generated">
            <a:extLst>
              <a:ext uri="{FF2B5EF4-FFF2-40B4-BE49-F238E27FC236}">
                <a16:creationId xmlns:a16="http://schemas.microsoft.com/office/drawing/2014/main" id="{83B37A75-BC81-DE31-5116-4883244B2B82}"/>
              </a:ext>
            </a:extLst>
          </p:cNvPr>
          <p:cNvPicPr>
            <a:picLocks noChangeAspect="1"/>
          </p:cNvPicPr>
          <p:nvPr/>
        </p:nvPicPr>
        <p:blipFill rotWithShape="1">
          <a:blip r:embed="rId4">
            <a:extLst>
              <a:ext uri="{28A0092B-C50C-407E-A947-70E740481C1C}">
                <a14:useLocalDpi xmlns:a14="http://schemas.microsoft.com/office/drawing/2010/main" val="0"/>
              </a:ext>
            </a:extLst>
          </a:blip>
          <a:srcRect t="5060"/>
          <a:stretch/>
        </p:blipFill>
        <p:spPr>
          <a:xfrm>
            <a:off x="1415480" y="1089655"/>
            <a:ext cx="9073008" cy="562538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E7889F6A-4DD5-E9D2-4464-AE01E8907868}"/>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9831876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2" name="Google Shape;92;p14">
            <a:extLst>
              <a:ext uri="{FF2B5EF4-FFF2-40B4-BE49-F238E27FC236}">
                <a16:creationId xmlns:a16="http://schemas.microsoft.com/office/drawing/2014/main" id="{9176D7BF-A7B1-C1C0-E43F-6B627CF63207}"/>
              </a:ext>
            </a:extLst>
          </p:cNvPr>
          <p:cNvSpPr txBox="1">
            <a:spLocks/>
          </p:cNvSpPr>
          <p:nvPr/>
        </p:nvSpPr>
        <p:spPr>
          <a:xfrm>
            <a:off x="729450" y="377825"/>
            <a:ext cx="1105518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Top 10 countries &amp; percentage of Total attendee</a:t>
            </a:r>
          </a:p>
        </p:txBody>
      </p:sp>
      <p:pic>
        <p:nvPicPr>
          <p:cNvPr id="4" name="Picture 3">
            <a:extLst>
              <a:ext uri="{FF2B5EF4-FFF2-40B4-BE49-F238E27FC236}">
                <a16:creationId xmlns:a16="http://schemas.microsoft.com/office/drawing/2014/main" id="{7A682E42-E44C-4BFF-158F-1D44BD45C546}"/>
              </a:ext>
            </a:extLst>
          </p:cNvPr>
          <p:cNvPicPr>
            <a:picLocks noChangeAspect="1"/>
          </p:cNvPicPr>
          <p:nvPr/>
        </p:nvPicPr>
        <p:blipFill rotWithShape="1">
          <a:blip r:embed="rId4">
            <a:extLst>
              <a:ext uri="{28A0092B-C50C-407E-A947-70E740481C1C}">
                <a14:useLocalDpi xmlns:a14="http://schemas.microsoft.com/office/drawing/2010/main" val="0"/>
              </a:ext>
            </a:extLst>
          </a:blip>
          <a:srcRect t="7197" r="19315" b="2167"/>
          <a:stretch/>
        </p:blipFill>
        <p:spPr>
          <a:xfrm>
            <a:off x="1199456" y="1080530"/>
            <a:ext cx="9433048" cy="5747043"/>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9162400C-93C1-F261-58C1-61ACE3F01A96}"/>
              </a:ext>
            </a:extLst>
          </p:cNvPr>
          <p:cNvSpPr txBox="1"/>
          <p:nvPr/>
        </p:nvSpPr>
        <p:spPr>
          <a:xfrm>
            <a:off x="10884532" y="6137539"/>
            <a:ext cx="18002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Raleway" pitchFamily="2" charset="0"/>
                <a:ea typeface="+mn-ea"/>
                <a:cs typeface="+mn-cs"/>
              </a:rPr>
              <a:t>APPENDIX</a:t>
            </a:r>
          </a:p>
        </p:txBody>
      </p:sp>
    </p:spTree>
    <p:extLst>
      <p:ext uri="{BB962C8B-B14F-4D97-AF65-F5344CB8AC3E}">
        <p14:creationId xmlns:p14="http://schemas.microsoft.com/office/powerpoint/2010/main" val="2721279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6384032" y="2236189"/>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6600" b="0" i="0" u="none" strike="noStrike" kern="0" cap="none" spc="0" normalizeH="0" baseline="0" noProof="0">
                <a:ln>
                  <a:noFill/>
                </a:ln>
                <a:solidFill>
                  <a:srgbClr val="030A3A"/>
                </a:solidFill>
                <a:effectLst/>
                <a:uLnTx/>
                <a:uFillTx/>
                <a:latin typeface="DINPro-Medium" panose="02000503030000020004" pitchFamily="50" charset="0"/>
                <a:sym typeface="Share Tech"/>
              </a:rPr>
              <a:t>Appendix 2</a:t>
            </a:r>
          </a:p>
        </p:txBody>
      </p:sp>
      <p:sp>
        <p:nvSpPr>
          <p:cNvPr id="130" name="Google Shape;386;p33">
            <a:extLst>
              <a:ext uri="{FF2B5EF4-FFF2-40B4-BE49-F238E27FC236}">
                <a16:creationId xmlns:a16="http://schemas.microsoft.com/office/drawing/2014/main" id="{4D5E1145-EB4F-AB1E-D895-0CFDFD2922DC}"/>
              </a:ext>
            </a:extLst>
          </p:cNvPr>
          <p:cNvSpPr txBox="1">
            <a:spLocks/>
          </p:cNvSpPr>
          <p:nvPr/>
        </p:nvSpPr>
        <p:spPr>
          <a:xfrm>
            <a:off x="7824192" y="3554611"/>
            <a:ext cx="3205489" cy="560098"/>
          </a:xfrm>
          <a:prstGeom prst="rect">
            <a:avLst/>
          </a:prstGeom>
          <a:solidFill>
            <a:srgbClr val="CB1D60">
              <a:alpha val="500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Farro"/>
              <a:buNone/>
              <a:defRPr sz="1600" b="0" i="0" u="none" strike="noStrike" cap="none">
                <a:solidFill>
                  <a:schemeClr val="accent6"/>
                </a:solidFill>
                <a:latin typeface="Farro"/>
                <a:ea typeface="Farro"/>
                <a:cs typeface="Farro"/>
                <a:sym typeface="Farro"/>
              </a:defRPr>
            </a:lvl1pPr>
            <a:lvl2pPr marL="914400" marR="0" lvl="1"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2pPr>
            <a:lvl3pPr marL="1371600" marR="0" lvl="2"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3pPr>
            <a:lvl4pPr marL="1828800" marR="0" lvl="3"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4pPr>
            <a:lvl5pPr marL="2286000" marR="0" lvl="4"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5pPr>
            <a:lvl6pPr marL="2743200" marR="0" lvl="5"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6pPr>
            <a:lvl7pPr marL="3200400" marR="0" lvl="6"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7pPr>
            <a:lvl8pPr marL="3657600" marR="0" lvl="7"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8pPr>
            <a:lvl9pPr marL="4114800" marR="0" lvl="8"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9pPr>
          </a:lstStyle>
          <a:p>
            <a:pPr marL="0" marR="0" lvl="0" indent="0" algn="r" defTabSz="914400" rtl="0" eaLnBrk="1" fontAlgn="auto" latinLnBrk="0" hangingPunct="1">
              <a:lnSpc>
                <a:spcPct val="100000"/>
              </a:lnSpc>
              <a:spcBef>
                <a:spcPts val="0"/>
              </a:spcBef>
              <a:spcAft>
                <a:spcPts val="0"/>
              </a:spcAft>
              <a:buClr>
                <a:srgbClr val="FFFFFF"/>
              </a:buClr>
              <a:buSzPts val="1800"/>
              <a:buFont typeface="Farro"/>
              <a:buNone/>
              <a:tabLst/>
              <a:defRPr/>
            </a:pPr>
            <a:r>
              <a:rPr kumimoji="0" lang="en-US" sz="2000" b="0" i="0" u="none" strike="noStrike" kern="0" cap="none" spc="0" normalizeH="0" baseline="0" noProof="0">
                <a:ln>
                  <a:noFill/>
                </a:ln>
                <a:solidFill>
                  <a:srgbClr val="030A3A"/>
                </a:solidFill>
                <a:effectLst/>
                <a:uLnTx/>
                <a:uFillTx/>
                <a:latin typeface="Raleway" pitchFamily="2" charset="0"/>
                <a:sym typeface="Farro"/>
              </a:rPr>
              <a:t>Clustering Visualization</a:t>
            </a:r>
          </a:p>
        </p:txBody>
      </p:sp>
    </p:spTree>
    <p:extLst>
      <p:ext uri="{BB962C8B-B14F-4D97-AF65-F5344CB8AC3E}">
        <p14:creationId xmlns:p14="http://schemas.microsoft.com/office/powerpoint/2010/main" val="21457321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441325"/>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Attended Yes or No</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pic>
        <p:nvPicPr>
          <p:cNvPr id="10" name="Picture 9" descr="A picture containing screenshot, rectangle, square, design&#10;&#10;Description automatically generated">
            <a:extLst>
              <a:ext uri="{FF2B5EF4-FFF2-40B4-BE49-F238E27FC236}">
                <a16:creationId xmlns:a16="http://schemas.microsoft.com/office/drawing/2014/main" id="{A920C907-858D-A948-539D-B74B76E159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9976" y="1133661"/>
            <a:ext cx="8424936" cy="5724339"/>
          </a:xfrm>
          <a:prstGeom prst="rect">
            <a:avLst/>
          </a:prstGeom>
        </p:spPr>
      </p:pic>
      <p:sp>
        <p:nvSpPr>
          <p:cNvPr id="8" name="Rectangle 76">
            <a:extLst>
              <a:ext uri="{FF2B5EF4-FFF2-40B4-BE49-F238E27FC236}">
                <a16:creationId xmlns:a16="http://schemas.microsoft.com/office/drawing/2014/main" id="{91A912A3-4CBD-80FC-365B-8370AC52F976}"/>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1" name="Group 10">
            <a:extLst>
              <a:ext uri="{FF2B5EF4-FFF2-40B4-BE49-F238E27FC236}">
                <a16:creationId xmlns:a16="http://schemas.microsoft.com/office/drawing/2014/main" id="{00439216-B7B0-DB17-A2E7-44BA9209DAF9}"/>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6ED9D9F6-8780-C362-3193-72FDC8B88E5B}"/>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079AA153-B7CC-5DAF-7915-CD371183610E}"/>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
        <p:nvSpPr>
          <p:cNvPr id="14" name="Rectangle 13">
            <a:extLst>
              <a:ext uri="{FF2B5EF4-FFF2-40B4-BE49-F238E27FC236}">
                <a16:creationId xmlns:a16="http://schemas.microsoft.com/office/drawing/2014/main" id="{3BD59980-A283-DC48-251A-D2772E758729}"/>
              </a:ext>
            </a:extLst>
          </p:cNvPr>
          <p:cNvSpPr/>
          <p:nvPr/>
        </p:nvSpPr>
        <p:spPr>
          <a:xfrm>
            <a:off x="4367809" y="2420888"/>
            <a:ext cx="1584176" cy="3995787"/>
          </a:xfrm>
          <a:prstGeom prst="rect">
            <a:avLst/>
          </a:prstGeom>
          <a:noFill/>
          <a:ln w="38100">
            <a:solidFill>
              <a:srgbClr val="FF0000"/>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15" name="Rectangle 14">
            <a:extLst>
              <a:ext uri="{FF2B5EF4-FFF2-40B4-BE49-F238E27FC236}">
                <a16:creationId xmlns:a16="http://schemas.microsoft.com/office/drawing/2014/main" id="{485C94DC-86F2-E073-C160-6F5B2E97FE04}"/>
              </a:ext>
            </a:extLst>
          </p:cNvPr>
          <p:cNvSpPr/>
          <p:nvPr/>
        </p:nvSpPr>
        <p:spPr>
          <a:xfrm>
            <a:off x="8231637" y="5373216"/>
            <a:ext cx="1584176" cy="1043459"/>
          </a:xfrm>
          <a:prstGeom prst="rect">
            <a:avLst/>
          </a:prstGeom>
          <a:noFill/>
          <a:ln w="38100">
            <a:solidFill>
              <a:srgbClr val="FF0000"/>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aphicFrame>
        <p:nvGraphicFramePr>
          <p:cNvPr id="16" name="Table 43">
            <a:extLst>
              <a:ext uri="{FF2B5EF4-FFF2-40B4-BE49-F238E27FC236}">
                <a16:creationId xmlns:a16="http://schemas.microsoft.com/office/drawing/2014/main" id="{2D709D7E-8808-A483-45C1-2F07AD27AAD7}"/>
              </a:ext>
            </a:extLst>
          </p:cNvPr>
          <p:cNvGraphicFramePr>
            <a:graphicFrameLocks noGrp="1"/>
          </p:cNvGraphicFramePr>
          <p:nvPr/>
        </p:nvGraphicFramePr>
        <p:xfrm>
          <a:off x="6477167" y="2518479"/>
          <a:ext cx="3508939" cy="1580775"/>
        </p:xfrm>
        <a:graphic>
          <a:graphicData uri="http://schemas.openxmlformats.org/drawingml/2006/table">
            <a:tbl>
              <a:tblPr firstRow="1" bandRow="1">
                <a:tableStyleId>{5C22544A-7EE6-4342-B048-85BDC9FD1C3A}</a:tableStyleId>
              </a:tblPr>
              <a:tblGrid>
                <a:gridCol w="1615251">
                  <a:extLst>
                    <a:ext uri="{9D8B030D-6E8A-4147-A177-3AD203B41FA5}">
                      <a16:colId xmlns:a16="http://schemas.microsoft.com/office/drawing/2014/main" val="3997346517"/>
                    </a:ext>
                  </a:extLst>
                </a:gridCol>
                <a:gridCol w="1893688">
                  <a:extLst>
                    <a:ext uri="{9D8B030D-6E8A-4147-A177-3AD203B41FA5}">
                      <a16:colId xmlns:a16="http://schemas.microsoft.com/office/drawing/2014/main" val="396861796"/>
                    </a:ext>
                  </a:extLst>
                </a:gridCol>
              </a:tblGrid>
              <a:tr h="487115">
                <a:tc>
                  <a:txBody>
                    <a:bodyPr/>
                    <a:lstStyle/>
                    <a:p>
                      <a:pPr algn="ctr"/>
                      <a:r>
                        <a:rPr lang="en-US" sz="1800">
                          <a:latin typeface="Raleway" pitchFamily="2" charset="0"/>
                        </a:rPr>
                        <a:t>Cluster</a:t>
                      </a:r>
                    </a:p>
                  </a:txBody>
                  <a:tcPr marL="120111" marR="120111" marT="60055" marB="60055" anchor="ctr"/>
                </a:tc>
                <a:tc>
                  <a:txBody>
                    <a:bodyPr/>
                    <a:lstStyle/>
                    <a:p>
                      <a:pPr algn="ctr"/>
                      <a:r>
                        <a:rPr lang="en-US" sz="1800">
                          <a:latin typeface="Raleway" pitchFamily="2" charset="0"/>
                        </a:rPr>
                        <a:t>Yes Rate</a:t>
                      </a:r>
                    </a:p>
                  </a:txBody>
                  <a:tcPr marL="120111" marR="120111" marT="60055" marB="60055" anchor="ctr"/>
                </a:tc>
                <a:extLst>
                  <a:ext uri="{0D108BD9-81ED-4DB2-BD59-A6C34878D82A}">
                    <a16:rowId xmlns:a16="http://schemas.microsoft.com/office/drawing/2014/main" val="260249605"/>
                  </a:ext>
                </a:extLst>
              </a:tr>
              <a:tr h="487115">
                <a:tc>
                  <a:txBody>
                    <a:bodyPr/>
                    <a:lstStyle/>
                    <a:p>
                      <a:pPr algn="ctr"/>
                      <a:r>
                        <a:rPr lang="en-US" sz="2800">
                          <a:latin typeface="Raleway" pitchFamily="2" charset="0"/>
                        </a:rPr>
                        <a:t>0</a:t>
                      </a:r>
                    </a:p>
                  </a:txBody>
                  <a:tcPr marL="120111" marR="120111" marT="60055" marB="60055" anchor="ctr"/>
                </a:tc>
                <a:tc>
                  <a:txBody>
                    <a:bodyPr/>
                    <a:lstStyle/>
                    <a:p>
                      <a:pPr algn="ctr"/>
                      <a:r>
                        <a:rPr lang="en-US" sz="2400">
                          <a:latin typeface="DINPro-Regular" panose="02000503030000020004" pitchFamily="50" charset="0"/>
                        </a:rPr>
                        <a:t>45.42</a:t>
                      </a:r>
                    </a:p>
                  </a:txBody>
                  <a:tcPr marL="120111" marR="120111" marT="60055" marB="60055" anchor="ctr"/>
                </a:tc>
                <a:extLst>
                  <a:ext uri="{0D108BD9-81ED-4DB2-BD59-A6C34878D82A}">
                    <a16:rowId xmlns:a16="http://schemas.microsoft.com/office/drawing/2014/main" val="3657632206"/>
                  </a:ext>
                </a:extLst>
              </a:tr>
              <a:tr h="487115">
                <a:tc>
                  <a:txBody>
                    <a:bodyPr/>
                    <a:lstStyle/>
                    <a:p>
                      <a:pPr algn="ctr"/>
                      <a:r>
                        <a:rPr lang="en-US" sz="2800">
                          <a:latin typeface="Raleway" pitchFamily="2" charset="0"/>
                        </a:rPr>
                        <a:t>1</a:t>
                      </a:r>
                    </a:p>
                  </a:txBody>
                  <a:tcPr marL="120111" marR="120111" marT="60055" marB="60055" anchor="ctr"/>
                </a:tc>
                <a:tc>
                  <a:txBody>
                    <a:bodyPr/>
                    <a:lstStyle/>
                    <a:p>
                      <a:pPr algn="ctr"/>
                      <a:r>
                        <a:rPr lang="en-US" sz="2400">
                          <a:latin typeface="DINPro-Regular" panose="02000503030000020004" pitchFamily="50" charset="0"/>
                        </a:rPr>
                        <a:t>44.55</a:t>
                      </a:r>
                    </a:p>
                  </a:txBody>
                  <a:tcPr marL="120111" marR="120111" marT="60055" marB="60055" anchor="ctr"/>
                </a:tc>
                <a:extLst>
                  <a:ext uri="{0D108BD9-81ED-4DB2-BD59-A6C34878D82A}">
                    <a16:rowId xmlns:a16="http://schemas.microsoft.com/office/drawing/2014/main" val="580738892"/>
                  </a:ext>
                </a:extLst>
              </a:tr>
            </a:tbl>
          </a:graphicData>
        </a:graphic>
      </p:graphicFrame>
    </p:spTree>
    <p:extLst>
      <p:ext uri="{BB962C8B-B14F-4D97-AF65-F5344CB8AC3E}">
        <p14:creationId xmlns:p14="http://schemas.microsoft.com/office/powerpoint/2010/main" val="1344110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9088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By Countries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sp>
        <p:nvSpPr>
          <p:cNvPr id="18" name="Rectangle 76">
            <a:extLst>
              <a:ext uri="{FF2B5EF4-FFF2-40B4-BE49-F238E27FC236}">
                <a16:creationId xmlns:a16="http://schemas.microsoft.com/office/drawing/2014/main" id="{B110F731-4129-2E52-8FB3-EC25B4BA0F48}"/>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9" name="Group 18">
            <a:extLst>
              <a:ext uri="{FF2B5EF4-FFF2-40B4-BE49-F238E27FC236}">
                <a16:creationId xmlns:a16="http://schemas.microsoft.com/office/drawing/2014/main" id="{42C032AE-C63D-EDE7-90A3-0AC707F41261}"/>
              </a:ext>
            </a:extLst>
          </p:cNvPr>
          <p:cNvGrpSpPr/>
          <p:nvPr/>
        </p:nvGrpSpPr>
        <p:grpSpPr>
          <a:xfrm>
            <a:off x="10641124" y="5553379"/>
            <a:ext cx="1491208" cy="1018304"/>
            <a:chOff x="746448" y="-502785"/>
            <a:chExt cx="3600400" cy="2458613"/>
          </a:xfrm>
        </p:grpSpPr>
        <p:pic>
          <p:nvPicPr>
            <p:cNvPr id="20" name="Graphic 19">
              <a:extLst>
                <a:ext uri="{FF2B5EF4-FFF2-40B4-BE49-F238E27FC236}">
                  <a16:creationId xmlns:a16="http://schemas.microsoft.com/office/drawing/2014/main" id="{A939ABEA-E8EA-CF9A-5123-DF4F18C46545}"/>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21" name="Graphic 20">
              <a:extLst>
                <a:ext uri="{FF2B5EF4-FFF2-40B4-BE49-F238E27FC236}">
                  <a16:creationId xmlns:a16="http://schemas.microsoft.com/office/drawing/2014/main" id="{3FC37D03-2052-4A5D-CB25-DFBABA71A815}"/>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grpSp>
        <p:nvGrpSpPr>
          <p:cNvPr id="8" name="Group 7">
            <a:extLst>
              <a:ext uri="{FF2B5EF4-FFF2-40B4-BE49-F238E27FC236}">
                <a16:creationId xmlns:a16="http://schemas.microsoft.com/office/drawing/2014/main" id="{D24C7075-628F-DC78-1549-3B523A7B2DC8}"/>
              </a:ext>
            </a:extLst>
          </p:cNvPr>
          <p:cNvGrpSpPr/>
          <p:nvPr/>
        </p:nvGrpSpPr>
        <p:grpSpPr>
          <a:xfrm>
            <a:off x="1753632" y="935012"/>
            <a:ext cx="8617623" cy="5903786"/>
            <a:chOff x="1753632" y="935012"/>
            <a:chExt cx="8617623" cy="5903786"/>
          </a:xfrm>
        </p:grpSpPr>
        <p:pic>
          <p:nvPicPr>
            <p:cNvPr id="10" name="Picture 9" descr="A picture containing screenshot, display&#10;&#10;Description automatically generated">
              <a:extLst>
                <a:ext uri="{FF2B5EF4-FFF2-40B4-BE49-F238E27FC236}">
                  <a16:creationId xmlns:a16="http://schemas.microsoft.com/office/drawing/2014/main" id="{CAB012B6-D5ED-3FA0-5D03-09DC20B082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53632" y="935012"/>
              <a:ext cx="8617623" cy="5903786"/>
            </a:xfrm>
            <a:prstGeom prst="rect">
              <a:avLst/>
            </a:prstGeom>
          </p:spPr>
        </p:pic>
        <p:sp>
          <p:nvSpPr>
            <p:cNvPr id="22" name="Rectangle 21">
              <a:extLst>
                <a:ext uri="{FF2B5EF4-FFF2-40B4-BE49-F238E27FC236}">
                  <a16:creationId xmlns:a16="http://schemas.microsoft.com/office/drawing/2014/main" id="{BB3B1D93-FB5E-0C17-D33C-5EDDCCF35042}"/>
                </a:ext>
              </a:extLst>
            </p:cNvPr>
            <p:cNvSpPr/>
            <p:nvPr/>
          </p:nvSpPr>
          <p:spPr>
            <a:xfrm>
              <a:off x="4655840" y="1241839"/>
              <a:ext cx="792088" cy="5499529"/>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spTree>
    <p:extLst>
      <p:ext uri="{BB962C8B-B14F-4D97-AF65-F5344CB8AC3E}">
        <p14:creationId xmlns:p14="http://schemas.microsoft.com/office/powerpoint/2010/main" val="385824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4516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By Industries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sp>
        <p:nvSpPr>
          <p:cNvPr id="8" name="Rectangle 76">
            <a:extLst>
              <a:ext uri="{FF2B5EF4-FFF2-40B4-BE49-F238E27FC236}">
                <a16:creationId xmlns:a16="http://schemas.microsoft.com/office/drawing/2014/main" id="{FD74DAF0-2B5D-9C82-2443-5F5944F26021}"/>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0" name="Group 9">
            <a:extLst>
              <a:ext uri="{FF2B5EF4-FFF2-40B4-BE49-F238E27FC236}">
                <a16:creationId xmlns:a16="http://schemas.microsoft.com/office/drawing/2014/main" id="{57DA3A40-04AB-622D-0534-F72E78AFA880}"/>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CF3C9664-565E-EADC-C8F6-FA2F8955CD21}"/>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BFAC251E-9037-9931-C7B8-4D62C1B5A9D4}"/>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grpSp>
        <p:nvGrpSpPr>
          <p:cNvPr id="16" name="Group 15">
            <a:extLst>
              <a:ext uri="{FF2B5EF4-FFF2-40B4-BE49-F238E27FC236}">
                <a16:creationId xmlns:a16="http://schemas.microsoft.com/office/drawing/2014/main" id="{C3C744BD-D10E-47AF-0CDC-0690C66CC366}"/>
              </a:ext>
            </a:extLst>
          </p:cNvPr>
          <p:cNvGrpSpPr/>
          <p:nvPr/>
        </p:nvGrpSpPr>
        <p:grpSpPr>
          <a:xfrm>
            <a:off x="2141625" y="913026"/>
            <a:ext cx="6855973" cy="5944974"/>
            <a:chOff x="2141625" y="913026"/>
            <a:chExt cx="6855973" cy="5944974"/>
          </a:xfrm>
        </p:grpSpPr>
        <p:pic>
          <p:nvPicPr>
            <p:cNvPr id="11" name="Picture 10">
              <a:extLst>
                <a:ext uri="{FF2B5EF4-FFF2-40B4-BE49-F238E27FC236}">
                  <a16:creationId xmlns:a16="http://schemas.microsoft.com/office/drawing/2014/main" id="{5B2D0762-F40A-A4C7-AAE5-BF933482F73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141625" y="913026"/>
              <a:ext cx="6855973" cy="5944974"/>
            </a:xfrm>
            <a:prstGeom prst="rect">
              <a:avLst/>
            </a:prstGeom>
          </p:spPr>
        </p:pic>
        <p:sp>
          <p:nvSpPr>
            <p:cNvPr id="15" name="Rectangle 14">
              <a:extLst>
                <a:ext uri="{FF2B5EF4-FFF2-40B4-BE49-F238E27FC236}">
                  <a16:creationId xmlns:a16="http://schemas.microsoft.com/office/drawing/2014/main" id="{51E95BEE-6D12-5336-3DBE-0D4924E9CA66}"/>
                </a:ext>
              </a:extLst>
            </p:cNvPr>
            <p:cNvSpPr/>
            <p:nvPr/>
          </p:nvSpPr>
          <p:spPr>
            <a:xfrm>
              <a:off x="3252222" y="1170649"/>
              <a:ext cx="683538" cy="5687351"/>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14" name="Rectangle 13">
              <a:extLst>
                <a:ext uri="{FF2B5EF4-FFF2-40B4-BE49-F238E27FC236}">
                  <a16:creationId xmlns:a16="http://schemas.microsoft.com/office/drawing/2014/main" id="{2ACBF538-2174-FEA5-2F56-44F39091D7DD}"/>
                </a:ext>
              </a:extLst>
            </p:cNvPr>
            <p:cNvSpPr/>
            <p:nvPr/>
          </p:nvSpPr>
          <p:spPr>
            <a:xfrm>
              <a:off x="2568684" y="1166390"/>
              <a:ext cx="683538" cy="5678549"/>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spTree>
    <p:extLst>
      <p:ext uri="{BB962C8B-B14F-4D97-AF65-F5344CB8AC3E}">
        <p14:creationId xmlns:p14="http://schemas.microsoft.com/office/powerpoint/2010/main" val="138566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4516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By Organizations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pic>
        <p:nvPicPr>
          <p:cNvPr id="10" name="Picture 9" descr="A screenshot of a graph&#10;&#10;Description automatically generated with medium confidence">
            <a:extLst>
              <a:ext uri="{FF2B5EF4-FFF2-40B4-BE49-F238E27FC236}">
                <a16:creationId xmlns:a16="http://schemas.microsoft.com/office/drawing/2014/main" id="{471DA48C-6E7A-764B-92C5-2425EBBD3D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3592" y="1104435"/>
            <a:ext cx="6125225" cy="5698082"/>
          </a:xfrm>
          <a:prstGeom prst="rect">
            <a:avLst/>
          </a:prstGeom>
        </p:spPr>
      </p:pic>
      <p:sp>
        <p:nvSpPr>
          <p:cNvPr id="8" name="Rectangle 76">
            <a:extLst>
              <a:ext uri="{FF2B5EF4-FFF2-40B4-BE49-F238E27FC236}">
                <a16:creationId xmlns:a16="http://schemas.microsoft.com/office/drawing/2014/main" id="{4CE5BFF8-119E-A3FC-A3CD-F367D0D185E0}"/>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1" name="Group 10">
            <a:extLst>
              <a:ext uri="{FF2B5EF4-FFF2-40B4-BE49-F238E27FC236}">
                <a16:creationId xmlns:a16="http://schemas.microsoft.com/office/drawing/2014/main" id="{096A62A6-9E7D-42DF-1A8A-6F5D5638DA92}"/>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1947BA95-C208-99C3-9793-170CD6E0D662}"/>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E246BE8D-C47B-6E40-4E79-A7603572B753}"/>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
        <p:nvSpPr>
          <p:cNvPr id="14" name="Rectangle 13">
            <a:extLst>
              <a:ext uri="{FF2B5EF4-FFF2-40B4-BE49-F238E27FC236}">
                <a16:creationId xmlns:a16="http://schemas.microsoft.com/office/drawing/2014/main" id="{E338AC69-7D66-633F-C7CA-30C5CD48FD48}"/>
              </a:ext>
            </a:extLst>
          </p:cNvPr>
          <p:cNvSpPr/>
          <p:nvPr/>
        </p:nvSpPr>
        <p:spPr>
          <a:xfrm>
            <a:off x="5015880" y="1340768"/>
            <a:ext cx="648072" cy="5517232"/>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Tree>
    <p:extLst>
      <p:ext uri="{BB962C8B-B14F-4D97-AF65-F5344CB8AC3E}">
        <p14:creationId xmlns:p14="http://schemas.microsoft.com/office/powerpoint/2010/main" val="1336131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4516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By Job Titles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sp>
        <p:nvSpPr>
          <p:cNvPr id="8" name="Rectangle 76">
            <a:extLst>
              <a:ext uri="{FF2B5EF4-FFF2-40B4-BE49-F238E27FC236}">
                <a16:creationId xmlns:a16="http://schemas.microsoft.com/office/drawing/2014/main" id="{56FEF54F-89C6-BF57-9BB6-87E16063ABE9}"/>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0" name="Group 9">
            <a:extLst>
              <a:ext uri="{FF2B5EF4-FFF2-40B4-BE49-F238E27FC236}">
                <a16:creationId xmlns:a16="http://schemas.microsoft.com/office/drawing/2014/main" id="{A4A8BD25-825B-1BC1-DBC1-E1BCE1C11467}"/>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392D6F88-E5ED-2CE9-42DC-DB5FF7794C71}"/>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1D71696C-9B6F-FC45-6FCD-11E192109F22}"/>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grpSp>
        <p:nvGrpSpPr>
          <p:cNvPr id="18" name="Group 17">
            <a:extLst>
              <a:ext uri="{FF2B5EF4-FFF2-40B4-BE49-F238E27FC236}">
                <a16:creationId xmlns:a16="http://schemas.microsoft.com/office/drawing/2014/main" id="{1A62F584-3065-DC1D-83C2-3A62032A6340}"/>
              </a:ext>
            </a:extLst>
          </p:cNvPr>
          <p:cNvGrpSpPr/>
          <p:nvPr/>
        </p:nvGrpSpPr>
        <p:grpSpPr>
          <a:xfrm>
            <a:off x="1487488" y="929337"/>
            <a:ext cx="8718779" cy="5973086"/>
            <a:chOff x="1487488" y="929337"/>
            <a:chExt cx="8718779" cy="5973086"/>
          </a:xfrm>
        </p:grpSpPr>
        <p:pic>
          <p:nvPicPr>
            <p:cNvPr id="11" name="Picture 10" descr="A picture containing screenshot&#10;&#10;Description automatically generated">
              <a:extLst>
                <a:ext uri="{FF2B5EF4-FFF2-40B4-BE49-F238E27FC236}">
                  <a16:creationId xmlns:a16="http://schemas.microsoft.com/office/drawing/2014/main" id="{C3D727EF-42B1-B6D2-26F1-00FAD130E8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7488" y="929337"/>
              <a:ext cx="8718779" cy="5973086"/>
            </a:xfrm>
            <a:prstGeom prst="rect">
              <a:avLst/>
            </a:prstGeom>
          </p:spPr>
        </p:pic>
        <p:sp>
          <p:nvSpPr>
            <p:cNvPr id="14" name="Rectangle 13">
              <a:extLst>
                <a:ext uri="{FF2B5EF4-FFF2-40B4-BE49-F238E27FC236}">
                  <a16:creationId xmlns:a16="http://schemas.microsoft.com/office/drawing/2014/main" id="{1A49FADE-3EE0-24EA-B558-F7890FFD9EA9}"/>
                </a:ext>
              </a:extLst>
            </p:cNvPr>
            <p:cNvSpPr/>
            <p:nvPr/>
          </p:nvSpPr>
          <p:spPr>
            <a:xfrm>
              <a:off x="2855640" y="1181535"/>
              <a:ext cx="720080" cy="5559833"/>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15" name="Rectangle 14">
              <a:extLst>
                <a:ext uri="{FF2B5EF4-FFF2-40B4-BE49-F238E27FC236}">
                  <a16:creationId xmlns:a16="http://schemas.microsoft.com/office/drawing/2014/main" id="{2C301527-504A-2D01-A4CE-6BAFBA6F4735}"/>
                </a:ext>
              </a:extLst>
            </p:cNvPr>
            <p:cNvSpPr/>
            <p:nvPr/>
          </p:nvSpPr>
          <p:spPr>
            <a:xfrm>
              <a:off x="2126036" y="1181535"/>
              <a:ext cx="720080" cy="5559833"/>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16" name="Rectangle 15">
              <a:extLst>
                <a:ext uri="{FF2B5EF4-FFF2-40B4-BE49-F238E27FC236}">
                  <a16:creationId xmlns:a16="http://schemas.microsoft.com/office/drawing/2014/main" id="{0D1A8B83-8479-C2DB-D299-5FF72A5B3A09}"/>
                </a:ext>
              </a:extLst>
            </p:cNvPr>
            <p:cNvSpPr/>
            <p:nvPr/>
          </p:nvSpPr>
          <p:spPr>
            <a:xfrm>
              <a:off x="5332812" y="1181535"/>
              <a:ext cx="720080" cy="5559833"/>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spTree>
    <p:extLst>
      <p:ext uri="{BB962C8B-B14F-4D97-AF65-F5344CB8AC3E}">
        <p14:creationId xmlns:p14="http://schemas.microsoft.com/office/powerpoint/2010/main" val="2797225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4516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By Source Name</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pic>
        <p:nvPicPr>
          <p:cNvPr id="10" name="Picture 9" descr="A picture containing screenshot&#10;&#10;Description automatically generated">
            <a:extLst>
              <a:ext uri="{FF2B5EF4-FFF2-40B4-BE49-F238E27FC236}">
                <a16:creationId xmlns:a16="http://schemas.microsoft.com/office/drawing/2014/main" id="{7751A464-9992-3F8A-758A-D71CD40974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7312" y="1077101"/>
            <a:ext cx="8379337" cy="5693357"/>
          </a:xfrm>
          <a:prstGeom prst="rect">
            <a:avLst/>
          </a:prstGeom>
        </p:spPr>
      </p:pic>
      <p:sp>
        <p:nvSpPr>
          <p:cNvPr id="8" name="Rectangle 76">
            <a:extLst>
              <a:ext uri="{FF2B5EF4-FFF2-40B4-BE49-F238E27FC236}">
                <a16:creationId xmlns:a16="http://schemas.microsoft.com/office/drawing/2014/main" id="{ADFA3E4B-38DB-5935-4C7F-D53124B74826}"/>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1" name="Group 10">
            <a:extLst>
              <a:ext uri="{FF2B5EF4-FFF2-40B4-BE49-F238E27FC236}">
                <a16:creationId xmlns:a16="http://schemas.microsoft.com/office/drawing/2014/main" id="{B5A74795-1957-2DFF-EB7C-3DE8F404F0E6}"/>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34CD8BE4-9915-093D-6914-D0D27D0FEBAE}"/>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A8FC935F-356E-F515-0F04-BA74CE611D1C}"/>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
        <p:nvSpPr>
          <p:cNvPr id="14" name="Rectangle 13">
            <a:extLst>
              <a:ext uri="{FF2B5EF4-FFF2-40B4-BE49-F238E27FC236}">
                <a16:creationId xmlns:a16="http://schemas.microsoft.com/office/drawing/2014/main" id="{A9EC9DF3-8A0C-9222-9E34-797E14A242B2}"/>
              </a:ext>
            </a:extLst>
          </p:cNvPr>
          <p:cNvSpPr/>
          <p:nvPr/>
        </p:nvSpPr>
        <p:spPr>
          <a:xfrm>
            <a:off x="3791744" y="1340768"/>
            <a:ext cx="936104" cy="5429690"/>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Tree>
    <p:extLst>
      <p:ext uri="{BB962C8B-B14F-4D97-AF65-F5344CB8AC3E}">
        <p14:creationId xmlns:p14="http://schemas.microsoft.com/office/powerpoint/2010/main" val="1630293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5" name="직사각형 52">
            <a:extLst>
              <a:ext uri="{FF2B5EF4-FFF2-40B4-BE49-F238E27FC236}">
                <a16:creationId xmlns:a16="http://schemas.microsoft.com/office/drawing/2014/main" id="{7AC79010-B096-9F66-CA3B-2BF3C3C67ACE}"/>
              </a:ext>
            </a:extLst>
          </p:cNvPr>
          <p:cNvSpPr>
            <a:spLocks/>
          </p:cNvSpPr>
          <p:nvPr/>
        </p:nvSpPr>
        <p:spPr>
          <a:xfrm>
            <a:off x="-4092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
        <p:nvSpPr>
          <p:cNvPr id="4" name="Google Shape;92;p14">
            <a:extLst>
              <a:ext uri="{FF2B5EF4-FFF2-40B4-BE49-F238E27FC236}">
                <a16:creationId xmlns:a16="http://schemas.microsoft.com/office/drawing/2014/main" id="{FE31101D-61B1-27F3-DF51-925F15A0D1EE}"/>
              </a:ext>
            </a:extLst>
          </p:cNvPr>
          <p:cNvSpPr txBox="1">
            <a:spLocks/>
          </p:cNvSpPr>
          <p:nvPr/>
        </p:nvSpPr>
        <p:spPr>
          <a:xfrm>
            <a:off x="729450" y="345167"/>
            <a:ext cx="9975062"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rPr>
              <a:t>By Domain_name</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prstClr val="black"/>
              </a:solidFill>
              <a:effectLst/>
              <a:uLnTx/>
              <a:uFillTx/>
              <a:latin typeface="Raleway" panose="020B0604020202020204" pitchFamily="2" charset="0"/>
              <a:ea typeface="Lato" panose="020F0502020204030203" pitchFamily="34" charset="0"/>
              <a:cs typeface="Lato" panose="020F0502020204030203" pitchFamily="34" charset="0"/>
            </a:endParaRPr>
          </a:p>
        </p:txBody>
      </p:sp>
      <p:pic>
        <p:nvPicPr>
          <p:cNvPr id="11" name="Picture 10" descr="A picture containing screenshot, multimedia software, software, display&#10;&#10;Description automatically generated">
            <a:extLst>
              <a:ext uri="{FF2B5EF4-FFF2-40B4-BE49-F238E27FC236}">
                <a16:creationId xmlns:a16="http://schemas.microsoft.com/office/drawing/2014/main" id="{60A1AD03-D358-E661-06D0-FED2A7572E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3512" y="967723"/>
            <a:ext cx="8512856" cy="5832012"/>
          </a:xfrm>
          <a:prstGeom prst="rect">
            <a:avLst/>
          </a:prstGeom>
        </p:spPr>
      </p:pic>
      <p:sp>
        <p:nvSpPr>
          <p:cNvPr id="8" name="Rectangle 76">
            <a:extLst>
              <a:ext uri="{FF2B5EF4-FFF2-40B4-BE49-F238E27FC236}">
                <a16:creationId xmlns:a16="http://schemas.microsoft.com/office/drawing/2014/main" id="{92A81984-BA8D-2CDC-D8EB-D1FE73CBA9F7}"/>
              </a:ext>
            </a:extLst>
          </p:cNvPr>
          <p:cNvSpPr>
            <a:spLocks noChangeArrowheads="1"/>
          </p:cNvSpPr>
          <p:nvPr/>
        </p:nvSpPr>
        <p:spPr bwMode="auto">
          <a:xfrm>
            <a:off x="10704511" y="6510791"/>
            <a:ext cx="1502219" cy="78053"/>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grpSp>
        <p:nvGrpSpPr>
          <p:cNvPr id="10" name="Group 9">
            <a:extLst>
              <a:ext uri="{FF2B5EF4-FFF2-40B4-BE49-F238E27FC236}">
                <a16:creationId xmlns:a16="http://schemas.microsoft.com/office/drawing/2014/main" id="{97D050DA-B0E7-E04A-3EA5-FADD626E5354}"/>
              </a:ext>
            </a:extLst>
          </p:cNvPr>
          <p:cNvGrpSpPr/>
          <p:nvPr/>
        </p:nvGrpSpPr>
        <p:grpSpPr>
          <a:xfrm>
            <a:off x="10641124" y="5553379"/>
            <a:ext cx="1491208" cy="1018304"/>
            <a:chOff x="746448" y="-502785"/>
            <a:chExt cx="3600400" cy="2458613"/>
          </a:xfrm>
        </p:grpSpPr>
        <p:pic>
          <p:nvPicPr>
            <p:cNvPr id="12" name="Graphic 11">
              <a:extLst>
                <a:ext uri="{FF2B5EF4-FFF2-40B4-BE49-F238E27FC236}">
                  <a16:creationId xmlns:a16="http://schemas.microsoft.com/office/drawing/2014/main" id="{0C7C7836-D849-7E9A-777B-827B2B5E3AFD}"/>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7050"/>
            <a:stretch/>
          </p:blipFill>
          <p:spPr>
            <a:xfrm>
              <a:off x="751248" y="-502785"/>
              <a:ext cx="3595600" cy="2263441"/>
            </a:xfrm>
            <a:prstGeom prst="rect">
              <a:avLst/>
            </a:prstGeom>
          </p:spPr>
        </p:pic>
        <p:pic>
          <p:nvPicPr>
            <p:cNvPr id="13" name="Graphic 12">
              <a:extLst>
                <a:ext uri="{FF2B5EF4-FFF2-40B4-BE49-F238E27FC236}">
                  <a16:creationId xmlns:a16="http://schemas.microsoft.com/office/drawing/2014/main" id="{F8648658-A3BC-4F1C-A740-520DF0DE7456}"/>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961"/>
            <a:stretch/>
          </p:blipFill>
          <p:spPr>
            <a:xfrm>
              <a:off x="746448" y="-454632"/>
              <a:ext cx="3595600" cy="2410460"/>
            </a:xfrm>
            <a:prstGeom prst="rect">
              <a:avLst/>
            </a:prstGeom>
          </p:spPr>
        </p:pic>
      </p:grpSp>
      <p:sp>
        <p:nvSpPr>
          <p:cNvPr id="14" name="Rectangle 13">
            <a:extLst>
              <a:ext uri="{FF2B5EF4-FFF2-40B4-BE49-F238E27FC236}">
                <a16:creationId xmlns:a16="http://schemas.microsoft.com/office/drawing/2014/main" id="{A233AA94-AA7E-7CDC-604B-2F6779CA4B15}"/>
              </a:ext>
            </a:extLst>
          </p:cNvPr>
          <p:cNvSpPr/>
          <p:nvPr/>
        </p:nvSpPr>
        <p:spPr>
          <a:xfrm>
            <a:off x="7680176" y="6021288"/>
            <a:ext cx="936104" cy="778447"/>
          </a:xfrm>
          <a:prstGeom prst="rect">
            <a:avLst/>
          </a:prstGeom>
          <a:noFill/>
          <a:ln w="38100">
            <a:solidFill>
              <a:srgbClr val="E1812C"/>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
        <p:nvSpPr>
          <p:cNvPr id="15" name="Rectangle 14">
            <a:extLst>
              <a:ext uri="{FF2B5EF4-FFF2-40B4-BE49-F238E27FC236}">
                <a16:creationId xmlns:a16="http://schemas.microsoft.com/office/drawing/2014/main" id="{195E4E00-E6A6-B478-6623-07C59F04CDD8}"/>
              </a:ext>
            </a:extLst>
          </p:cNvPr>
          <p:cNvSpPr/>
          <p:nvPr/>
        </p:nvSpPr>
        <p:spPr>
          <a:xfrm flipH="1">
            <a:off x="5375920" y="6021288"/>
            <a:ext cx="2302268" cy="778446"/>
          </a:xfrm>
          <a:prstGeom prst="rect">
            <a:avLst/>
          </a:prstGeom>
          <a:noFill/>
          <a:ln w="38100">
            <a:solidFill>
              <a:srgbClr val="3274A1"/>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a:ea typeface="+mn-ea"/>
              <a:cs typeface="+mn-cs"/>
            </a:endParaRPr>
          </a:p>
        </p:txBody>
      </p:sp>
    </p:spTree>
    <p:extLst>
      <p:ext uri="{BB962C8B-B14F-4D97-AF65-F5344CB8AC3E}">
        <p14:creationId xmlns:p14="http://schemas.microsoft.com/office/powerpoint/2010/main" val="147034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Google Shape;93;p14">
            <a:extLst>
              <a:ext uri="{FF2B5EF4-FFF2-40B4-BE49-F238E27FC236}">
                <a16:creationId xmlns:a16="http://schemas.microsoft.com/office/drawing/2014/main" id="{65E781C8-E0F5-56EF-0F9E-5620E1CA7219}"/>
              </a:ext>
            </a:extLst>
          </p:cNvPr>
          <p:cNvSpPr txBox="1">
            <a:spLocks/>
          </p:cNvSpPr>
          <p:nvPr/>
        </p:nvSpPr>
        <p:spPr>
          <a:xfrm>
            <a:off x="729450" y="2737725"/>
            <a:ext cx="10733100" cy="2261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marR="0" lvl="0" indent="0" algn="l" defTabSz="914400" rtl="0" eaLnBrk="1" fontAlgn="auto" latinLnBrk="0" hangingPunct="1">
              <a:lnSpc>
                <a:spcPct val="115000"/>
              </a:lnSpc>
              <a:spcBef>
                <a:spcPts val="0"/>
              </a:spcBef>
              <a:spcAft>
                <a:spcPts val="1200"/>
              </a:spcAft>
              <a:buClr>
                <a:srgbClr val="595959"/>
              </a:buClr>
              <a:buSzPts val="1300"/>
              <a:buFont typeface="Lato"/>
              <a:buNone/>
              <a:tabLst/>
              <a:defRPr/>
            </a:pPr>
            <a:endParaRPr kumimoji="0" lang="en-US" sz="2000" b="0" i="0" u="none" strike="noStrike" kern="0" cap="none" spc="0" normalizeH="0" baseline="0" noProof="0" dirty="0">
              <a:ln>
                <a:noFill/>
              </a:ln>
              <a:solidFill>
                <a:srgbClr val="595959"/>
              </a:solidFill>
              <a:effectLst/>
              <a:uLnTx/>
              <a:uFillTx/>
              <a:latin typeface="Lato"/>
              <a:ea typeface="Lato"/>
              <a:cs typeface="Lato"/>
              <a:sym typeface="Lato"/>
            </a:endParaRPr>
          </a:p>
        </p:txBody>
      </p:sp>
      <p:sp>
        <p:nvSpPr>
          <p:cNvPr id="18" name="Google Shape;92;p14">
            <a:extLst>
              <a:ext uri="{FF2B5EF4-FFF2-40B4-BE49-F238E27FC236}">
                <a16:creationId xmlns:a16="http://schemas.microsoft.com/office/drawing/2014/main" id="{C5ECC40B-77D3-6950-2BCE-F61820CA3B82}"/>
              </a:ext>
            </a:extLst>
          </p:cNvPr>
          <p:cNvSpPr txBox="1">
            <a:spLocks/>
          </p:cNvSpPr>
          <p:nvPr/>
        </p:nvSpPr>
        <p:spPr>
          <a:xfrm>
            <a:off x="729450" y="836712"/>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500" b="1" dirty="0">
                <a:latin typeface="Raleway" panose="020B0604020202020204" pitchFamily="2" charset="0"/>
                <a:ea typeface="Lato" panose="020F0502020204030203" pitchFamily="34" charset="0"/>
                <a:cs typeface="Lato" panose="020F0502020204030203" pitchFamily="34" charset="0"/>
              </a:rPr>
              <a:t>Company Details – 3DHeals</a:t>
            </a:r>
          </a:p>
          <a:p>
            <a:pPr algn="l">
              <a:spcBef>
                <a:spcPts val="0"/>
              </a:spcBef>
            </a:pPr>
            <a:endParaRPr lang="en-US" sz="4500" b="1" dirty="0">
              <a:latin typeface="Raleway" panose="020B0604020202020204" pitchFamily="2" charset="0"/>
              <a:ea typeface="Lato" panose="020F0502020204030203" pitchFamily="34" charset="0"/>
              <a:cs typeface="Lato" panose="020F0502020204030203" pitchFamily="34" charset="0"/>
            </a:endParaRPr>
          </a:p>
        </p:txBody>
      </p:sp>
      <p:sp>
        <p:nvSpPr>
          <p:cNvPr id="4" name="Google Shape;99;p15">
            <a:extLst>
              <a:ext uri="{FF2B5EF4-FFF2-40B4-BE49-F238E27FC236}">
                <a16:creationId xmlns:a16="http://schemas.microsoft.com/office/drawing/2014/main" id="{6C95926A-B9CE-A2A6-9CBB-1A6AC46CFC75}"/>
              </a:ext>
            </a:extLst>
          </p:cNvPr>
          <p:cNvSpPr txBox="1">
            <a:spLocks/>
          </p:cNvSpPr>
          <p:nvPr/>
        </p:nvSpPr>
        <p:spPr>
          <a:xfrm>
            <a:off x="623392" y="1659943"/>
            <a:ext cx="11449272" cy="5076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lgn="l">
              <a:buClr>
                <a:schemeClr val="tx1"/>
              </a:buClr>
              <a:buSzPct val="100000"/>
              <a:buNone/>
            </a:pPr>
            <a:r>
              <a:rPr lang="en-US" sz="2000" b="1" kern="0" dirty="0">
                <a:solidFill>
                  <a:srgbClr val="595959"/>
                </a:solidFill>
              </a:rPr>
              <a:t>Industry</a:t>
            </a:r>
            <a:r>
              <a:rPr lang="en-US" sz="2000" kern="0" dirty="0">
                <a:solidFill>
                  <a:srgbClr val="595959"/>
                </a:solidFill>
              </a:rPr>
              <a:t>: Healthcare Technology</a:t>
            </a:r>
          </a:p>
          <a:p>
            <a:pPr marL="146050" indent="0">
              <a:buClr>
                <a:schemeClr val="tx1"/>
              </a:buClr>
              <a:buSzPct val="100000"/>
              <a:buNone/>
            </a:pPr>
            <a:r>
              <a:rPr lang="en-US" sz="2000" b="1" kern="0" dirty="0">
                <a:solidFill>
                  <a:srgbClr val="595959"/>
                </a:solidFill>
              </a:rPr>
              <a:t>Headquarters</a:t>
            </a:r>
            <a:r>
              <a:rPr lang="en-US" sz="2000" kern="0" dirty="0">
                <a:solidFill>
                  <a:srgbClr val="595959"/>
                </a:solidFill>
              </a:rPr>
              <a:t>: San Francisco, California</a:t>
            </a:r>
          </a:p>
          <a:p>
            <a:pPr marL="146050" indent="0">
              <a:buClr>
                <a:schemeClr val="tx1"/>
              </a:buClr>
              <a:buSzPct val="100000"/>
              <a:buNone/>
            </a:pPr>
            <a:r>
              <a:rPr lang="en-US" sz="2000" b="1" kern="0" dirty="0">
                <a:solidFill>
                  <a:srgbClr val="595959"/>
                </a:solidFill>
              </a:rPr>
              <a:t>Founded Year: </a:t>
            </a:r>
            <a:r>
              <a:rPr lang="en-US" sz="2000" kern="0" dirty="0">
                <a:solidFill>
                  <a:srgbClr val="595959"/>
                </a:solidFill>
              </a:rPr>
              <a:t>2015</a:t>
            </a:r>
          </a:p>
          <a:p>
            <a:pPr marL="146050" indent="0">
              <a:buClr>
                <a:schemeClr val="tx1"/>
              </a:buClr>
              <a:buSzPct val="100000"/>
              <a:buNone/>
            </a:pPr>
            <a:r>
              <a:rPr lang="en-US" sz="2000" b="1" kern="0" dirty="0">
                <a:solidFill>
                  <a:srgbClr val="595959"/>
                </a:solidFill>
              </a:rPr>
              <a:t>Founder</a:t>
            </a:r>
            <a:r>
              <a:rPr lang="en-US" sz="2000" kern="0" dirty="0">
                <a:solidFill>
                  <a:srgbClr val="595959"/>
                </a:solidFill>
              </a:rPr>
              <a:t>: Jenny Chen, MD</a:t>
            </a:r>
          </a:p>
          <a:p>
            <a:pPr marL="146050" indent="0">
              <a:buClr>
                <a:schemeClr val="tx1"/>
              </a:buClr>
              <a:buSzPct val="100000"/>
              <a:buNone/>
            </a:pPr>
            <a:r>
              <a:rPr lang="en-US" sz="2000" b="1" kern="0" dirty="0">
                <a:solidFill>
                  <a:srgbClr val="595959"/>
                </a:solidFill>
              </a:rPr>
              <a:t>Mission</a:t>
            </a:r>
            <a:r>
              <a:rPr lang="en-US" sz="2000" kern="0" dirty="0">
                <a:solidFill>
                  <a:srgbClr val="595959"/>
                </a:solidFill>
              </a:rPr>
              <a:t>: Promoting collaboration, knowledge exchange, and adoption of 3D printing in healthcare.</a:t>
            </a:r>
          </a:p>
          <a:p>
            <a:pPr marL="146050" indent="0">
              <a:buClr>
                <a:schemeClr val="tx1"/>
              </a:buClr>
              <a:buSzPct val="100000"/>
              <a:buNone/>
            </a:pPr>
            <a:endParaRPr lang="en-US" sz="1000" kern="0" dirty="0">
              <a:solidFill>
                <a:srgbClr val="595959"/>
              </a:solidFill>
            </a:endParaRPr>
          </a:p>
          <a:p>
            <a:pPr marL="146050" indent="0">
              <a:buClr>
                <a:schemeClr val="tx1"/>
              </a:buClr>
              <a:buSzPct val="100000"/>
              <a:buNone/>
            </a:pPr>
            <a:r>
              <a:rPr lang="en-US" sz="2000" b="1" kern="0" dirty="0">
                <a:solidFill>
                  <a:srgbClr val="595959"/>
                </a:solidFill>
              </a:rPr>
              <a:t>Services</a:t>
            </a:r>
            <a:r>
              <a:rPr lang="en-US" sz="2800" b="0" i="0" dirty="0">
                <a:solidFill>
                  <a:srgbClr val="374151"/>
                </a:solidFill>
                <a:effectLst/>
                <a:latin typeface="Söhne"/>
              </a:rPr>
              <a:t>: </a:t>
            </a:r>
            <a:r>
              <a:rPr lang="en-US" sz="2000" kern="0" dirty="0">
                <a:solidFill>
                  <a:srgbClr val="595959"/>
                </a:solidFill>
              </a:rPr>
              <a:t>Events, online education, consulting, community building, startup support, R&amp;D</a:t>
            </a:r>
          </a:p>
          <a:p>
            <a:pPr marL="146050" indent="0">
              <a:buClr>
                <a:schemeClr val="tx1"/>
              </a:buClr>
              <a:buSzPct val="100000"/>
              <a:buNone/>
            </a:pPr>
            <a:endParaRPr lang="en-US" sz="1000" kern="0" dirty="0">
              <a:solidFill>
                <a:srgbClr val="595959"/>
              </a:solidFill>
            </a:endParaRPr>
          </a:p>
          <a:p>
            <a:pPr marL="146050" indent="0">
              <a:buClr>
                <a:schemeClr val="tx1"/>
              </a:buClr>
              <a:buSzPct val="100000"/>
              <a:buNone/>
            </a:pPr>
            <a:r>
              <a:rPr lang="en-US" sz="2000" b="1" kern="0" dirty="0">
                <a:solidFill>
                  <a:srgbClr val="595959"/>
                </a:solidFill>
              </a:rPr>
              <a:t>Competitors: </a:t>
            </a:r>
            <a:r>
              <a:rPr lang="en-US" sz="2000" kern="0" dirty="0">
                <a:solidFill>
                  <a:srgbClr val="595959"/>
                </a:solidFill>
              </a:rPr>
              <a:t>Stratasys, 3D Systems, and Organovo</a:t>
            </a:r>
          </a:p>
          <a:p>
            <a:pPr marL="146050" indent="0">
              <a:buClr>
                <a:schemeClr val="tx1"/>
              </a:buClr>
              <a:buSzPct val="100000"/>
              <a:buNone/>
            </a:pPr>
            <a:endParaRPr lang="en-US" sz="1000" kern="0" dirty="0">
              <a:solidFill>
                <a:srgbClr val="595959"/>
              </a:solidFill>
            </a:endParaRPr>
          </a:p>
          <a:p>
            <a:pPr marL="146050" indent="0" rtl="0">
              <a:buNone/>
            </a:pPr>
            <a:r>
              <a:rPr lang="en-US" sz="2000" b="1" kern="0" dirty="0">
                <a:solidFill>
                  <a:srgbClr val="595959"/>
                </a:solidFill>
              </a:rPr>
              <a:t>Accomplishments:</a:t>
            </a:r>
          </a:p>
          <a:p>
            <a:pPr>
              <a:buClr>
                <a:schemeClr val="tx1"/>
              </a:buClr>
            </a:pPr>
            <a:r>
              <a:rPr lang="en-US" sz="2000" kern="0" dirty="0">
                <a:solidFill>
                  <a:srgbClr val="595959"/>
                </a:solidFill>
              </a:rPr>
              <a:t>2016 Frost &amp; Sullivan Award for Medical Device Innovation</a:t>
            </a:r>
          </a:p>
          <a:p>
            <a:pPr>
              <a:buClr>
                <a:schemeClr val="tx1"/>
              </a:buClr>
            </a:pPr>
            <a:r>
              <a:rPr lang="en-US" sz="2000" kern="0" dirty="0">
                <a:solidFill>
                  <a:srgbClr val="595959"/>
                </a:solidFill>
              </a:rPr>
              <a:t>2017 Fast Company World Changing Ideas Award</a:t>
            </a:r>
          </a:p>
          <a:p>
            <a:pPr>
              <a:buClr>
                <a:schemeClr val="tx1"/>
              </a:buClr>
            </a:pPr>
            <a:r>
              <a:rPr lang="en-US" sz="2000" kern="0" dirty="0">
                <a:solidFill>
                  <a:srgbClr val="595959"/>
                </a:solidFill>
              </a:rPr>
              <a:t>2018 Forbes Next Billion-Dollar Startups</a:t>
            </a:r>
          </a:p>
          <a:p>
            <a:pPr marL="146050" indent="0">
              <a:buClr>
                <a:schemeClr val="tx1"/>
              </a:buClr>
              <a:buSzPct val="100000"/>
              <a:buNone/>
            </a:pPr>
            <a:endParaRPr lang="en-US" sz="2000" kern="0" dirty="0">
              <a:solidFill>
                <a:srgbClr val="595959"/>
              </a:solidFill>
            </a:endParaRPr>
          </a:p>
        </p:txBody>
      </p:sp>
      <p:grpSp>
        <p:nvGrpSpPr>
          <p:cNvPr id="11" name="Group 10">
            <a:extLst>
              <a:ext uri="{FF2B5EF4-FFF2-40B4-BE49-F238E27FC236}">
                <a16:creationId xmlns:a16="http://schemas.microsoft.com/office/drawing/2014/main" id="{08FC1CA3-9303-8472-6727-29E3410EB082}"/>
              </a:ext>
            </a:extLst>
          </p:cNvPr>
          <p:cNvGrpSpPr/>
          <p:nvPr/>
        </p:nvGrpSpPr>
        <p:grpSpPr>
          <a:xfrm>
            <a:off x="10641124" y="5553379"/>
            <a:ext cx="1491208" cy="1018304"/>
            <a:chOff x="746448" y="-502785"/>
            <a:chExt cx="3600400" cy="2458613"/>
          </a:xfrm>
        </p:grpSpPr>
        <p:pic>
          <p:nvPicPr>
            <p:cNvPr id="8" name="Graphic 7">
              <a:extLst>
                <a:ext uri="{FF2B5EF4-FFF2-40B4-BE49-F238E27FC236}">
                  <a16:creationId xmlns:a16="http://schemas.microsoft.com/office/drawing/2014/main" id="{00AF28AC-DACB-10E4-4BA2-324AE4E93D0D}"/>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0" name="Graphic 9">
              <a:extLst>
                <a:ext uri="{FF2B5EF4-FFF2-40B4-BE49-F238E27FC236}">
                  <a16:creationId xmlns:a16="http://schemas.microsoft.com/office/drawing/2014/main" id="{28DFED5E-D1F1-8AA2-112E-49FA61E27B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200879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Google Shape;93;p14">
            <a:extLst>
              <a:ext uri="{FF2B5EF4-FFF2-40B4-BE49-F238E27FC236}">
                <a16:creationId xmlns:a16="http://schemas.microsoft.com/office/drawing/2014/main" id="{65E781C8-E0F5-56EF-0F9E-5620E1CA7219}"/>
              </a:ext>
            </a:extLst>
          </p:cNvPr>
          <p:cNvSpPr txBox="1">
            <a:spLocks/>
          </p:cNvSpPr>
          <p:nvPr/>
        </p:nvSpPr>
        <p:spPr>
          <a:xfrm>
            <a:off x="729450" y="2737725"/>
            <a:ext cx="10733100" cy="2261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marR="0" lvl="0" indent="0" algn="l" defTabSz="914400" rtl="0" eaLnBrk="1" fontAlgn="auto" latinLnBrk="0" hangingPunct="1">
              <a:lnSpc>
                <a:spcPct val="115000"/>
              </a:lnSpc>
              <a:spcBef>
                <a:spcPts val="0"/>
              </a:spcBef>
              <a:spcAft>
                <a:spcPts val="1200"/>
              </a:spcAft>
              <a:buClr>
                <a:srgbClr val="595959"/>
              </a:buClr>
              <a:buSzPts val="1300"/>
              <a:buFont typeface="Lato"/>
              <a:buNone/>
              <a:tabLst/>
              <a:defRPr/>
            </a:pPr>
            <a:endParaRPr kumimoji="0" lang="en-US" sz="2000" b="0" i="0" u="none" strike="noStrike" kern="0" cap="none" spc="0" normalizeH="0" baseline="0" noProof="0">
              <a:ln>
                <a:noFill/>
              </a:ln>
              <a:solidFill>
                <a:srgbClr val="595959"/>
              </a:solidFill>
              <a:effectLst/>
              <a:uLnTx/>
              <a:uFillTx/>
              <a:latin typeface="Lato"/>
              <a:ea typeface="Lato"/>
              <a:cs typeface="Lato"/>
              <a:sym typeface="Lato"/>
            </a:endParaRPr>
          </a:p>
        </p:txBody>
      </p:sp>
      <p:sp>
        <p:nvSpPr>
          <p:cNvPr id="18" name="Google Shape;92;p14">
            <a:extLst>
              <a:ext uri="{FF2B5EF4-FFF2-40B4-BE49-F238E27FC236}">
                <a16:creationId xmlns:a16="http://schemas.microsoft.com/office/drawing/2014/main" id="{C5ECC40B-77D3-6950-2BCE-F61820CA3B82}"/>
              </a:ext>
            </a:extLst>
          </p:cNvPr>
          <p:cNvSpPr txBox="1">
            <a:spLocks/>
          </p:cNvSpPr>
          <p:nvPr/>
        </p:nvSpPr>
        <p:spPr>
          <a:xfrm>
            <a:off x="729450" y="391306"/>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500" b="1">
                <a:latin typeface="Raleway" panose="020B0604020202020204" pitchFamily="2" charset="0"/>
                <a:ea typeface="Lato" panose="020F0502020204030203" pitchFamily="34" charset="0"/>
                <a:cs typeface="Lato" panose="020F0502020204030203" pitchFamily="34" charset="0"/>
              </a:rPr>
              <a:t>SWOT Analysis of 3DHEALS</a:t>
            </a:r>
          </a:p>
          <a:p>
            <a:pPr algn="l">
              <a:spcBef>
                <a:spcPts val="0"/>
              </a:spcBef>
            </a:pPr>
            <a:endParaRPr lang="en-US" sz="4500" b="1">
              <a:latin typeface="Raleway" panose="020B0604020202020204" pitchFamily="2" charset="0"/>
              <a:ea typeface="Lato" panose="020F0502020204030203" pitchFamily="34" charset="0"/>
              <a:cs typeface="Lato" panose="020F0502020204030203" pitchFamily="34" charset="0"/>
            </a:endParaRPr>
          </a:p>
        </p:txBody>
      </p:sp>
      <p:grpSp>
        <p:nvGrpSpPr>
          <p:cNvPr id="4" name="Group 3">
            <a:extLst>
              <a:ext uri="{FF2B5EF4-FFF2-40B4-BE49-F238E27FC236}">
                <a16:creationId xmlns:a16="http://schemas.microsoft.com/office/drawing/2014/main" id="{44134D27-6A53-579F-6F18-45296D1A64FA}"/>
              </a:ext>
            </a:extLst>
          </p:cNvPr>
          <p:cNvGrpSpPr/>
          <p:nvPr/>
        </p:nvGrpSpPr>
        <p:grpSpPr>
          <a:xfrm>
            <a:off x="10641124" y="5553379"/>
            <a:ext cx="1491208" cy="1018304"/>
            <a:chOff x="746448" y="-502785"/>
            <a:chExt cx="3600400" cy="2458613"/>
          </a:xfrm>
        </p:grpSpPr>
        <p:pic>
          <p:nvPicPr>
            <p:cNvPr id="8" name="Graphic 7">
              <a:extLst>
                <a:ext uri="{FF2B5EF4-FFF2-40B4-BE49-F238E27FC236}">
                  <a16:creationId xmlns:a16="http://schemas.microsoft.com/office/drawing/2014/main" id="{0F49FF86-0EFA-6F35-75B2-4C880D3C4AD1}"/>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0" name="Graphic 9">
              <a:extLst>
                <a:ext uri="{FF2B5EF4-FFF2-40B4-BE49-F238E27FC236}">
                  <a16:creationId xmlns:a16="http://schemas.microsoft.com/office/drawing/2014/main" id="{F30C4426-0FE1-9A59-426A-FC66B5DAE6D8}"/>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
        <p:nvSpPr>
          <p:cNvPr id="11" name="Google Shape;92;p14">
            <a:extLst>
              <a:ext uri="{FF2B5EF4-FFF2-40B4-BE49-F238E27FC236}">
                <a16:creationId xmlns:a16="http://schemas.microsoft.com/office/drawing/2014/main" id="{B4F31664-71D1-49BF-C80B-AF298395CCF1}"/>
              </a:ext>
            </a:extLst>
          </p:cNvPr>
          <p:cNvSpPr txBox="1">
            <a:spLocks/>
          </p:cNvSpPr>
          <p:nvPr/>
        </p:nvSpPr>
        <p:spPr>
          <a:xfrm>
            <a:off x="479376" y="168315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200" b="1">
                <a:latin typeface="Raleway" panose="020B0604020202020204" pitchFamily="2" charset="0"/>
                <a:ea typeface="Lato" panose="020F0502020204030203" pitchFamily="34" charset="0"/>
                <a:cs typeface="Lato" panose="020F0502020204030203" pitchFamily="34" charset="0"/>
              </a:rPr>
              <a:t>Strengths</a:t>
            </a:r>
          </a:p>
          <a:p>
            <a:pPr algn="l">
              <a:spcBef>
                <a:spcPts val="0"/>
              </a:spcBef>
            </a:pPr>
            <a:endParaRPr lang="en-US" sz="3200" b="1">
              <a:latin typeface="Raleway" panose="020B0604020202020204" pitchFamily="2" charset="0"/>
              <a:ea typeface="Lato" panose="020F0502020204030203" pitchFamily="34" charset="0"/>
              <a:cs typeface="Lato" panose="020F0502020204030203" pitchFamily="34" charset="0"/>
            </a:endParaRPr>
          </a:p>
        </p:txBody>
      </p:sp>
      <p:sp>
        <p:nvSpPr>
          <p:cNvPr id="14" name="TextBox 13">
            <a:extLst>
              <a:ext uri="{FF2B5EF4-FFF2-40B4-BE49-F238E27FC236}">
                <a16:creationId xmlns:a16="http://schemas.microsoft.com/office/drawing/2014/main" id="{67571A44-ED82-8AD8-9717-2BBC36D6083A}"/>
              </a:ext>
            </a:extLst>
          </p:cNvPr>
          <p:cNvSpPr txBox="1"/>
          <p:nvPr/>
        </p:nvSpPr>
        <p:spPr>
          <a:xfrm>
            <a:off x="479376" y="2275960"/>
            <a:ext cx="5785738" cy="1815882"/>
          </a:xfrm>
          <a:prstGeom prst="rect">
            <a:avLst/>
          </a:prstGeom>
          <a:noFill/>
        </p:spPr>
        <p:txBody>
          <a:bodyPr wrap="square">
            <a:spAutoFit/>
          </a:bodyPr>
          <a:lstStyle/>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Domain expertise: Specialized knowledge in 3D printing and bioprinting.</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Innovation and technology adoption: Staying at the forefront of advancements like AI.</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Customization and personalization: Tailored solutions for individual patients.</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Strong network and </a:t>
            </a:r>
            <a:r>
              <a:rPr lang="en-US" sz="1400">
                <a:latin typeface="Raleway" pitchFamily="2" charset="0"/>
                <a:ea typeface="Lato" panose="020F0502020204030203" pitchFamily="34" charset="0"/>
                <a:cs typeface="Lato" panose="020F0502020204030203" pitchFamily="34" charset="0"/>
              </a:rPr>
              <a:t>partnerships</a:t>
            </a:r>
            <a:r>
              <a:rPr lang="en-US" sz="1400">
                <a:latin typeface="Lato" panose="020F0502020204030203" pitchFamily="34" charset="0"/>
                <a:ea typeface="Lato" panose="020F0502020204030203" pitchFamily="34" charset="0"/>
                <a:cs typeface="Lato" panose="020F0502020204030203" pitchFamily="34" charset="0"/>
              </a:rPr>
              <a:t>: Relationships with hospitals, research institutions, and manufacturers.</a:t>
            </a:r>
          </a:p>
        </p:txBody>
      </p:sp>
      <p:sp>
        <p:nvSpPr>
          <p:cNvPr id="15" name="Google Shape;92;p14">
            <a:extLst>
              <a:ext uri="{FF2B5EF4-FFF2-40B4-BE49-F238E27FC236}">
                <a16:creationId xmlns:a16="http://schemas.microsoft.com/office/drawing/2014/main" id="{0073EBFC-BD83-340A-6023-A203694B6748}"/>
              </a:ext>
            </a:extLst>
          </p:cNvPr>
          <p:cNvSpPr txBox="1">
            <a:spLocks/>
          </p:cNvSpPr>
          <p:nvPr/>
        </p:nvSpPr>
        <p:spPr>
          <a:xfrm>
            <a:off x="479376" y="4029574"/>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200" b="1">
                <a:latin typeface="Raleway" panose="020B0604020202020204" pitchFamily="2" charset="0"/>
                <a:ea typeface="Lato" panose="020F0502020204030203" pitchFamily="34" charset="0"/>
                <a:cs typeface="Lato" panose="020F0502020204030203" pitchFamily="34" charset="0"/>
              </a:rPr>
              <a:t>Weaknesses</a:t>
            </a:r>
          </a:p>
          <a:p>
            <a:pPr algn="l">
              <a:spcBef>
                <a:spcPts val="0"/>
              </a:spcBef>
            </a:pPr>
            <a:endParaRPr lang="en-US" sz="3200" b="1">
              <a:latin typeface="Raleway" panose="020B0604020202020204" pitchFamily="2"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FE685559-1AE6-0F98-CE2C-9DB3FC3653B0}"/>
              </a:ext>
            </a:extLst>
          </p:cNvPr>
          <p:cNvSpPr txBox="1"/>
          <p:nvPr/>
        </p:nvSpPr>
        <p:spPr>
          <a:xfrm>
            <a:off x="479376" y="4622379"/>
            <a:ext cx="5785738" cy="1384995"/>
          </a:xfrm>
          <a:prstGeom prst="rect">
            <a:avLst/>
          </a:prstGeom>
          <a:noFill/>
        </p:spPr>
        <p:txBody>
          <a:bodyPr wrap="square">
            <a:spAutoFit/>
          </a:bodyPr>
          <a:lstStyle/>
          <a:p>
            <a:pPr marL="285750" indent="-28575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Limited market awareness: Challenges in increasing visibility and expanding customer base.</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High production costs: Expensive technologies affecting affordability in certain markets.</a:t>
            </a:r>
          </a:p>
          <a:p>
            <a:pPr marL="285750" indent="-28575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Dependence on skilled workforce: Difficulty scaling operations due to specialized expertise.</a:t>
            </a:r>
          </a:p>
        </p:txBody>
      </p:sp>
      <p:sp>
        <p:nvSpPr>
          <p:cNvPr id="19" name="Google Shape;92;p14">
            <a:extLst>
              <a:ext uri="{FF2B5EF4-FFF2-40B4-BE49-F238E27FC236}">
                <a16:creationId xmlns:a16="http://schemas.microsoft.com/office/drawing/2014/main" id="{2F9144D7-7011-A9FB-17E3-11A9BCEA7746}"/>
              </a:ext>
            </a:extLst>
          </p:cNvPr>
          <p:cNvSpPr txBox="1">
            <a:spLocks/>
          </p:cNvSpPr>
          <p:nvPr/>
        </p:nvSpPr>
        <p:spPr>
          <a:xfrm>
            <a:off x="6235094" y="1683155"/>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200" b="1">
                <a:latin typeface="Raleway" panose="020B0604020202020204" pitchFamily="2" charset="0"/>
                <a:ea typeface="Lato" panose="020F0502020204030203" pitchFamily="34" charset="0"/>
                <a:cs typeface="Lato" panose="020F0502020204030203" pitchFamily="34" charset="0"/>
              </a:rPr>
              <a:t>Opportunities</a:t>
            </a:r>
          </a:p>
          <a:p>
            <a:pPr algn="l">
              <a:spcBef>
                <a:spcPts val="0"/>
              </a:spcBef>
            </a:pPr>
            <a:endParaRPr lang="en-US" sz="3200" b="1">
              <a:latin typeface="Raleway" panose="020B0604020202020204" pitchFamily="2" charset="0"/>
              <a:ea typeface="Lato" panose="020F0502020204030203" pitchFamily="34" charset="0"/>
              <a:cs typeface="Lato" panose="020F0502020204030203" pitchFamily="34" charset="0"/>
            </a:endParaRPr>
          </a:p>
        </p:txBody>
      </p:sp>
      <p:sp>
        <p:nvSpPr>
          <p:cNvPr id="20" name="TextBox 19">
            <a:extLst>
              <a:ext uri="{FF2B5EF4-FFF2-40B4-BE49-F238E27FC236}">
                <a16:creationId xmlns:a16="http://schemas.microsoft.com/office/drawing/2014/main" id="{B0CC8928-E107-A476-3440-95239770AD62}"/>
              </a:ext>
            </a:extLst>
          </p:cNvPr>
          <p:cNvSpPr txBox="1"/>
          <p:nvPr/>
        </p:nvSpPr>
        <p:spPr>
          <a:xfrm>
            <a:off x="6235094" y="2275960"/>
            <a:ext cx="5785738" cy="1815882"/>
          </a:xfrm>
          <a:prstGeom prst="rect">
            <a:avLst/>
          </a:prstGeom>
          <a:noFill/>
        </p:spPr>
        <p:txBody>
          <a:bodyPr wrap="square">
            <a:spAutoFit/>
          </a:bodyPr>
          <a:lstStyle/>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Growing demand for personalized medicine: Expanding market share with tailored healthcare solutions.</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Advancements in AI and data analysis: Improving efficiency and accuracy in the 3D printing process.</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Collaboration with healthcare providers: Accessing new markets and increasing sales through partnerships.</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Research and development: Driving growth and competitiveness through innovative products and technologies.</a:t>
            </a:r>
          </a:p>
        </p:txBody>
      </p:sp>
      <p:sp>
        <p:nvSpPr>
          <p:cNvPr id="21" name="Google Shape;92;p14">
            <a:extLst>
              <a:ext uri="{FF2B5EF4-FFF2-40B4-BE49-F238E27FC236}">
                <a16:creationId xmlns:a16="http://schemas.microsoft.com/office/drawing/2014/main" id="{C6454EA2-B8A7-B7FC-4217-7A5E4559AD4E}"/>
              </a:ext>
            </a:extLst>
          </p:cNvPr>
          <p:cNvSpPr txBox="1">
            <a:spLocks/>
          </p:cNvSpPr>
          <p:nvPr/>
        </p:nvSpPr>
        <p:spPr>
          <a:xfrm>
            <a:off x="6235094" y="4029574"/>
            <a:ext cx="7688700"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3200" b="1">
                <a:latin typeface="Raleway" panose="020B0604020202020204" pitchFamily="2" charset="0"/>
                <a:ea typeface="Lato" panose="020F0502020204030203" pitchFamily="34" charset="0"/>
                <a:cs typeface="Lato" panose="020F0502020204030203" pitchFamily="34" charset="0"/>
              </a:rPr>
              <a:t>Threats</a:t>
            </a:r>
          </a:p>
          <a:p>
            <a:pPr algn="l">
              <a:spcBef>
                <a:spcPts val="0"/>
              </a:spcBef>
            </a:pPr>
            <a:endParaRPr lang="en-US" sz="3200" b="1">
              <a:latin typeface="Raleway" panose="020B0604020202020204" pitchFamily="2"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957FCADA-219F-C91E-7AFF-4C53694BED1C}"/>
              </a:ext>
            </a:extLst>
          </p:cNvPr>
          <p:cNvSpPr txBox="1"/>
          <p:nvPr/>
        </p:nvSpPr>
        <p:spPr>
          <a:xfrm>
            <a:off x="6235094" y="4622379"/>
            <a:ext cx="5785738" cy="1815882"/>
          </a:xfrm>
          <a:prstGeom prst="rect">
            <a:avLst/>
          </a:prstGeom>
          <a:noFill/>
        </p:spPr>
        <p:txBody>
          <a:bodyPr wrap="square">
            <a:spAutoFit/>
          </a:bodyPr>
          <a:lstStyle/>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Competition: Challenges from other companies offering similar products and services.</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Regulatory challenges: Strict regulations impacting speed and cost of bringing new products to market.</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Technological disruption: Rapid advancements potentially outpacing current capabilities.</a:t>
            </a:r>
          </a:p>
          <a:p>
            <a:pPr marL="285750" indent="-285750" latinLnBrk="0">
              <a:buFont typeface="Arial" panose="020B0604020202020204" pitchFamily="34" charset="0"/>
              <a:buChar char="•"/>
            </a:pPr>
            <a:r>
              <a:rPr lang="en-US" sz="1400">
                <a:latin typeface="Lato" panose="020F0502020204030203" pitchFamily="34" charset="0"/>
                <a:ea typeface="Lato" panose="020F0502020204030203" pitchFamily="34" charset="0"/>
                <a:cs typeface="Lato" panose="020F0502020204030203" pitchFamily="34" charset="0"/>
              </a:rPr>
              <a:t>Intellectual property protection: Ensuring protection of proprietary technologies, designs, and processes.</a:t>
            </a:r>
          </a:p>
        </p:txBody>
      </p:sp>
    </p:spTree>
    <p:extLst>
      <p:ext uri="{BB962C8B-B14F-4D97-AF65-F5344CB8AC3E}">
        <p14:creationId xmlns:p14="http://schemas.microsoft.com/office/powerpoint/2010/main" val="1947330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7848D-CEC1-BD2A-FF8B-38715F31752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grpSp>
        <p:nvGrpSpPr>
          <p:cNvPr id="3" name="그룹 2">
            <a:extLst>
              <a:ext uri="{FF2B5EF4-FFF2-40B4-BE49-F238E27FC236}">
                <a16:creationId xmlns:a16="http://schemas.microsoft.com/office/drawing/2014/main" id="{B73CC52E-0DA1-8D78-57D2-04C6EE1D1F82}"/>
              </a:ext>
            </a:extLst>
          </p:cNvPr>
          <p:cNvGrpSpPr/>
          <p:nvPr/>
        </p:nvGrpSpPr>
        <p:grpSpPr>
          <a:xfrm>
            <a:off x="8724812" y="59144"/>
            <a:ext cx="3886376" cy="489537"/>
            <a:chOff x="495124" y="6156139"/>
            <a:chExt cx="7217910" cy="909185"/>
          </a:xfrm>
        </p:grpSpPr>
        <p:pic>
          <p:nvPicPr>
            <p:cNvPr id="6" name="그림 5">
              <a:extLst>
                <a:ext uri="{FF2B5EF4-FFF2-40B4-BE49-F238E27FC236}">
                  <a16:creationId xmlns:a16="http://schemas.microsoft.com/office/drawing/2014/main" id="{2F268A52-5DA3-E40C-6D0E-9F4C45ABC0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129" t="35860" b="38603"/>
            <a:stretch/>
          </p:blipFill>
          <p:spPr>
            <a:xfrm>
              <a:off x="495124" y="6156139"/>
              <a:ext cx="3882426" cy="584572"/>
            </a:xfrm>
            <a:prstGeom prst="rect">
              <a:avLst/>
            </a:prstGeom>
          </p:spPr>
        </p:pic>
        <p:pic>
          <p:nvPicPr>
            <p:cNvPr id="7" name="그림 6">
              <a:extLst>
                <a:ext uri="{FF2B5EF4-FFF2-40B4-BE49-F238E27FC236}">
                  <a16:creationId xmlns:a16="http://schemas.microsoft.com/office/drawing/2014/main" id="{4FDC396C-30B5-CD3D-D219-C71325BCF4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662" t="65309"/>
            <a:stretch/>
          </p:blipFill>
          <p:spPr>
            <a:xfrm>
              <a:off x="3986976" y="6271204"/>
              <a:ext cx="3726058" cy="794120"/>
            </a:xfrm>
            <a:prstGeom prst="rect">
              <a:avLst/>
            </a:prstGeom>
          </p:spPr>
        </p:pic>
      </p:grpSp>
      <p:sp>
        <p:nvSpPr>
          <p:cNvPr id="9" name="Rectangle 63">
            <a:extLst>
              <a:ext uri="{FF2B5EF4-FFF2-40B4-BE49-F238E27FC236}">
                <a16:creationId xmlns:a16="http://schemas.microsoft.com/office/drawing/2014/main" id="{A1489499-8517-C9AB-1274-959411C7325C}"/>
              </a:ext>
            </a:extLst>
          </p:cNvPr>
          <p:cNvSpPr>
            <a:spLocks noChangeArrowheads="1"/>
          </p:cNvSpPr>
          <p:nvPr/>
        </p:nvSpPr>
        <p:spPr bwMode="auto">
          <a:xfrm>
            <a:off x="-9128" y="377825"/>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12" name="Rectangle 76">
            <a:extLst>
              <a:ext uri="{FF2B5EF4-FFF2-40B4-BE49-F238E27FC236}">
                <a16:creationId xmlns:a16="http://schemas.microsoft.com/office/drawing/2014/main" id="{EBFA154E-3FE5-7327-E943-D4B5BC57D8D3}"/>
              </a:ext>
            </a:extLst>
          </p:cNvPr>
          <p:cNvSpPr>
            <a:spLocks noChangeArrowheads="1"/>
          </p:cNvSpPr>
          <p:nvPr/>
        </p:nvSpPr>
        <p:spPr bwMode="auto">
          <a:xfrm>
            <a:off x="10009631" y="6525344"/>
            <a:ext cx="2197100" cy="63500"/>
          </a:xfrm>
          <a:prstGeom prst="rect">
            <a:avLst/>
          </a:prstGeom>
          <a:solidFill>
            <a:srgbClr val="51627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 name="직사각형 52">
            <a:extLst>
              <a:ext uri="{FF2B5EF4-FFF2-40B4-BE49-F238E27FC236}">
                <a16:creationId xmlns:a16="http://schemas.microsoft.com/office/drawing/2014/main" id="{7AC79010-B096-9F66-CA3B-2BF3C3C67ACE}"/>
              </a:ext>
            </a:extLst>
          </p:cNvPr>
          <p:cNvSpPr/>
          <p:nvPr/>
        </p:nvSpPr>
        <p:spPr>
          <a:xfrm>
            <a:off x="-14731" y="0"/>
            <a:ext cx="12206731" cy="6858000"/>
          </a:xfrm>
          <a:prstGeom prst="rect">
            <a:avLst/>
          </a:prstGeom>
          <a:solidFill>
            <a:srgbClr val="516272">
              <a:alpha val="5000"/>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Google Shape;93;p14">
            <a:extLst>
              <a:ext uri="{FF2B5EF4-FFF2-40B4-BE49-F238E27FC236}">
                <a16:creationId xmlns:a16="http://schemas.microsoft.com/office/drawing/2014/main" id="{65E781C8-E0F5-56EF-0F9E-5620E1CA7219}"/>
              </a:ext>
            </a:extLst>
          </p:cNvPr>
          <p:cNvSpPr txBox="1">
            <a:spLocks/>
          </p:cNvSpPr>
          <p:nvPr/>
        </p:nvSpPr>
        <p:spPr>
          <a:xfrm>
            <a:off x="729450" y="2737725"/>
            <a:ext cx="10733100" cy="2261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marR="0" lvl="0" indent="0" algn="l" defTabSz="914400" rtl="0" eaLnBrk="1" fontAlgn="auto" latinLnBrk="0" hangingPunct="1">
              <a:lnSpc>
                <a:spcPct val="115000"/>
              </a:lnSpc>
              <a:spcBef>
                <a:spcPts val="0"/>
              </a:spcBef>
              <a:spcAft>
                <a:spcPts val="1200"/>
              </a:spcAft>
              <a:buClr>
                <a:srgbClr val="595959"/>
              </a:buClr>
              <a:buSzPts val="1300"/>
              <a:buFont typeface="Lato"/>
              <a:buNone/>
              <a:tabLst/>
              <a:defRPr/>
            </a:pPr>
            <a:endParaRPr kumimoji="0" lang="en-US" sz="2000" b="0" i="0" u="none" strike="noStrike" kern="0" cap="none" spc="0" normalizeH="0" baseline="0" noProof="0" dirty="0">
              <a:ln>
                <a:noFill/>
              </a:ln>
              <a:solidFill>
                <a:srgbClr val="595959"/>
              </a:solidFill>
              <a:effectLst/>
              <a:uLnTx/>
              <a:uFillTx/>
              <a:latin typeface="Lato"/>
              <a:ea typeface="Lato"/>
              <a:cs typeface="Lato"/>
              <a:sym typeface="Lato"/>
            </a:endParaRPr>
          </a:p>
        </p:txBody>
      </p:sp>
      <p:sp>
        <p:nvSpPr>
          <p:cNvPr id="18" name="Google Shape;92;p14">
            <a:extLst>
              <a:ext uri="{FF2B5EF4-FFF2-40B4-BE49-F238E27FC236}">
                <a16:creationId xmlns:a16="http://schemas.microsoft.com/office/drawing/2014/main" id="{C5ECC40B-77D3-6950-2BCE-F61820CA3B82}"/>
              </a:ext>
            </a:extLst>
          </p:cNvPr>
          <p:cNvSpPr txBox="1">
            <a:spLocks/>
          </p:cNvSpPr>
          <p:nvPr/>
        </p:nvSpPr>
        <p:spPr>
          <a:xfrm>
            <a:off x="729450" y="836712"/>
            <a:ext cx="10623134" cy="535200"/>
          </a:xfrm>
          <a:prstGeom prst="rect">
            <a:avLst/>
          </a:prstGeom>
        </p:spPr>
        <p:txBody>
          <a:bodyPr spcFirstLastPara="1" wrap="square" lIns="91425" tIns="91425" rIns="91425" bIns="91425" anchor="t" anchorCtr="0">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spcBef>
                <a:spcPts val="0"/>
              </a:spcBef>
            </a:pPr>
            <a:r>
              <a:rPr lang="en-US" sz="4500" b="1" dirty="0">
                <a:latin typeface="Raleway" panose="020B0604020202020204" pitchFamily="2" charset="0"/>
                <a:ea typeface="Lato" panose="020F0502020204030203" pitchFamily="34" charset="0"/>
                <a:cs typeface="Lato" panose="020F0502020204030203" pitchFamily="34" charset="0"/>
              </a:rPr>
              <a:t>Business Problem</a:t>
            </a:r>
          </a:p>
          <a:p>
            <a:pPr algn="l">
              <a:spcBef>
                <a:spcPts val="0"/>
              </a:spcBef>
            </a:pPr>
            <a:endParaRPr lang="en-US" sz="4500" b="1" dirty="0">
              <a:latin typeface="Raleway" panose="020B0604020202020204" pitchFamily="2" charset="0"/>
              <a:ea typeface="Lato" panose="020F0502020204030203" pitchFamily="34" charset="0"/>
              <a:cs typeface="Lato" panose="020F0502020204030203" pitchFamily="34" charset="0"/>
            </a:endParaRPr>
          </a:p>
        </p:txBody>
      </p:sp>
      <p:sp>
        <p:nvSpPr>
          <p:cNvPr id="4" name="Google Shape;99;p15">
            <a:extLst>
              <a:ext uri="{FF2B5EF4-FFF2-40B4-BE49-F238E27FC236}">
                <a16:creationId xmlns:a16="http://schemas.microsoft.com/office/drawing/2014/main" id="{6C95926A-B9CE-A2A6-9CBB-1A6AC46CFC75}"/>
              </a:ext>
            </a:extLst>
          </p:cNvPr>
          <p:cNvSpPr txBox="1">
            <a:spLocks/>
          </p:cNvSpPr>
          <p:nvPr/>
        </p:nvSpPr>
        <p:spPr>
          <a:xfrm>
            <a:off x="5604" y="1699776"/>
            <a:ext cx="11851036" cy="4902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Attendee Segmentation:</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Cluster attendees based on 'Industry', 'Organization', 'Job Title', 'Country/Region', and 'Source Name' for enhanced understanding of attendee demographics.</a:t>
            </a:r>
          </a:p>
          <a:p>
            <a:pPr marL="146050" indent="0">
              <a:buNone/>
            </a:pPr>
            <a:endParaRPr lang="en-US" dirty="0">
              <a:solidFill>
                <a:schemeClr val="tx1"/>
              </a:solidFill>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Event Attendance Prediction:</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Utilize features like 'Industry', 'Organization', 'Job Title', 'Country/Region', etc., to predict likely attendance for future events.</a:t>
            </a:r>
          </a:p>
          <a:p>
            <a:pPr marL="146050" indent="0">
              <a:buNone/>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Webinar/Session Optimization:</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Analyze 'Time in Session (minutes)', 'Join Time', 'Leave Time', and 'Questions &amp; Comments' to optimize the timing and content of sessions.</a:t>
            </a:r>
          </a:p>
          <a:p>
            <a:pPr marL="146050" indent="0">
              <a:buNone/>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Consent Management:</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Observe fields related to consent to understand attendee comfort levels with data sharing and recording, thereby improving data usage planning and addressing privacy concerns.</a:t>
            </a:r>
          </a:p>
          <a:p>
            <a:pPr marL="146050" indent="0">
              <a:buNone/>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Sponsorship Analysis:</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If 'Source Name' indicates sponsors, analyze the success of different sponsors in attracting attendees.</a:t>
            </a:r>
          </a:p>
          <a:p>
            <a:pPr marL="146050" indent="0">
              <a:buNone/>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Attendee Origin Analysis:</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Examine 'Country/Region', 'City', 'State/Province', and 'Zip/Postal Code' to gain insights into the geographical distribution of attendees for targeted marketing efforts.</a:t>
            </a:r>
          </a:p>
          <a:p>
            <a:pPr marL="146050" indent="0">
              <a:buNone/>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Marketing Channel Effectiveness:</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Analyze 'Email' domain, '</a:t>
            </a:r>
            <a:r>
              <a:rPr lang="en-US" b="0" i="0" dirty="0" err="1">
                <a:solidFill>
                  <a:schemeClr val="tx1"/>
                </a:solidFill>
                <a:effectLst/>
                <a:latin typeface="Lato" panose="020F0502020204030203" pitchFamily="34" charset="0"/>
                <a:ea typeface="Lato" panose="020F0502020204030203" pitchFamily="34" charset="0"/>
                <a:cs typeface="Lato" panose="020F0502020204030203" pitchFamily="34" charset="0"/>
              </a:rPr>
              <a:t>Linkedin</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Link', and 'Source Name' to determine which marketing channels drive the highest event attendance.</a:t>
            </a:r>
          </a:p>
          <a:p>
            <a:pPr marL="146050" indent="0">
              <a:buNone/>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b="1" i="0" dirty="0">
                <a:solidFill>
                  <a:schemeClr val="tx1"/>
                </a:solidFill>
                <a:effectLst/>
                <a:latin typeface="Lato" panose="020F0502020204030203" pitchFamily="34" charset="0"/>
                <a:ea typeface="Lato" panose="020F0502020204030203" pitchFamily="34" charset="0"/>
                <a:cs typeface="Lato" panose="020F0502020204030203" pitchFamily="34" charset="0"/>
              </a:rPr>
              <a:t>Session Feedback Analysis:</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Mine 'Questions &amp; Comments' for insights about the sessions' strengths and areas for improvement</a:t>
            </a:r>
            <a:r>
              <a:rPr lang="en-US" dirty="0">
                <a:solidFill>
                  <a:schemeClr val="tx1"/>
                </a:solidFill>
                <a:latin typeface="Lato" panose="020F0502020204030203" pitchFamily="34" charset="0"/>
                <a:ea typeface="Lato" panose="020F0502020204030203" pitchFamily="34" charset="0"/>
                <a:cs typeface="Lato" panose="020F0502020204030203" pitchFamily="34" charset="0"/>
              </a:rPr>
              <a:t>.</a:t>
            </a: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p:txBody>
      </p:sp>
      <p:grpSp>
        <p:nvGrpSpPr>
          <p:cNvPr id="11" name="Group 10">
            <a:extLst>
              <a:ext uri="{FF2B5EF4-FFF2-40B4-BE49-F238E27FC236}">
                <a16:creationId xmlns:a16="http://schemas.microsoft.com/office/drawing/2014/main" id="{08FC1CA3-9303-8472-6727-29E3410EB082}"/>
              </a:ext>
            </a:extLst>
          </p:cNvPr>
          <p:cNvGrpSpPr/>
          <p:nvPr/>
        </p:nvGrpSpPr>
        <p:grpSpPr>
          <a:xfrm>
            <a:off x="10641124" y="5553379"/>
            <a:ext cx="1491208" cy="1018304"/>
            <a:chOff x="746448" y="-502785"/>
            <a:chExt cx="3600400" cy="2458613"/>
          </a:xfrm>
        </p:grpSpPr>
        <p:pic>
          <p:nvPicPr>
            <p:cNvPr id="8" name="Graphic 7">
              <a:extLst>
                <a:ext uri="{FF2B5EF4-FFF2-40B4-BE49-F238E27FC236}">
                  <a16:creationId xmlns:a16="http://schemas.microsoft.com/office/drawing/2014/main" id="{00AF28AC-DACB-10E4-4BA2-324AE4E93D0D}"/>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7050"/>
            <a:stretch/>
          </p:blipFill>
          <p:spPr>
            <a:xfrm>
              <a:off x="751248" y="-502785"/>
              <a:ext cx="3595600" cy="2263441"/>
            </a:xfrm>
            <a:prstGeom prst="rect">
              <a:avLst/>
            </a:prstGeom>
          </p:spPr>
        </p:pic>
        <p:pic>
          <p:nvPicPr>
            <p:cNvPr id="10" name="Graphic 9">
              <a:extLst>
                <a:ext uri="{FF2B5EF4-FFF2-40B4-BE49-F238E27FC236}">
                  <a16:creationId xmlns:a16="http://schemas.microsoft.com/office/drawing/2014/main" id="{28DFED5E-D1F1-8AA2-112E-49FA61E27B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961"/>
            <a:stretch/>
          </p:blipFill>
          <p:spPr>
            <a:xfrm>
              <a:off x="746448" y="-454632"/>
              <a:ext cx="3595600" cy="2410460"/>
            </a:xfrm>
            <a:prstGeom prst="rect">
              <a:avLst/>
            </a:prstGeom>
          </p:spPr>
        </p:pic>
      </p:grpSp>
    </p:spTree>
    <p:extLst>
      <p:ext uri="{BB962C8B-B14F-4D97-AF65-F5344CB8AC3E}">
        <p14:creationId xmlns:p14="http://schemas.microsoft.com/office/powerpoint/2010/main" val="19792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CA741-DC01-DB31-CC16-BAB609DC78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b="15862"/>
          <a:stretch/>
        </p:blipFill>
        <p:spPr>
          <a:xfrm flipV="1">
            <a:off x="-19674" y="-1"/>
            <a:ext cx="12226403" cy="6858000"/>
          </a:xfrm>
          <a:prstGeom prst="rect">
            <a:avLst/>
          </a:prstGeom>
        </p:spPr>
      </p:pic>
      <p:sp>
        <p:nvSpPr>
          <p:cNvPr id="6" name="직사각형 52">
            <a:extLst>
              <a:ext uri="{FF2B5EF4-FFF2-40B4-BE49-F238E27FC236}">
                <a16:creationId xmlns:a16="http://schemas.microsoft.com/office/drawing/2014/main" id="{2D5F86F0-343C-8FDF-97BC-3A10431F0CB1}"/>
              </a:ext>
            </a:extLst>
          </p:cNvPr>
          <p:cNvSpPr/>
          <p:nvPr/>
        </p:nvSpPr>
        <p:spPr>
          <a:xfrm>
            <a:off x="-14731" y="0"/>
            <a:ext cx="12206731" cy="6858000"/>
          </a:xfrm>
          <a:prstGeom prst="rect">
            <a:avLst/>
          </a:prstGeom>
          <a:solidFill>
            <a:srgbClr val="DBE0E5">
              <a:alpha val="49804"/>
            </a:srgbClr>
          </a:solidFill>
          <a:ln>
            <a:noFill/>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24" name="Group 123">
            <a:extLst>
              <a:ext uri="{FF2B5EF4-FFF2-40B4-BE49-F238E27FC236}">
                <a16:creationId xmlns:a16="http://schemas.microsoft.com/office/drawing/2014/main" id="{F56AAB15-0B45-AF73-42E9-97569CDA05EB}"/>
              </a:ext>
            </a:extLst>
          </p:cNvPr>
          <p:cNvGrpSpPr/>
          <p:nvPr/>
        </p:nvGrpSpPr>
        <p:grpSpPr>
          <a:xfrm>
            <a:off x="-29460" y="-48221"/>
            <a:ext cx="4171458" cy="6954443"/>
            <a:chOff x="-19674" y="0"/>
            <a:chExt cx="3086104" cy="5144996"/>
          </a:xfrm>
        </p:grpSpPr>
        <p:sp>
          <p:nvSpPr>
            <p:cNvPr id="2" name="Google Shape;387;p33">
              <a:extLst>
                <a:ext uri="{FF2B5EF4-FFF2-40B4-BE49-F238E27FC236}">
                  <a16:creationId xmlns:a16="http://schemas.microsoft.com/office/drawing/2014/main" id="{0B504C88-AB59-5695-3A41-38D25EFC1A41}"/>
                </a:ext>
              </a:extLst>
            </p:cNvPr>
            <p:cNvSpPr/>
            <p:nvPr/>
          </p:nvSpPr>
          <p:spPr>
            <a:xfrm>
              <a:off x="-19674"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 name="Google Shape;388;p33">
              <a:extLst>
                <a:ext uri="{FF2B5EF4-FFF2-40B4-BE49-F238E27FC236}">
                  <a16:creationId xmlns:a16="http://schemas.microsoft.com/office/drawing/2014/main" id="{D588523A-D757-3B76-593E-852522E92A6A}"/>
                </a:ext>
              </a:extLst>
            </p:cNvPr>
            <p:cNvSpPr/>
            <p:nvPr/>
          </p:nvSpPr>
          <p:spPr>
            <a:xfrm>
              <a:off x="1009022" y="30861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 name="Google Shape;389;p33">
              <a:extLst>
                <a:ext uri="{FF2B5EF4-FFF2-40B4-BE49-F238E27FC236}">
                  <a16:creationId xmlns:a16="http://schemas.microsoft.com/office/drawing/2014/main" id="{C0CD3CDD-08E9-4BBB-7965-0EEE125B3EB7}"/>
                </a:ext>
              </a:extLst>
            </p:cNvPr>
            <p:cNvSpPr/>
            <p:nvPr/>
          </p:nvSpPr>
          <p:spPr>
            <a:xfrm>
              <a:off x="-19674" y="20558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7" name="Google Shape;390;p33">
              <a:extLst>
                <a:ext uri="{FF2B5EF4-FFF2-40B4-BE49-F238E27FC236}">
                  <a16:creationId xmlns:a16="http://schemas.microsoft.com/office/drawing/2014/main" id="{A472AD6D-5B23-130C-3CEF-ACAD4DE5FFB2}"/>
                </a:ext>
              </a:extLst>
            </p:cNvPr>
            <p:cNvSpPr/>
            <p:nvPr/>
          </p:nvSpPr>
          <p:spPr>
            <a:xfrm>
              <a:off x="2037730" y="20574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8" name="Google Shape;391;p33">
              <a:extLst>
                <a:ext uri="{FF2B5EF4-FFF2-40B4-BE49-F238E27FC236}">
                  <a16:creationId xmlns:a16="http://schemas.microsoft.com/office/drawing/2014/main" id="{A36FE874-980A-66F6-3795-A67610AF795A}"/>
                </a:ext>
              </a:extLst>
            </p:cNvPr>
            <p:cNvSpPr/>
            <p:nvPr/>
          </p:nvSpPr>
          <p:spPr>
            <a:xfrm>
              <a:off x="1009034" y="10287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0" name="Google Shape;392;p33">
              <a:extLst>
                <a:ext uri="{FF2B5EF4-FFF2-40B4-BE49-F238E27FC236}">
                  <a16:creationId xmlns:a16="http://schemas.microsoft.com/office/drawing/2014/main" id="{25E29C67-09BD-0F64-E2CE-BFA62DF1978E}"/>
                </a:ext>
              </a:extLst>
            </p:cNvPr>
            <p:cNvSpPr/>
            <p:nvPr/>
          </p:nvSpPr>
          <p:spPr>
            <a:xfrm>
              <a:off x="2037730" y="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1" name="Google Shape;393;p33">
              <a:extLst>
                <a:ext uri="{FF2B5EF4-FFF2-40B4-BE49-F238E27FC236}">
                  <a16:creationId xmlns:a16="http://schemas.microsoft.com/office/drawing/2014/main" id="{7FF0DBEF-04BC-2670-B4F4-6B8D2ECB8252}"/>
                </a:ext>
              </a:extLst>
            </p:cNvPr>
            <p:cNvSpPr/>
            <p:nvPr/>
          </p:nvSpPr>
          <p:spPr>
            <a:xfrm>
              <a:off x="2037730" y="4114800"/>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13" name="Google Shape;394;p33">
              <a:extLst>
                <a:ext uri="{FF2B5EF4-FFF2-40B4-BE49-F238E27FC236}">
                  <a16:creationId xmlns:a16="http://schemas.microsoft.com/office/drawing/2014/main" id="{639E43C9-A463-344A-238F-A8B48FC4A751}"/>
                </a:ext>
              </a:extLst>
            </p:cNvPr>
            <p:cNvSpPr/>
            <p:nvPr/>
          </p:nvSpPr>
          <p:spPr>
            <a:xfrm>
              <a:off x="-19674" y="4116296"/>
              <a:ext cx="1028700" cy="1028700"/>
            </a:xfrm>
            <a:prstGeom prst="rect">
              <a:avLst/>
            </a:prstGeom>
            <a:solidFill>
              <a:srgbClr val="030A3A">
                <a:alpha val="25000"/>
              </a:srgbClr>
            </a:solid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nvGrpSpPr>
            <p:cNvPr id="14" name="Google Shape;1472;p55">
              <a:extLst>
                <a:ext uri="{FF2B5EF4-FFF2-40B4-BE49-F238E27FC236}">
                  <a16:creationId xmlns:a16="http://schemas.microsoft.com/office/drawing/2014/main" id="{D576444D-6A36-D83C-18BE-E4EB01D825CD}"/>
                </a:ext>
              </a:extLst>
            </p:cNvPr>
            <p:cNvGrpSpPr/>
            <p:nvPr/>
          </p:nvGrpSpPr>
          <p:grpSpPr>
            <a:xfrm>
              <a:off x="2241152" y="2367080"/>
              <a:ext cx="621846" cy="409327"/>
              <a:chOff x="12621556" y="3261444"/>
              <a:chExt cx="1687049" cy="1110793"/>
            </a:xfrm>
          </p:grpSpPr>
          <p:sp>
            <p:nvSpPr>
              <p:cNvPr id="15" name="Google Shape;1473;p55">
                <a:extLst>
                  <a:ext uri="{FF2B5EF4-FFF2-40B4-BE49-F238E27FC236}">
                    <a16:creationId xmlns:a16="http://schemas.microsoft.com/office/drawing/2014/main" id="{A4A9D064-71B0-2149-7949-BCA1FDC9E512}"/>
                  </a:ext>
                </a:extLst>
              </p:cNvPr>
              <p:cNvSpPr/>
              <p:nvPr/>
            </p:nvSpPr>
            <p:spPr>
              <a:xfrm>
                <a:off x="12850807" y="3261444"/>
                <a:ext cx="1457799" cy="1110793"/>
              </a:xfrm>
              <a:custGeom>
                <a:avLst/>
                <a:gdLst/>
                <a:ahLst/>
                <a:cxnLst/>
                <a:rect l="l" t="t" r="r" b="b"/>
                <a:pathLst>
                  <a:path w="18848" h="14362" extrusionOk="0">
                    <a:moveTo>
                      <a:pt x="1" y="1"/>
                    </a:moveTo>
                    <a:lnTo>
                      <a:pt x="1" y="14361"/>
                    </a:lnTo>
                    <a:lnTo>
                      <a:pt x="13280" y="14361"/>
                    </a:lnTo>
                    <a:lnTo>
                      <a:pt x="18848" y="10856"/>
                    </a:lnTo>
                    <a:lnTo>
                      <a:pt x="18848"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474;p55">
                <a:extLst>
                  <a:ext uri="{FF2B5EF4-FFF2-40B4-BE49-F238E27FC236}">
                    <a16:creationId xmlns:a16="http://schemas.microsoft.com/office/drawing/2014/main" id="{4A381610-FF4A-71AD-C80E-186B3EDBBDA5}"/>
                  </a:ext>
                </a:extLst>
              </p:cNvPr>
              <p:cNvSpPr/>
              <p:nvPr/>
            </p:nvSpPr>
            <p:spPr>
              <a:xfrm>
                <a:off x="12939135" y="3328036"/>
                <a:ext cx="1281220" cy="975985"/>
              </a:xfrm>
              <a:custGeom>
                <a:avLst/>
                <a:gdLst/>
                <a:ahLst/>
                <a:cxnLst/>
                <a:rect l="l" t="t" r="r" b="b"/>
                <a:pathLst>
                  <a:path w="16565" h="12619" extrusionOk="0">
                    <a:moveTo>
                      <a:pt x="0" y="1"/>
                    </a:moveTo>
                    <a:lnTo>
                      <a:pt x="0" y="12619"/>
                    </a:lnTo>
                    <a:lnTo>
                      <a:pt x="11657" y="12619"/>
                    </a:lnTo>
                    <a:lnTo>
                      <a:pt x="16564" y="9535"/>
                    </a:lnTo>
                    <a:lnTo>
                      <a:pt x="1656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475;p55">
                <a:extLst>
                  <a:ext uri="{FF2B5EF4-FFF2-40B4-BE49-F238E27FC236}">
                    <a16:creationId xmlns:a16="http://schemas.microsoft.com/office/drawing/2014/main" id="{344107C4-C1BF-C7B8-8AD7-E601261101DB}"/>
                  </a:ext>
                </a:extLst>
              </p:cNvPr>
              <p:cNvSpPr/>
              <p:nvPr/>
            </p:nvSpPr>
            <p:spPr>
              <a:xfrm>
                <a:off x="13008823" y="3809802"/>
                <a:ext cx="1100001" cy="116246"/>
              </a:xfrm>
              <a:custGeom>
                <a:avLst/>
                <a:gdLst/>
                <a:ahLst/>
                <a:cxnLst/>
                <a:rect l="l" t="t" r="r" b="b"/>
                <a:pathLst>
                  <a:path w="14222" h="1503" extrusionOk="0">
                    <a:moveTo>
                      <a:pt x="1" y="1"/>
                    </a:moveTo>
                    <a:lnTo>
                      <a:pt x="1" y="1503"/>
                    </a:lnTo>
                    <a:lnTo>
                      <a:pt x="14221" y="1503"/>
                    </a:lnTo>
                    <a:lnTo>
                      <a:pt x="14221" y="1"/>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476;p55">
                <a:extLst>
                  <a:ext uri="{FF2B5EF4-FFF2-40B4-BE49-F238E27FC236}">
                    <a16:creationId xmlns:a16="http://schemas.microsoft.com/office/drawing/2014/main" id="{4C6007BE-122B-1358-438D-15F8B92900FD}"/>
                  </a:ext>
                </a:extLst>
              </p:cNvPr>
              <p:cNvSpPr/>
              <p:nvPr/>
            </p:nvSpPr>
            <p:spPr>
              <a:xfrm>
                <a:off x="13008823" y="3450469"/>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477;p55">
                <a:extLst>
                  <a:ext uri="{FF2B5EF4-FFF2-40B4-BE49-F238E27FC236}">
                    <a16:creationId xmlns:a16="http://schemas.microsoft.com/office/drawing/2014/main" id="{7ADA096A-D659-ABAA-72FE-71E5ECD81C48}"/>
                  </a:ext>
                </a:extLst>
              </p:cNvPr>
              <p:cNvSpPr/>
              <p:nvPr/>
            </p:nvSpPr>
            <p:spPr>
              <a:xfrm>
                <a:off x="13008823" y="3630136"/>
                <a:ext cx="1100001" cy="116246"/>
              </a:xfrm>
              <a:custGeom>
                <a:avLst/>
                <a:gdLst/>
                <a:ahLst/>
                <a:cxnLst/>
                <a:rect l="l" t="t" r="r" b="b"/>
                <a:pathLst>
                  <a:path w="14222" h="1503" extrusionOk="0">
                    <a:moveTo>
                      <a:pt x="1" y="0"/>
                    </a:moveTo>
                    <a:lnTo>
                      <a:pt x="1" y="1503"/>
                    </a:lnTo>
                    <a:lnTo>
                      <a:pt x="14221" y="1503"/>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478;p55">
                <a:extLst>
                  <a:ext uri="{FF2B5EF4-FFF2-40B4-BE49-F238E27FC236}">
                    <a16:creationId xmlns:a16="http://schemas.microsoft.com/office/drawing/2014/main" id="{AF14900A-1027-C7BF-5F94-801AA96BF842}"/>
                  </a:ext>
                </a:extLst>
              </p:cNvPr>
              <p:cNvSpPr/>
              <p:nvPr/>
            </p:nvSpPr>
            <p:spPr>
              <a:xfrm>
                <a:off x="13008823" y="3989546"/>
                <a:ext cx="1100001" cy="116246"/>
              </a:xfrm>
              <a:custGeom>
                <a:avLst/>
                <a:gdLst/>
                <a:ahLst/>
                <a:cxnLst/>
                <a:rect l="l" t="t" r="r" b="b"/>
                <a:pathLst>
                  <a:path w="14222" h="1503" extrusionOk="0">
                    <a:moveTo>
                      <a:pt x="1" y="0"/>
                    </a:moveTo>
                    <a:lnTo>
                      <a:pt x="1" y="1502"/>
                    </a:lnTo>
                    <a:lnTo>
                      <a:pt x="14221" y="1502"/>
                    </a:lnTo>
                    <a:lnTo>
                      <a:pt x="14221"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479;p55">
                <a:extLst>
                  <a:ext uri="{FF2B5EF4-FFF2-40B4-BE49-F238E27FC236}">
                    <a16:creationId xmlns:a16="http://schemas.microsoft.com/office/drawing/2014/main" id="{EE511DC3-AF9A-E876-948B-2A5B41AF9387}"/>
                  </a:ext>
                </a:extLst>
              </p:cNvPr>
              <p:cNvSpPr/>
              <p:nvPr/>
            </p:nvSpPr>
            <p:spPr>
              <a:xfrm>
                <a:off x="13877871" y="4101074"/>
                <a:ext cx="430734" cy="271163"/>
              </a:xfrm>
              <a:custGeom>
                <a:avLst/>
                <a:gdLst/>
                <a:ahLst/>
                <a:cxnLst/>
                <a:rect l="l" t="t" r="r" b="b"/>
                <a:pathLst>
                  <a:path w="5569" h="3506" extrusionOk="0">
                    <a:moveTo>
                      <a:pt x="1" y="0"/>
                    </a:moveTo>
                    <a:lnTo>
                      <a:pt x="1" y="3505"/>
                    </a:lnTo>
                    <a:lnTo>
                      <a:pt x="5569"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480;p55">
                <a:extLst>
                  <a:ext uri="{FF2B5EF4-FFF2-40B4-BE49-F238E27FC236}">
                    <a16:creationId xmlns:a16="http://schemas.microsoft.com/office/drawing/2014/main" id="{588D32DE-EF5F-E138-D476-10B5565CC725}"/>
                  </a:ext>
                </a:extLst>
              </p:cNvPr>
              <p:cNvSpPr/>
              <p:nvPr/>
            </p:nvSpPr>
            <p:spPr>
              <a:xfrm>
                <a:off x="13097151" y="3726195"/>
                <a:ext cx="258796" cy="258788"/>
              </a:xfrm>
              <a:custGeom>
                <a:avLst/>
                <a:gdLst/>
                <a:ahLst/>
                <a:cxnLst/>
                <a:rect l="l" t="t" r="r" b="b"/>
                <a:pathLst>
                  <a:path w="3346" h="3346" extrusionOk="0">
                    <a:moveTo>
                      <a:pt x="2784" y="0"/>
                    </a:moveTo>
                    <a:lnTo>
                      <a:pt x="461" y="821"/>
                    </a:lnTo>
                    <a:lnTo>
                      <a:pt x="0" y="2844"/>
                    </a:lnTo>
                    <a:lnTo>
                      <a:pt x="1823" y="3165"/>
                    </a:lnTo>
                    <a:lnTo>
                      <a:pt x="2885" y="3345"/>
                    </a:lnTo>
                    <a:lnTo>
                      <a:pt x="3345" y="2864"/>
                    </a:lnTo>
                    <a:lnTo>
                      <a:pt x="3045" y="1362"/>
                    </a:lnTo>
                    <a:lnTo>
                      <a:pt x="2784" y="0"/>
                    </a:ln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481;p55">
                <a:extLst>
                  <a:ext uri="{FF2B5EF4-FFF2-40B4-BE49-F238E27FC236}">
                    <a16:creationId xmlns:a16="http://schemas.microsoft.com/office/drawing/2014/main" id="{E1B32C16-7763-41B6-C20C-A353CC3BB8E5}"/>
                  </a:ext>
                </a:extLst>
              </p:cNvPr>
              <p:cNvSpPr/>
              <p:nvPr/>
            </p:nvSpPr>
            <p:spPr>
              <a:xfrm>
                <a:off x="12664947" y="3306380"/>
                <a:ext cx="590297" cy="584091"/>
              </a:xfrm>
              <a:custGeom>
                <a:avLst/>
                <a:gdLst/>
                <a:ahLst/>
                <a:cxnLst/>
                <a:rect l="l" t="t" r="r" b="b"/>
                <a:pathLst>
                  <a:path w="7632" h="7552" extrusionOk="0">
                    <a:moveTo>
                      <a:pt x="1322" y="0"/>
                    </a:moveTo>
                    <a:lnTo>
                      <a:pt x="0" y="1362"/>
                    </a:lnTo>
                    <a:lnTo>
                      <a:pt x="6309" y="7551"/>
                    </a:lnTo>
                    <a:lnTo>
                      <a:pt x="7631" y="6189"/>
                    </a:lnTo>
                    <a:lnTo>
                      <a:pt x="1322" y="0"/>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482;p55">
                <a:extLst>
                  <a:ext uri="{FF2B5EF4-FFF2-40B4-BE49-F238E27FC236}">
                    <a16:creationId xmlns:a16="http://schemas.microsoft.com/office/drawing/2014/main" id="{3CC8F6A0-19AD-7DB5-C2C5-E73A11D174DF}"/>
                  </a:ext>
                </a:extLst>
              </p:cNvPr>
              <p:cNvSpPr/>
              <p:nvPr/>
            </p:nvSpPr>
            <p:spPr>
              <a:xfrm>
                <a:off x="12767197" y="3263764"/>
                <a:ext cx="545360" cy="521366"/>
              </a:xfrm>
              <a:custGeom>
                <a:avLst/>
                <a:gdLst/>
                <a:ahLst/>
                <a:cxnLst/>
                <a:rect l="l" t="t" r="r" b="b"/>
                <a:pathLst>
                  <a:path w="7051" h="6741" extrusionOk="0">
                    <a:moveTo>
                      <a:pt x="744" y="1"/>
                    </a:moveTo>
                    <a:cubicBezTo>
                      <a:pt x="616" y="1"/>
                      <a:pt x="491" y="51"/>
                      <a:pt x="401" y="151"/>
                    </a:cubicBezTo>
                    <a:lnTo>
                      <a:pt x="0" y="572"/>
                    </a:lnTo>
                    <a:lnTo>
                      <a:pt x="6309" y="6740"/>
                    </a:lnTo>
                    <a:lnTo>
                      <a:pt x="7050" y="5999"/>
                    </a:lnTo>
                    <a:lnTo>
                      <a:pt x="1102" y="151"/>
                    </a:lnTo>
                    <a:cubicBezTo>
                      <a:pt x="1002" y="51"/>
                      <a:pt x="872" y="1"/>
                      <a:pt x="744"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483;p55">
                <a:extLst>
                  <a:ext uri="{FF2B5EF4-FFF2-40B4-BE49-F238E27FC236}">
                    <a16:creationId xmlns:a16="http://schemas.microsoft.com/office/drawing/2014/main" id="{92E59177-B56B-96FC-4657-9DF3A1C25365}"/>
                  </a:ext>
                </a:extLst>
              </p:cNvPr>
              <p:cNvSpPr/>
              <p:nvPr/>
            </p:nvSpPr>
            <p:spPr>
              <a:xfrm>
                <a:off x="12621556" y="3411720"/>
                <a:ext cx="531437" cy="534514"/>
              </a:xfrm>
              <a:custGeom>
                <a:avLst/>
                <a:gdLst/>
                <a:ahLst/>
                <a:cxnLst/>
                <a:rect l="l" t="t" r="r" b="b"/>
                <a:pathLst>
                  <a:path w="6871" h="6911" extrusionOk="0">
                    <a:moveTo>
                      <a:pt x="561" y="0"/>
                    </a:moveTo>
                    <a:lnTo>
                      <a:pt x="201" y="381"/>
                    </a:lnTo>
                    <a:cubicBezTo>
                      <a:pt x="1" y="561"/>
                      <a:pt x="1" y="882"/>
                      <a:pt x="201" y="1082"/>
                    </a:cubicBezTo>
                    <a:lnTo>
                      <a:pt x="6149" y="6910"/>
                    </a:lnTo>
                    <a:lnTo>
                      <a:pt x="6870" y="6189"/>
                    </a:lnTo>
                    <a:lnTo>
                      <a:pt x="561"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484;p55">
                <a:extLst>
                  <a:ext uri="{FF2B5EF4-FFF2-40B4-BE49-F238E27FC236}">
                    <a16:creationId xmlns:a16="http://schemas.microsoft.com/office/drawing/2014/main" id="{A6EF781D-4DB1-A839-EAEB-756549ADD170}"/>
                  </a:ext>
                </a:extLst>
              </p:cNvPr>
              <p:cNvSpPr/>
              <p:nvPr/>
            </p:nvSpPr>
            <p:spPr>
              <a:xfrm>
                <a:off x="12743916" y="3385347"/>
                <a:ext cx="511328" cy="505124"/>
              </a:xfrm>
              <a:custGeom>
                <a:avLst/>
                <a:gdLst/>
                <a:ahLst/>
                <a:cxnLst/>
                <a:rect l="l" t="t" r="r" b="b"/>
                <a:pathLst>
                  <a:path w="6611" h="6531" extrusionOk="0">
                    <a:moveTo>
                      <a:pt x="1343" y="1"/>
                    </a:moveTo>
                    <a:lnTo>
                      <a:pt x="1" y="1343"/>
                    </a:lnTo>
                    <a:lnTo>
                      <a:pt x="5288" y="6530"/>
                    </a:lnTo>
                    <a:lnTo>
                      <a:pt x="6610" y="5168"/>
                    </a:lnTo>
                    <a:lnTo>
                      <a:pt x="1343" y="1"/>
                    </a:lnTo>
                    <a:close/>
                  </a:path>
                </a:pathLst>
              </a:custGeom>
              <a:solidFill>
                <a:srgbClr val="17C4C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485;p55">
                <a:extLst>
                  <a:ext uri="{FF2B5EF4-FFF2-40B4-BE49-F238E27FC236}">
                    <a16:creationId xmlns:a16="http://schemas.microsoft.com/office/drawing/2014/main" id="{CFC4268E-6DC0-EBE4-FA3E-6858B78D2A20}"/>
                  </a:ext>
                </a:extLst>
              </p:cNvPr>
              <p:cNvSpPr/>
              <p:nvPr/>
            </p:nvSpPr>
            <p:spPr>
              <a:xfrm>
                <a:off x="12847713" y="3326489"/>
                <a:ext cx="464843" cy="458641"/>
              </a:xfrm>
              <a:custGeom>
                <a:avLst/>
                <a:gdLst/>
                <a:ahLst/>
                <a:cxnLst/>
                <a:rect l="l" t="t" r="r" b="b"/>
                <a:pathLst>
                  <a:path w="6010" h="5930" extrusionOk="0">
                    <a:moveTo>
                      <a:pt x="722" y="1"/>
                    </a:moveTo>
                    <a:lnTo>
                      <a:pt x="1" y="762"/>
                    </a:lnTo>
                    <a:lnTo>
                      <a:pt x="5268" y="5929"/>
                    </a:lnTo>
                    <a:lnTo>
                      <a:pt x="600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486;p55">
                <a:extLst>
                  <a:ext uri="{FF2B5EF4-FFF2-40B4-BE49-F238E27FC236}">
                    <a16:creationId xmlns:a16="http://schemas.microsoft.com/office/drawing/2014/main" id="{98B3ADF8-E3D8-22CF-C821-4E869A3FCF5B}"/>
                  </a:ext>
                </a:extLst>
              </p:cNvPr>
              <p:cNvSpPr/>
              <p:nvPr/>
            </p:nvSpPr>
            <p:spPr>
              <a:xfrm>
                <a:off x="12689697" y="3490687"/>
                <a:ext cx="463297" cy="457094"/>
              </a:xfrm>
              <a:custGeom>
                <a:avLst/>
                <a:gdLst/>
                <a:ahLst/>
                <a:cxnLst/>
                <a:rect l="l" t="t" r="r" b="b"/>
                <a:pathLst>
                  <a:path w="5990" h="5910" extrusionOk="0">
                    <a:moveTo>
                      <a:pt x="722" y="1"/>
                    </a:moveTo>
                    <a:lnTo>
                      <a:pt x="1" y="722"/>
                    </a:lnTo>
                    <a:lnTo>
                      <a:pt x="5288" y="5909"/>
                    </a:lnTo>
                    <a:lnTo>
                      <a:pt x="5989" y="5168"/>
                    </a:lnTo>
                    <a:lnTo>
                      <a:pt x="722" y="1"/>
                    </a:lnTo>
                    <a:close/>
                  </a:path>
                </a:pathLst>
              </a:custGeom>
              <a:solidFill>
                <a:srgbClr val="14A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487;p55">
                <a:extLst>
                  <a:ext uri="{FF2B5EF4-FFF2-40B4-BE49-F238E27FC236}">
                    <a16:creationId xmlns:a16="http://schemas.microsoft.com/office/drawing/2014/main" id="{C7F3F36A-AFA4-539D-8E46-25B4F0F3A16A}"/>
                  </a:ext>
                </a:extLst>
              </p:cNvPr>
              <p:cNvSpPr/>
              <p:nvPr/>
            </p:nvSpPr>
            <p:spPr>
              <a:xfrm>
                <a:off x="13095604" y="3710417"/>
                <a:ext cx="216953" cy="235817"/>
              </a:xfrm>
              <a:custGeom>
                <a:avLst/>
                <a:gdLst/>
                <a:ahLst/>
                <a:cxnLst/>
                <a:rect l="l" t="t" r="r" b="b"/>
                <a:pathLst>
                  <a:path w="2805" h="3049" extrusionOk="0">
                    <a:moveTo>
                      <a:pt x="2005" y="0"/>
                    </a:moveTo>
                    <a:cubicBezTo>
                      <a:pt x="1919" y="0"/>
                      <a:pt x="1840" y="57"/>
                      <a:pt x="1823" y="144"/>
                    </a:cubicBezTo>
                    <a:cubicBezTo>
                      <a:pt x="1823" y="184"/>
                      <a:pt x="1823" y="204"/>
                      <a:pt x="1823" y="224"/>
                    </a:cubicBezTo>
                    <a:lnTo>
                      <a:pt x="2083" y="985"/>
                    </a:lnTo>
                    <a:lnTo>
                      <a:pt x="902" y="965"/>
                    </a:lnTo>
                    <a:cubicBezTo>
                      <a:pt x="802" y="965"/>
                      <a:pt x="701" y="1045"/>
                      <a:pt x="701" y="1146"/>
                    </a:cubicBezTo>
                    <a:lnTo>
                      <a:pt x="761" y="2327"/>
                    </a:lnTo>
                    <a:lnTo>
                      <a:pt x="201" y="2307"/>
                    </a:lnTo>
                    <a:cubicBezTo>
                      <a:pt x="190" y="2305"/>
                      <a:pt x="180" y="2304"/>
                      <a:pt x="169" y="2304"/>
                    </a:cubicBezTo>
                    <a:cubicBezTo>
                      <a:pt x="81" y="2304"/>
                      <a:pt x="0" y="2378"/>
                      <a:pt x="0" y="2468"/>
                    </a:cubicBezTo>
                    <a:lnTo>
                      <a:pt x="0" y="2508"/>
                    </a:lnTo>
                    <a:lnTo>
                      <a:pt x="40" y="3048"/>
                    </a:lnTo>
                    <a:lnTo>
                      <a:pt x="1202" y="2628"/>
                    </a:lnTo>
                    <a:lnTo>
                      <a:pt x="2123" y="1466"/>
                    </a:lnTo>
                    <a:lnTo>
                      <a:pt x="2804" y="224"/>
                    </a:lnTo>
                    <a:lnTo>
                      <a:pt x="2043" y="4"/>
                    </a:lnTo>
                    <a:cubicBezTo>
                      <a:pt x="2030" y="1"/>
                      <a:pt x="2017" y="0"/>
                      <a:pt x="2005" y="0"/>
                    </a:cubicBezTo>
                    <a:close/>
                  </a:path>
                </a:pathLst>
              </a:custGeom>
              <a:solidFill>
                <a:srgbClr val="E9D3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488;p55">
                <a:extLst>
                  <a:ext uri="{FF2B5EF4-FFF2-40B4-BE49-F238E27FC236}">
                    <a16:creationId xmlns:a16="http://schemas.microsoft.com/office/drawing/2014/main" id="{F19CF5C8-AF96-77A2-BC59-025D1214FD19}"/>
                  </a:ext>
                </a:extLst>
              </p:cNvPr>
              <p:cNvSpPr/>
              <p:nvPr/>
            </p:nvSpPr>
            <p:spPr>
              <a:xfrm>
                <a:off x="13234980" y="3828132"/>
                <a:ext cx="124061" cy="158552"/>
              </a:xfrm>
              <a:custGeom>
                <a:avLst/>
                <a:gdLst/>
                <a:ahLst/>
                <a:cxnLst/>
                <a:rect l="l" t="t" r="r" b="b"/>
                <a:pathLst>
                  <a:path w="1604" h="2050" extrusionOk="0">
                    <a:moveTo>
                      <a:pt x="1103" y="0"/>
                    </a:moveTo>
                    <a:cubicBezTo>
                      <a:pt x="1018" y="0"/>
                      <a:pt x="940" y="55"/>
                      <a:pt x="922" y="124"/>
                    </a:cubicBezTo>
                    <a:cubicBezTo>
                      <a:pt x="922" y="164"/>
                      <a:pt x="922" y="184"/>
                      <a:pt x="942" y="204"/>
                    </a:cubicBezTo>
                    <a:lnTo>
                      <a:pt x="1022" y="705"/>
                    </a:lnTo>
                    <a:cubicBezTo>
                      <a:pt x="1022" y="785"/>
                      <a:pt x="982" y="865"/>
                      <a:pt x="902" y="865"/>
                    </a:cubicBezTo>
                    <a:lnTo>
                      <a:pt x="842" y="865"/>
                    </a:lnTo>
                    <a:lnTo>
                      <a:pt x="562" y="785"/>
                    </a:lnTo>
                    <a:cubicBezTo>
                      <a:pt x="540" y="776"/>
                      <a:pt x="518" y="773"/>
                      <a:pt x="497" y="773"/>
                    </a:cubicBezTo>
                    <a:cubicBezTo>
                      <a:pt x="422" y="773"/>
                      <a:pt x="357" y="823"/>
                      <a:pt x="341" y="885"/>
                    </a:cubicBezTo>
                    <a:cubicBezTo>
                      <a:pt x="321" y="925"/>
                      <a:pt x="321" y="986"/>
                      <a:pt x="362" y="1026"/>
                    </a:cubicBezTo>
                    <a:lnTo>
                      <a:pt x="482" y="1286"/>
                    </a:lnTo>
                    <a:cubicBezTo>
                      <a:pt x="522" y="1346"/>
                      <a:pt x="482" y="1426"/>
                      <a:pt x="422" y="1466"/>
                    </a:cubicBezTo>
                    <a:lnTo>
                      <a:pt x="382" y="1466"/>
                    </a:lnTo>
                    <a:lnTo>
                      <a:pt x="141" y="1546"/>
                    </a:lnTo>
                    <a:cubicBezTo>
                      <a:pt x="41" y="1566"/>
                      <a:pt x="1" y="1667"/>
                      <a:pt x="21" y="1747"/>
                    </a:cubicBezTo>
                    <a:cubicBezTo>
                      <a:pt x="21" y="1767"/>
                      <a:pt x="21" y="1787"/>
                      <a:pt x="21" y="1787"/>
                    </a:cubicBezTo>
                    <a:lnTo>
                      <a:pt x="41" y="1827"/>
                    </a:lnTo>
                    <a:lnTo>
                      <a:pt x="1343" y="2047"/>
                    </a:lnTo>
                    <a:cubicBezTo>
                      <a:pt x="1355" y="2049"/>
                      <a:pt x="1367" y="2050"/>
                      <a:pt x="1378" y="2050"/>
                    </a:cubicBezTo>
                    <a:cubicBezTo>
                      <a:pt x="1500" y="2050"/>
                      <a:pt x="1585" y="1957"/>
                      <a:pt x="1603" y="1847"/>
                    </a:cubicBezTo>
                    <a:cubicBezTo>
                      <a:pt x="1603" y="1827"/>
                      <a:pt x="1603" y="1807"/>
                      <a:pt x="1603" y="1787"/>
                    </a:cubicBezTo>
                    <a:lnTo>
                      <a:pt x="1243" y="24"/>
                    </a:lnTo>
                    <a:lnTo>
                      <a:pt x="1143" y="4"/>
                    </a:lnTo>
                    <a:cubicBezTo>
                      <a:pt x="1129" y="2"/>
                      <a:pt x="1116" y="0"/>
                      <a:pt x="1103"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1" name="Google Shape;1489;p55">
              <a:extLst>
                <a:ext uri="{FF2B5EF4-FFF2-40B4-BE49-F238E27FC236}">
                  <a16:creationId xmlns:a16="http://schemas.microsoft.com/office/drawing/2014/main" id="{F55C86A0-DA56-2076-12C0-B782A139E1DD}"/>
                </a:ext>
              </a:extLst>
            </p:cNvPr>
            <p:cNvGrpSpPr/>
            <p:nvPr/>
          </p:nvGrpSpPr>
          <p:grpSpPr>
            <a:xfrm>
              <a:off x="1157504" y="3274376"/>
              <a:ext cx="731744" cy="652149"/>
              <a:chOff x="1177177" y="3274376"/>
              <a:chExt cx="731744" cy="652149"/>
            </a:xfrm>
            <a:solidFill>
              <a:srgbClr val="000000">
                <a:alpha val="95000"/>
              </a:srgbClr>
            </a:solidFill>
          </p:grpSpPr>
          <p:sp>
            <p:nvSpPr>
              <p:cNvPr id="32" name="Google Shape;1490;p55">
                <a:extLst>
                  <a:ext uri="{FF2B5EF4-FFF2-40B4-BE49-F238E27FC236}">
                    <a16:creationId xmlns:a16="http://schemas.microsoft.com/office/drawing/2014/main" id="{FDFC9FF6-8CF9-39E3-229E-0BA887D95DEB}"/>
                  </a:ext>
                </a:extLst>
              </p:cNvPr>
              <p:cNvSpPr/>
              <p:nvPr/>
            </p:nvSpPr>
            <p:spPr>
              <a:xfrm flipH="1">
                <a:off x="1177177" y="3274376"/>
                <a:ext cx="731744" cy="320047"/>
              </a:xfrm>
              <a:custGeom>
                <a:avLst/>
                <a:gdLst/>
                <a:ahLst/>
                <a:cxnLst/>
                <a:rect l="l" t="t" r="r" b="b"/>
                <a:pathLst>
                  <a:path w="13581" h="5940" extrusionOk="0">
                    <a:moveTo>
                      <a:pt x="8737" y="0"/>
                    </a:moveTo>
                    <a:cubicBezTo>
                      <a:pt x="7816" y="0"/>
                      <a:pt x="6941" y="478"/>
                      <a:pt x="6450" y="1283"/>
                    </a:cubicBezTo>
                    <a:cubicBezTo>
                      <a:pt x="6030" y="802"/>
                      <a:pt x="5429" y="522"/>
                      <a:pt x="4808" y="522"/>
                    </a:cubicBezTo>
                    <a:cubicBezTo>
                      <a:pt x="4783" y="521"/>
                      <a:pt x="4759" y="520"/>
                      <a:pt x="4734" y="520"/>
                    </a:cubicBezTo>
                    <a:cubicBezTo>
                      <a:pt x="3645" y="520"/>
                      <a:pt x="2744" y="1388"/>
                      <a:pt x="2685" y="2485"/>
                    </a:cubicBezTo>
                    <a:cubicBezTo>
                      <a:pt x="2505" y="2424"/>
                      <a:pt x="2304" y="2404"/>
                      <a:pt x="2104" y="2404"/>
                    </a:cubicBezTo>
                    <a:cubicBezTo>
                      <a:pt x="1996" y="2384"/>
                      <a:pt x="1888" y="2375"/>
                      <a:pt x="1783" y="2375"/>
                    </a:cubicBezTo>
                    <a:cubicBezTo>
                      <a:pt x="829" y="2375"/>
                      <a:pt x="1" y="3155"/>
                      <a:pt x="1" y="4147"/>
                    </a:cubicBezTo>
                    <a:cubicBezTo>
                      <a:pt x="1" y="5157"/>
                      <a:pt x="829" y="5939"/>
                      <a:pt x="1783" y="5939"/>
                    </a:cubicBezTo>
                    <a:cubicBezTo>
                      <a:pt x="1889" y="5939"/>
                      <a:pt x="1996" y="5929"/>
                      <a:pt x="2104" y="5909"/>
                    </a:cubicBezTo>
                    <a:lnTo>
                      <a:pt x="11818" y="5909"/>
                    </a:lnTo>
                    <a:lnTo>
                      <a:pt x="11818" y="5889"/>
                    </a:lnTo>
                    <a:cubicBezTo>
                      <a:pt x="12719" y="5769"/>
                      <a:pt x="13440" y="5068"/>
                      <a:pt x="13580" y="4147"/>
                    </a:cubicBezTo>
                    <a:cubicBezTo>
                      <a:pt x="13422" y="3139"/>
                      <a:pt x="12543" y="2404"/>
                      <a:pt x="11519" y="2404"/>
                    </a:cubicBezTo>
                    <a:cubicBezTo>
                      <a:pt x="11505" y="2404"/>
                      <a:pt x="11491" y="2404"/>
                      <a:pt x="11477" y="2404"/>
                    </a:cubicBezTo>
                    <a:cubicBezTo>
                      <a:pt x="11417" y="1063"/>
                      <a:pt x="10236" y="1"/>
                      <a:pt x="8794" y="1"/>
                    </a:cubicBezTo>
                    <a:cubicBezTo>
                      <a:pt x="8775" y="1"/>
                      <a:pt x="8756" y="0"/>
                      <a:pt x="8737" y="0"/>
                    </a:cubicBez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3" name="Google Shape;1491;p55">
                <a:extLst>
                  <a:ext uri="{FF2B5EF4-FFF2-40B4-BE49-F238E27FC236}">
                    <a16:creationId xmlns:a16="http://schemas.microsoft.com/office/drawing/2014/main" id="{DEFDC9F5-71EB-7059-9DDE-4F13AA41FAB5}"/>
                  </a:ext>
                </a:extLst>
              </p:cNvPr>
              <p:cNvSpPr/>
              <p:nvPr/>
            </p:nvSpPr>
            <p:spPr>
              <a:xfrm>
                <a:off x="1339038" y="3670638"/>
                <a:ext cx="179275" cy="255875"/>
              </a:xfrm>
              <a:custGeom>
                <a:avLst/>
                <a:gdLst/>
                <a:ahLst/>
                <a:cxnLst/>
                <a:rect l="l" t="t" r="r" b="b"/>
                <a:pathLst>
                  <a:path w="7171" h="10235" extrusionOk="0">
                    <a:moveTo>
                      <a:pt x="1463" y="0"/>
                    </a:moveTo>
                    <a:lnTo>
                      <a:pt x="1463" y="6650"/>
                    </a:lnTo>
                    <a:lnTo>
                      <a:pt x="1" y="6650"/>
                    </a:lnTo>
                    <a:lnTo>
                      <a:pt x="3586" y="10235"/>
                    </a:lnTo>
                    <a:lnTo>
                      <a:pt x="7171" y="6650"/>
                    </a:lnTo>
                    <a:lnTo>
                      <a:pt x="5709" y="6650"/>
                    </a:lnTo>
                    <a:lnTo>
                      <a:pt x="5709"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34" name="Google Shape;1492;p55">
                <a:extLst>
                  <a:ext uri="{FF2B5EF4-FFF2-40B4-BE49-F238E27FC236}">
                    <a16:creationId xmlns:a16="http://schemas.microsoft.com/office/drawing/2014/main" id="{B91D1EC6-EF13-BCB2-D342-48A89D43F193}"/>
                  </a:ext>
                </a:extLst>
              </p:cNvPr>
              <p:cNvSpPr/>
              <p:nvPr/>
            </p:nvSpPr>
            <p:spPr>
              <a:xfrm>
                <a:off x="1567363" y="3670625"/>
                <a:ext cx="179300" cy="255900"/>
              </a:xfrm>
              <a:custGeom>
                <a:avLst/>
                <a:gdLst/>
                <a:ahLst/>
                <a:cxnLst/>
                <a:rect l="l" t="t" r="r" b="b"/>
                <a:pathLst>
                  <a:path w="7172" h="10236" extrusionOk="0">
                    <a:moveTo>
                      <a:pt x="3586" y="0"/>
                    </a:moveTo>
                    <a:lnTo>
                      <a:pt x="1" y="3586"/>
                    </a:lnTo>
                    <a:lnTo>
                      <a:pt x="1463" y="3586"/>
                    </a:lnTo>
                    <a:lnTo>
                      <a:pt x="1463" y="10235"/>
                    </a:lnTo>
                    <a:lnTo>
                      <a:pt x="5709" y="10235"/>
                    </a:lnTo>
                    <a:lnTo>
                      <a:pt x="5709" y="3586"/>
                    </a:lnTo>
                    <a:lnTo>
                      <a:pt x="7171" y="3586"/>
                    </a:lnTo>
                    <a:lnTo>
                      <a:pt x="3586" y="0"/>
                    </a:lnTo>
                    <a:close/>
                  </a:path>
                </a:pathLst>
              </a:custGeom>
              <a:grpFill/>
              <a:ln>
                <a:noFill/>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35" name="Google Shape;1493;p55">
              <a:extLst>
                <a:ext uri="{FF2B5EF4-FFF2-40B4-BE49-F238E27FC236}">
                  <a16:creationId xmlns:a16="http://schemas.microsoft.com/office/drawing/2014/main" id="{CAAAEB8E-2B60-19B9-962A-F8C23A824CC7}"/>
                </a:ext>
              </a:extLst>
            </p:cNvPr>
            <p:cNvGrpSpPr/>
            <p:nvPr/>
          </p:nvGrpSpPr>
          <p:grpSpPr>
            <a:xfrm>
              <a:off x="295110" y="2317343"/>
              <a:ext cx="399147" cy="510315"/>
              <a:chOff x="-3057200" y="650747"/>
              <a:chExt cx="2445754" cy="3126931"/>
            </a:xfrm>
          </p:grpSpPr>
          <p:sp>
            <p:nvSpPr>
              <p:cNvPr id="36" name="Google Shape;1494;p55">
                <a:extLst>
                  <a:ext uri="{FF2B5EF4-FFF2-40B4-BE49-F238E27FC236}">
                    <a16:creationId xmlns:a16="http://schemas.microsoft.com/office/drawing/2014/main" id="{86A82315-12D2-D15B-4612-50853977D7FB}"/>
                  </a:ext>
                </a:extLst>
              </p:cNvPr>
              <p:cNvSpPr/>
              <p:nvPr/>
            </p:nvSpPr>
            <p:spPr>
              <a:xfrm>
                <a:off x="-2848171" y="650747"/>
                <a:ext cx="2097244" cy="1424178"/>
              </a:xfrm>
              <a:custGeom>
                <a:avLst/>
                <a:gdLst/>
                <a:ahLst/>
                <a:cxnLst/>
                <a:rect l="l" t="t" r="r" b="b"/>
                <a:pathLst>
                  <a:path w="5428" h="3686" extrusionOk="0">
                    <a:moveTo>
                      <a:pt x="2243" y="1"/>
                    </a:moveTo>
                    <a:cubicBezTo>
                      <a:pt x="1002" y="1"/>
                      <a:pt x="0" y="1002"/>
                      <a:pt x="0" y="2224"/>
                    </a:cubicBezTo>
                    <a:lnTo>
                      <a:pt x="0" y="3686"/>
                    </a:lnTo>
                    <a:lnTo>
                      <a:pt x="1002" y="3686"/>
                    </a:lnTo>
                    <a:lnTo>
                      <a:pt x="1002" y="2224"/>
                    </a:lnTo>
                    <a:cubicBezTo>
                      <a:pt x="1002" y="1543"/>
                      <a:pt x="1562" y="1002"/>
                      <a:pt x="2243" y="1002"/>
                    </a:cubicBezTo>
                    <a:lnTo>
                      <a:pt x="3185" y="1002"/>
                    </a:lnTo>
                    <a:cubicBezTo>
                      <a:pt x="3866" y="1002"/>
                      <a:pt x="4427" y="1543"/>
                      <a:pt x="4427" y="2224"/>
                    </a:cubicBezTo>
                    <a:lnTo>
                      <a:pt x="4427" y="3686"/>
                    </a:lnTo>
                    <a:lnTo>
                      <a:pt x="5428" y="3686"/>
                    </a:lnTo>
                    <a:lnTo>
                      <a:pt x="5428" y="2224"/>
                    </a:lnTo>
                    <a:cubicBezTo>
                      <a:pt x="5428" y="1062"/>
                      <a:pt x="4527" y="101"/>
                      <a:pt x="336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495;p55">
                <a:extLst>
                  <a:ext uri="{FF2B5EF4-FFF2-40B4-BE49-F238E27FC236}">
                    <a16:creationId xmlns:a16="http://schemas.microsoft.com/office/drawing/2014/main" id="{D4A12C63-49EE-BED8-9C34-523349B5B7AC}"/>
                  </a:ext>
                </a:extLst>
              </p:cNvPr>
              <p:cNvSpPr/>
              <p:nvPr/>
            </p:nvSpPr>
            <p:spPr>
              <a:xfrm>
                <a:off x="-2639529" y="650747"/>
                <a:ext cx="1888601" cy="1331448"/>
              </a:xfrm>
              <a:custGeom>
                <a:avLst/>
                <a:gdLst/>
                <a:ahLst/>
                <a:cxnLst/>
                <a:rect l="l" t="t" r="r" b="b"/>
                <a:pathLst>
                  <a:path w="4888" h="3446" extrusionOk="0">
                    <a:moveTo>
                      <a:pt x="2147" y="0"/>
                    </a:moveTo>
                    <a:cubicBezTo>
                      <a:pt x="982" y="0"/>
                      <a:pt x="21" y="934"/>
                      <a:pt x="1" y="2084"/>
                    </a:cubicBezTo>
                    <a:lnTo>
                      <a:pt x="1" y="3446"/>
                    </a:lnTo>
                    <a:lnTo>
                      <a:pt x="462" y="3446"/>
                    </a:lnTo>
                    <a:lnTo>
                      <a:pt x="462" y="2224"/>
                    </a:lnTo>
                    <a:cubicBezTo>
                      <a:pt x="462" y="1543"/>
                      <a:pt x="1022" y="1002"/>
                      <a:pt x="1703" y="1002"/>
                    </a:cubicBezTo>
                    <a:lnTo>
                      <a:pt x="1804" y="1002"/>
                    </a:lnTo>
                    <a:cubicBezTo>
                      <a:pt x="1924" y="962"/>
                      <a:pt x="2044" y="942"/>
                      <a:pt x="2184" y="942"/>
                    </a:cubicBezTo>
                    <a:lnTo>
                      <a:pt x="3105" y="942"/>
                    </a:lnTo>
                    <a:cubicBezTo>
                      <a:pt x="3118" y="942"/>
                      <a:pt x="3130" y="941"/>
                      <a:pt x="3142" y="941"/>
                    </a:cubicBezTo>
                    <a:cubicBezTo>
                      <a:pt x="3786" y="941"/>
                      <a:pt x="4307" y="1455"/>
                      <a:pt x="4307" y="2084"/>
                    </a:cubicBezTo>
                    <a:lnTo>
                      <a:pt x="4307" y="3446"/>
                    </a:lnTo>
                    <a:lnTo>
                      <a:pt x="4888" y="3446"/>
                    </a:lnTo>
                    <a:lnTo>
                      <a:pt x="4888" y="2224"/>
                    </a:lnTo>
                    <a:cubicBezTo>
                      <a:pt x="4868" y="1062"/>
                      <a:pt x="3987" y="101"/>
                      <a:pt x="2825" y="1"/>
                    </a:cubicBezTo>
                    <a:lnTo>
                      <a:pt x="2184" y="1"/>
                    </a:lnTo>
                    <a:cubicBezTo>
                      <a:pt x="2172" y="0"/>
                      <a:pt x="2159" y="0"/>
                      <a:pt x="2147"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496;p55">
                <a:extLst>
                  <a:ext uri="{FF2B5EF4-FFF2-40B4-BE49-F238E27FC236}">
                    <a16:creationId xmlns:a16="http://schemas.microsoft.com/office/drawing/2014/main" id="{161F78B9-E3DA-1BD6-9C4F-15F1FB4C7579}"/>
                  </a:ext>
                </a:extLst>
              </p:cNvPr>
              <p:cNvSpPr/>
              <p:nvPr/>
            </p:nvSpPr>
            <p:spPr>
              <a:xfrm>
                <a:off x="-2933560" y="1842712"/>
                <a:ext cx="2322114" cy="1849577"/>
              </a:xfrm>
              <a:custGeom>
                <a:avLst/>
                <a:gdLst/>
                <a:ahLst/>
                <a:cxnLst/>
                <a:rect l="l" t="t" r="r" b="b"/>
                <a:pathLst>
                  <a:path w="6010" h="4787" extrusionOk="0">
                    <a:moveTo>
                      <a:pt x="421" y="0"/>
                    </a:moveTo>
                    <a:cubicBezTo>
                      <a:pt x="261" y="0"/>
                      <a:pt x="121" y="60"/>
                      <a:pt x="1" y="140"/>
                    </a:cubicBezTo>
                    <a:lnTo>
                      <a:pt x="5789" y="4787"/>
                    </a:lnTo>
                    <a:cubicBezTo>
                      <a:pt x="5929" y="4647"/>
                      <a:pt x="6010" y="4466"/>
                      <a:pt x="6010" y="4266"/>
                    </a:cubicBezTo>
                    <a:lnTo>
                      <a:pt x="6010" y="721"/>
                    </a:lnTo>
                    <a:cubicBezTo>
                      <a:pt x="6010" y="320"/>
                      <a:pt x="5689" y="0"/>
                      <a:pt x="5288" y="0"/>
                    </a:cubicBez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497;p55">
                <a:extLst>
                  <a:ext uri="{FF2B5EF4-FFF2-40B4-BE49-F238E27FC236}">
                    <a16:creationId xmlns:a16="http://schemas.microsoft.com/office/drawing/2014/main" id="{0B00E4C9-EC7E-EC85-11FC-22D725EEAA83}"/>
                  </a:ext>
                </a:extLst>
              </p:cNvPr>
              <p:cNvSpPr/>
              <p:nvPr/>
            </p:nvSpPr>
            <p:spPr>
              <a:xfrm>
                <a:off x="-3057200" y="1896804"/>
                <a:ext cx="2360751" cy="1880874"/>
              </a:xfrm>
              <a:custGeom>
                <a:avLst/>
                <a:gdLst/>
                <a:ahLst/>
                <a:cxnLst/>
                <a:rect l="l" t="t" r="r" b="b"/>
                <a:pathLst>
                  <a:path w="6110" h="4868" extrusionOk="0">
                    <a:moveTo>
                      <a:pt x="321" y="0"/>
                    </a:moveTo>
                    <a:cubicBezTo>
                      <a:pt x="121" y="140"/>
                      <a:pt x="0" y="361"/>
                      <a:pt x="0" y="601"/>
                    </a:cubicBezTo>
                    <a:lnTo>
                      <a:pt x="0" y="4146"/>
                    </a:lnTo>
                    <a:cubicBezTo>
                      <a:pt x="0" y="4547"/>
                      <a:pt x="341" y="4867"/>
                      <a:pt x="741" y="4867"/>
                    </a:cubicBezTo>
                    <a:lnTo>
                      <a:pt x="5588" y="4867"/>
                    </a:lnTo>
                    <a:cubicBezTo>
                      <a:pt x="5789" y="4867"/>
                      <a:pt x="5989" y="4787"/>
                      <a:pt x="6109" y="4647"/>
                    </a:cubicBezTo>
                    <a:lnTo>
                      <a:pt x="321" y="0"/>
                    </a:lnTo>
                    <a:close/>
                  </a:path>
                </a:pathLst>
              </a:custGeom>
              <a:solidFill>
                <a:srgbClr val="2FDED2"/>
              </a:solidFill>
              <a:ln w="9525" cap="flat" cmpd="sng">
                <a:solidFill>
                  <a:srgbClr val="2FDED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498;p55">
                <a:extLst>
                  <a:ext uri="{FF2B5EF4-FFF2-40B4-BE49-F238E27FC236}">
                    <a16:creationId xmlns:a16="http://schemas.microsoft.com/office/drawing/2014/main" id="{8D40C235-95E1-02F2-24BD-63AE5E37906D}"/>
                  </a:ext>
                </a:extLst>
              </p:cNvPr>
              <p:cNvSpPr/>
              <p:nvPr/>
            </p:nvSpPr>
            <p:spPr>
              <a:xfrm>
                <a:off x="-2051081" y="2600392"/>
                <a:ext cx="425785" cy="360874"/>
              </a:xfrm>
              <a:custGeom>
                <a:avLst/>
                <a:gdLst/>
                <a:ahLst/>
                <a:cxnLst/>
                <a:rect l="l" t="t" r="r" b="b"/>
                <a:pathLst>
                  <a:path w="1102" h="934" extrusionOk="0">
                    <a:moveTo>
                      <a:pt x="654" y="1"/>
                    </a:moveTo>
                    <a:cubicBezTo>
                      <a:pt x="643" y="1"/>
                      <a:pt x="632" y="1"/>
                      <a:pt x="621" y="2"/>
                    </a:cubicBezTo>
                    <a:cubicBezTo>
                      <a:pt x="200" y="2"/>
                      <a:pt x="0" y="503"/>
                      <a:pt x="301" y="803"/>
                    </a:cubicBezTo>
                    <a:cubicBezTo>
                      <a:pt x="397" y="892"/>
                      <a:pt x="513" y="933"/>
                      <a:pt x="627" y="933"/>
                    </a:cubicBezTo>
                    <a:cubicBezTo>
                      <a:pt x="870" y="933"/>
                      <a:pt x="1102" y="749"/>
                      <a:pt x="1102" y="462"/>
                    </a:cubicBezTo>
                    <a:cubicBezTo>
                      <a:pt x="1102" y="213"/>
                      <a:pt x="900" y="1"/>
                      <a:pt x="654" y="1"/>
                    </a:cubicBez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499;p55">
                <a:extLst>
                  <a:ext uri="{FF2B5EF4-FFF2-40B4-BE49-F238E27FC236}">
                    <a16:creationId xmlns:a16="http://schemas.microsoft.com/office/drawing/2014/main" id="{432C53A3-A8A9-D632-BAFD-A00B1F7CB2E3}"/>
                  </a:ext>
                </a:extLst>
              </p:cNvPr>
              <p:cNvSpPr/>
              <p:nvPr/>
            </p:nvSpPr>
            <p:spPr>
              <a:xfrm>
                <a:off x="-1911986" y="2709350"/>
                <a:ext cx="209415" cy="572994"/>
              </a:xfrm>
              <a:custGeom>
                <a:avLst/>
                <a:gdLst/>
                <a:ahLst/>
                <a:cxnLst/>
                <a:rect l="l" t="t" r="r" b="b"/>
                <a:pathLst>
                  <a:path w="542" h="1483" extrusionOk="0">
                    <a:moveTo>
                      <a:pt x="1" y="0"/>
                    </a:moveTo>
                    <a:lnTo>
                      <a:pt x="1" y="1482"/>
                    </a:lnTo>
                    <a:lnTo>
                      <a:pt x="541" y="1482"/>
                    </a:lnTo>
                    <a:lnTo>
                      <a:pt x="541" y="0"/>
                    </a:lnTo>
                    <a:close/>
                  </a:path>
                </a:pathLst>
              </a:custGeom>
              <a:solidFill>
                <a:srgbClr val="030A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2" name="Google Shape;1500;p55">
              <a:extLst>
                <a:ext uri="{FF2B5EF4-FFF2-40B4-BE49-F238E27FC236}">
                  <a16:creationId xmlns:a16="http://schemas.microsoft.com/office/drawing/2014/main" id="{1CEEA34D-C388-A80F-5F02-84A698FB64E3}"/>
                </a:ext>
              </a:extLst>
            </p:cNvPr>
            <p:cNvGrpSpPr/>
            <p:nvPr/>
          </p:nvGrpSpPr>
          <p:grpSpPr>
            <a:xfrm>
              <a:off x="1222161" y="1193313"/>
              <a:ext cx="602432" cy="633278"/>
              <a:chOff x="-4675731" y="1058403"/>
              <a:chExt cx="2581115" cy="2713274"/>
            </a:xfrm>
          </p:grpSpPr>
          <p:sp>
            <p:nvSpPr>
              <p:cNvPr id="43" name="Google Shape;1501;p55">
                <a:extLst>
                  <a:ext uri="{FF2B5EF4-FFF2-40B4-BE49-F238E27FC236}">
                    <a16:creationId xmlns:a16="http://schemas.microsoft.com/office/drawing/2014/main" id="{9CDF0359-2CD2-6F4D-BAF8-7C2B8B8487E9}"/>
                  </a:ext>
                </a:extLst>
              </p:cNvPr>
              <p:cNvSpPr/>
              <p:nvPr/>
            </p:nvSpPr>
            <p:spPr>
              <a:xfrm>
                <a:off x="-4363563" y="1058403"/>
                <a:ext cx="1931301" cy="836237"/>
              </a:xfrm>
              <a:custGeom>
                <a:avLst/>
                <a:gdLst/>
                <a:ahLst/>
                <a:cxnLst/>
                <a:rect l="l" t="t" r="r" b="b"/>
                <a:pathLst>
                  <a:path w="10536" h="4562" extrusionOk="0">
                    <a:moveTo>
                      <a:pt x="1622" y="0"/>
                    </a:moveTo>
                    <a:lnTo>
                      <a:pt x="0" y="942"/>
                    </a:lnTo>
                    <a:lnTo>
                      <a:pt x="1622" y="1883"/>
                    </a:lnTo>
                    <a:lnTo>
                      <a:pt x="1622" y="1202"/>
                    </a:lnTo>
                    <a:lnTo>
                      <a:pt x="10034" y="1202"/>
                    </a:lnTo>
                    <a:lnTo>
                      <a:pt x="10034" y="4307"/>
                    </a:lnTo>
                    <a:cubicBezTo>
                      <a:pt x="10034" y="4477"/>
                      <a:pt x="10160" y="4562"/>
                      <a:pt x="10285" y="4562"/>
                    </a:cubicBezTo>
                    <a:cubicBezTo>
                      <a:pt x="10410" y="4562"/>
                      <a:pt x="10535" y="4477"/>
                      <a:pt x="10535" y="4307"/>
                    </a:cubicBezTo>
                    <a:lnTo>
                      <a:pt x="10535" y="942"/>
                    </a:lnTo>
                    <a:cubicBezTo>
                      <a:pt x="10535" y="802"/>
                      <a:pt x="10415" y="681"/>
                      <a:pt x="10295" y="681"/>
                    </a:cubicBezTo>
                    <a:lnTo>
                      <a:pt x="1622" y="681"/>
                    </a:lnTo>
                    <a:lnTo>
                      <a:pt x="1622"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502;p55">
                <a:extLst>
                  <a:ext uri="{FF2B5EF4-FFF2-40B4-BE49-F238E27FC236}">
                    <a16:creationId xmlns:a16="http://schemas.microsoft.com/office/drawing/2014/main" id="{93423706-F8AD-8DA0-FAAB-62C3D36BD091}"/>
                  </a:ext>
                </a:extLst>
              </p:cNvPr>
              <p:cNvSpPr/>
              <p:nvPr/>
            </p:nvSpPr>
            <p:spPr>
              <a:xfrm>
                <a:off x="-3265935" y="2593027"/>
                <a:ext cx="1171319" cy="639001"/>
              </a:xfrm>
              <a:custGeom>
                <a:avLst/>
                <a:gdLst/>
                <a:ahLst/>
                <a:cxnLst/>
                <a:rect l="l" t="t" r="r" b="b"/>
                <a:pathLst>
                  <a:path w="6390" h="3486" extrusionOk="0">
                    <a:moveTo>
                      <a:pt x="1" y="0"/>
                    </a:moveTo>
                    <a:lnTo>
                      <a:pt x="1" y="1883"/>
                    </a:lnTo>
                    <a:cubicBezTo>
                      <a:pt x="1" y="2544"/>
                      <a:pt x="822" y="3105"/>
                      <a:pt x="1984" y="3365"/>
                    </a:cubicBezTo>
                    <a:cubicBezTo>
                      <a:pt x="2384" y="3445"/>
                      <a:pt x="2785" y="3485"/>
                      <a:pt x="3185" y="3485"/>
                    </a:cubicBezTo>
                    <a:cubicBezTo>
                      <a:pt x="3486" y="3485"/>
                      <a:pt x="3806" y="3465"/>
                      <a:pt x="4107" y="3405"/>
                    </a:cubicBezTo>
                    <a:cubicBezTo>
                      <a:pt x="5428" y="3225"/>
                      <a:pt x="6390" y="2604"/>
                      <a:pt x="6390" y="1903"/>
                    </a:cubicBezTo>
                    <a:lnTo>
                      <a:pt x="6390" y="0"/>
                    </a:lnTo>
                    <a:cubicBezTo>
                      <a:pt x="6390" y="722"/>
                      <a:pt x="5428" y="1322"/>
                      <a:pt x="4107" y="1523"/>
                    </a:cubicBezTo>
                    <a:cubicBezTo>
                      <a:pt x="3806" y="1563"/>
                      <a:pt x="3486" y="1583"/>
                      <a:pt x="3185" y="1583"/>
                    </a:cubicBezTo>
                    <a:cubicBezTo>
                      <a:pt x="2785" y="1583"/>
                      <a:pt x="2384" y="1543"/>
                      <a:pt x="1984" y="1463"/>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503;p55">
                <a:extLst>
                  <a:ext uri="{FF2B5EF4-FFF2-40B4-BE49-F238E27FC236}">
                    <a16:creationId xmlns:a16="http://schemas.microsoft.com/office/drawing/2014/main" id="{9908B174-5E86-55F3-91A9-EEA30B270100}"/>
                  </a:ext>
                </a:extLst>
              </p:cNvPr>
              <p:cNvSpPr/>
              <p:nvPr/>
            </p:nvSpPr>
            <p:spPr>
              <a:xfrm>
                <a:off x="-3265935" y="2303040"/>
                <a:ext cx="1171319" cy="580160"/>
              </a:xfrm>
              <a:custGeom>
                <a:avLst/>
                <a:gdLst/>
                <a:ahLst/>
                <a:cxnLst/>
                <a:rect l="l" t="t" r="r" b="b"/>
                <a:pathLst>
                  <a:path w="6390" h="3165" extrusionOk="0">
                    <a:moveTo>
                      <a:pt x="3185" y="0"/>
                    </a:moveTo>
                    <a:cubicBezTo>
                      <a:pt x="1423" y="0"/>
                      <a:pt x="1" y="701"/>
                      <a:pt x="1" y="1582"/>
                    </a:cubicBezTo>
                    <a:cubicBezTo>
                      <a:pt x="1" y="2444"/>
                      <a:pt x="1423" y="3165"/>
                      <a:pt x="3185" y="3165"/>
                    </a:cubicBezTo>
                    <a:cubicBezTo>
                      <a:pt x="4968" y="3165"/>
                      <a:pt x="6390" y="2444"/>
                      <a:pt x="6390" y="1582"/>
                    </a:cubicBezTo>
                    <a:cubicBezTo>
                      <a:pt x="6390" y="701"/>
                      <a:pt x="4948" y="0"/>
                      <a:pt x="3185"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504;p55">
                <a:extLst>
                  <a:ext uri="{FF2B5EF4-FFF2-40B4-BE49-F238E27FC236}">
                    <a16:creationId xmlns:a16="http://schemas.microsoft.com/office/drawing/2014/main" id="{102EB25A-0F51-A9F5-E39A-5FF8627C2F7A}"/>
                  </a:ext>
                </a:extLst>
              </p:cNvPr>
              <p:cNvSpPr/>
              <p:nvPr/>
            </p:nvSpPr>
            <p:spPr>
              <a:xfrm>
                <a:off x="-3265935" y="2134033"/>
                <a:ext cx="1171319" cy="636068"/>
              </a:xfrm>
              <a:custGeom>
                <a:avLst/>
                <a:gdLst/>
                <a:ahLst/>
                <a:cxnLst/>
                <a:rect l="l" t="t" r="r" b="b"/>
                <a:pathLst>
                  <a:path w="6390" h="3470" extrusionOk="0">
                    <a:moveTo>
                      <a:pt x="1" y="1"/>
                    </a:moveTo>
                    <a:lnTo>
                      <a:pt x="1" y="1884"/>
                    </a:lnTo>
                    <a:cubicBezTo>
                      <a:pt x="1" y="2545"/>
                      <a:pt x="822" y="3105"/>
                      <a:pt x="1984" y="3366"/>
                    </a:cubicBezTo>
                    <a:cubicBezTo>
                      <a:pt x="2382" y="3434"/>
                      <a:pt x="2780" y="3470"/>
                      <a:pt x="3181" y="3470"/>
                    </a:cubicBezTo>
                    <a:cubicBezTo>
                      <a:pt x="3487" y="3470"/>
                      <a:pt x="3795" y="3449"/>
                      <a:pt x="4107" y="3406"/>
                    </a:cubicBezTo>
                    <a:cubicBezTo>
                      <a:pt x="5428" y="3226"/>
                      <a:pt x="6390" y="2605"/>
                      <a:pt x="6390" y="1904"/>
                    </a:cubicBezTo>
                    <a:lnTo>
                      <a:pt x="6390" y="1"/>
                    </a:lnTo>
                    <a:cubicBezTo>
                      <a:pt x="6390" y="702"/>
                      <a:pt x="5428" y="1323"/>
                      <a:pt x="4107" y="1523"/>
                    </a:cubicBezTo>
                    <a:cubicBezTo>
                      <a:pt x="3806" y="1563"/>
                      <a:pt x="3486" y="1583"/>
                      <a:pt x="3185" y="1583"/>
                    </a:cubicBezTo>
                    <a:cubicBezTo>
                      <a:pt x="2785" y="1583"/>
                      <a:pt x="2384" y="1543"/>
                      <a:pt x="1984" y="1463"/>
                    </a:cubicBezTo>
                    <a:cubicBezTo>
                      <a:pt x="822" y="1223"/>
                      <a:pt x="1" y="662"/>
                      <a:pt x="1" y="1"/>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505;p55">
                <a:extLst>
                  <a:ext uri="{FF2B5EF4-FFF2-40B4-BE49-F238E27FC236}">
                    <a16:creationId xmlns:a16="http://schemas.microsoft.com/office/drawing/2014/main" id="{339B1841-7516-7370-688B-83BA041AEF7F}"/>
                  </a:ext>
                </a:extLst>
              </p:cNvPr>
              <p:cNvSpPr/>
              <p:nvPr/>
            </p:nvSpPr>
            <p:spPr>
              <a:xfrm>
                <a:off x="-3265935" y="1844046"/>
                <a:ext cx="1171319" cy="580344"/>
              </a:xfrm>
              <a:custGeom>
                <a:avLst/>
                <a:gdLst/>
                <a:ahLst/>
                <a:cxnLst/>
                <a:rect l="l" t="t" r="r" b="b"/>
                <a:pathLst>
                  <a:path w="6390" h="3166" extrusionOk="0">
                    <a:moveTo>
                      <a:pt x="3185" y="1"/>
                    </a:moveTo>
                    <a:cubicBezTo>
                      <a:pt x="1423" y="1"/>
                      <a:pt x="1" y="702"/>
                      <a:pt x="1" y="1583"/>
                    </a:cubicBezTo>
                    <a:cubicBezTo>
                      <a:pt x="1" y="2444"/>
                      <a:pt x="1423" y="3165"/>
                      <a:pt x="3185" y="3165"/>
                    </a:cubicBezTo>
                    <a:cubicBezTo>
                      <a:pt x="4968" y="3165"/>
                      <a:pt x="6390" y="2444"/>
                      <a:pt x="6390" y="1583"/>
                    </a:cubicBezTo>
                    <a:cubicBezTo>
                      <a:pt x="6390" y="70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506;p55">
                <a:extLst>
                  <a:ext uri="{FF2B5EF4-FFF2-40B4-BE49-F238E27FC236}">
                    <a16:creationId xmlns:a16="http://schemas.microsoft.com/office/drawing/2014/main" id="{7209D4A1-D6EB-D0D0-A19A-7DF70EC4A713}"/>
                  </a:ext>
                </a:extLst>
              </p:cNvPr>
              <p:cNvSpPr/>
              <p:nvPr/>
            </p:nvSpPr>
            <p:spPr>
              <a:xfrm>
                <a:off x="-3265935" y="1671556"/>
                <a:ext cx="1171319" cy="638818"/>
              </a:xfrm>
              <a:custGeom>
                <a:avLst/>
                <a:gdLst/>
                <a:ahLst/>
                <a:cxnLst/>
                <a:rect l="l" t="t" r="r" b="b"/>
                <a:pathLst>
                  <a:path w="6390" h="3485" extrusionOk="0">
                    <a:moveTo>
                      <a:pt x="1" y="0"/>
                    </a:moveTo>
                    <a:lnTo>
                      <a:pt x="1" y="1883"/>
                    </a:lnTo>
                    <a:cubicBezTo>
                      <a:pt x="1" y="2544"/>
                      <a:pt x="822" y="3105"/>
                      <a:pt x="1984" y="3365"/>
                    </a:cubicBezTo>
                    <a:cubicBezTo>
                      <a:pt x="2374" y="3443"/>
                      <a:pt x="2765" y="3484"/>
                      <a:pt x="3159" y="3484"/>
                    </a:cubicBezTo>
                    <a:cubicBezTo>
                      <a:pt x="3472" y="3484"/>
                      <a:pt x="3787" y="3458"/>
                      <a:pt x="4107" y="3405"/>
                    </a:cubicBezTo>
                    <a:cubicBezTo>
                      <a:pt x="5428" y="3225"/>
                      <a:pt x="6390" y="2604"/>
                      <a:pt x="6390" y="1883"/>
                    </a:cubicBezTo>
                    <a:lnTo>
                      <a:pt x="6390" y="0"/>
                    </a:lnTo>
                    <a:cubicBezTo>
                      <a:pt x="6390" y="721"/>
                      <a:pt x="5428" y="1322"/>
                      <a:pt x="4107" y="1522"/>
                    </a:cubicBezTo>
                    <a:cubicBezTo>
                      <a:pt x="3806" y="1563"/>
                      <a:pt x="3486" y="1583"/>
                      <a:pt x="3185" y="1583"/>
                    </a:cubicBezTo>
                    <a:cubicBezTo>
                      <a:pt x="2785" y="1583"/>
                      <a:pt x="2384" y="1542"/>
                      <a:pt x="1984" y="1462"/>
                    </a:cubicBezTo>
                    <a:cubicBezTo>
                      <a:pt x="822" y="1222"/>
                      <a:pt x="1" y="661"/>
                      <a:pt x="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507;p55">
                <a:extLst>
                  <a:ext uri="{FF2B5EF4-FFF2-40B4-BE49-F238E27FC236}">
                    <a16:creationId xmlns:a16="http://schemas.microsoft.com/office/drawing/2014/main" id="{9263003A-DA94-9001-1C53-51BE2E7BB5D3}"/>
                  </a:ext>
                </a:extLst>
              </p:cNvPr>
              <p:cNvSpPr/>
              <p:nvPr/>
            </p:nvSpPr>
            <p:spPr>
              <a:xfrm>
                <a:off x="-3265935" y="1381385"/>
                <a:ext cx="1171319" cy="580344"/>
              </a:xfrm>
              <a:custGeom>
                <a:avLst/>
                <a:gdLst/>
                <a:ahLst/>
                <a:cxnLst/>
                <a:rect l="l" t="t" r="r" b="b"/>
                <a:pathLst>
                  <a:path w="6390" h="3166" extrusionOk="0">
                    <a:moveTo>
                      <a:pt x="3185" y="1"/>
                    </a:moveTo>
                    <a:cubicBezTo>
                      <a:pt x="1423" y="1"/>
                      <a:pt x="1" y="722"/>
                      <a:pt x="1" y="1583"/>
                    </a:cubicBezTo>
                    <a:cubicBezTo>
                      <a:pt x="1" y="2465"/>
                      <a:pt x="1423" y="3166"/>
                      <a:pt x="3185" y="3166"/>
                    </a:cubicBezTo>
                    <a:cubicBezTo>
                      <a:pt x="4968" y="3166"/>
                      <a:pt x="6390" y="2465"/>
                      <a:pt x="6390" y="1583"/>
                    </a:cubicBezTo>
                    <a:cubicBezTo>
                      <a:pt x="6390" y="722"/>
                      <a:pt x="4948" y="1"/>
                      <a:pt x="3185"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508;p55">
                <a:extLst>
                  <a:ext uri="{FF2B5EF4-FFF2-40B4-BE49-F238E27FC236}">
                    <a16:creationId xmlns:a16="http://schemas.microsoft.com/office/drawing/2014/main" id="{479AE2C4-11A5-D866-A6DB-258BEEDE0322}"/>
                  </a:ext>
                </a:extLst>
              </p:cNvPr>
              <p:cNvSpPr/>
              <p:nvPr/>
            </p:nvSpPr>
            <p:spPr>
              <a:xfrm>
                <a:off x="-3078598" y="1476887"/>
                <a:ext cx="793161" cy="393006"/>
              </a:xfrm>
              <a:custGeom>
                <a:avLst/>
                <a:gdLst/>
                <a:ahLst/>
                <a:cxnLst/>
                <a:rect l="l" t="t" r="r" b="b"/>
                <a:pathLst>
                  <a:path w="4327" h="2144" extrusionOk="0">
                    <a:moveTo>
                      <a:pt x="2163" y="1"/>
                    </a:moveTo>
                    <a:cubicBezTo>
                      <a:pt x="982" y="1"/>
                      <a:pt x="0" y="481"/>
                      <a:pt x="0" y="1062"/>
                    </a:cubicBezTo>
                    <a:cubicBezTo>
                      <a:pt x="0" y="1663"/>
                      <a:pt x="982" y="2144"/>
                      <a:pt x="2163" y="2144"/>
                    </a:cubicBezTo>
                    <a:cubicBezTo>
                      <a:pt x="3365" y="2144"/>
                      <a:pt x="4326" y="1663"/>
                      <a:pt x="4326" y="1062"/>
                    </a:cubicBezTo>
                    <a:cubicBezTo>
                      <a:pt x="4326" y="481"/>
                      <a:pt x="3365" y="1"/>
                      <a:pt x="2163"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509;p55">
                <a:extLst>
                  <a:ext uri="{FF2B5EF4-FFF2-40B4-BE49-F238E27FC236}">
                    <a16:creationId xmlns:a16="http://schemas.microsoft.com/office/drawing/2014/main" id="{4F0ECCDC-B8F0-1290-E4A8-D3BF95DF9703}"/>
                  </a:ext>
                </a:extLst>
              </p:cNvPr>
              <p:cNvSpPr/>
              <p:nvPr/>
            </p:nvSpPr>
            <p:spPr>
              <a:xfrm>
                <a:off x="-2902442" y="1943213"/>
                <a:ext cx="389340" cy="367710"/>
              </a:xfrm>
              <a:custGeom>
                <a:avLst/>
                <a:gdLst/>
                <a:ahLst/>
                <a:cxnLst/>
                <a:rect l="l" t="t" r="r" b="b"/>
                <a:pathLst>
                  <a:path w="2124" h="2006" extrusionOk="0">
                    <a:moveTo>
                      <a:pt x="1" y="0"/>
                    </a:moveTo>
                    <a:lnTo>
                      <a:pt x="1" y="1883"/>
                    </a:lnTo>
                    <a:cubicBezTo>
                      <a:pt x="409" y="1965"/>
                      <a:pt x="818" y="2006"/>
                      <a:pt x="1231" y="2006"/>
                    </a:cubicBezTo>
                    <a:cubicBezTo>
                      <a:pt x="1526" y="2006"/>
                      <a:pt x="1823" y="1985"/>
                      <a:pt x="2124" y="1943"/>
                    </a:cubicBezTo>
                    <a:lnTo>
                      <a:pt x="2124" y="40"/>
                    </a:lnTo>
                    <a:cubicBezTo>
                      <a:pt x="1823" y="81"/>
                      <a:pt x="1503" y="101"/>
                      <a:pt x="1202" y="101"/>
                    </a:cubicBezTo>
                    <a:cubicBezTo>
                      <a:pt x="802" y="101"/>
                      <a:pt x="401" y="81"/>
                      <a:pt x="1" y="0"/>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510;p55">
                <a:extLst>
                  <a:ext uri="{FF2B5EF4-FFF2-40B4-BE49-F238E27FC236}">
                    <a16:creationId xmlns:a16="http://schemas.microsoft.com/office/drawing/2014/main" id="{151606EF-56DE-F5CC-9976-C622BC54AE4C}"/>
                  </a:ext>
                </a:extLst>
              </p:cNvPr>
              <p:cNvSpPr/>
              <p:nvPr/>
            </p:nvSpPr>
            <p:spPr>
              <a:xfrm>
                <a:off x="-2902442" y="2402024"/>
                <a:ext cx="389340" cy="367893"/>
              </a:xfrm>
              <a:custGeom>
                <a:avLst/>
                <a:gdLst/>
                <a:ahLst/>
                <a:cxnLst/>
                <a:rect l="l" t="t" r="r" b="b"/>
                <a:pathLst>
                  <a:path w="2124" h="2007" extrusionOk="0">
                    <a:moveTo>
                      <a:pt x="1" y="1"/>
                    </a:moveTo>
                    <a:lnTo>
                      <a:pt x="1" y="1884"/>
                    </a:lnTo>
                    <a:cubicBezTo>
                      <a:pt x="409" y="1965"/>
                      <a:pt x="818" y="2006"/>
                      <a:pt x="1231" y="2006"/>
                    </a:cubicBezTo>
                    <a:cubicBezTo>
                      <a:pt x="1526" y="2006"/>
                      <a:pt x="1823" y="1985"/>
                      <a:pt x="2124" y="1944"/>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511;p55">
                <a:extLst>
                  <a:ext uri="{FF2B5EF4-FFF2-40B4-BE49-F238E27FC236}">
                    <a16:creationId xmlns:a16="http://schemas.microsoft.com/office/drawing/2014/main" id="{7BAF3883-BAD7-2EC9-41FA-3DC9FC21FA60}"/>
                  </a:ext>
                </a:extLst>
              </p:cNvPr>
              <p:cNvSpPr/>
              <p:nvPr/>
            </p:nvSpPr>
            <p:spPr>
              <a:xfrm>
                <a:off x="-2902442" y="2861019"/>
                <a:ext cx="389340" cy="367710"/>
              </a:xfrm>
              <a:custGeom>
                <a:avLst/>
                <a:gdLst/>
                <a:ahLst/>
                <a:cxnLst/>
                <a:rect l="l" t="t" r="r" b="b"/>
                <a:pathLst>
                  <a:path w="2124" h="2006" extrusionOk="0">
                    <a:moveTo>
                      <a:pt x="1" y="1"/>
                    </a:moveTo>
                    <a:lnTo>
                      <a:pt x="1" y="1883"/>
                    </a:lnTo>
                    <a:cubicBezTo>
                      <a:pt x="409" y="1965"/>
                      <a:pt x="818" y="2006"/>
                      <a:pt x="1231" y="2006"/>
                    </a:cubicBezTo>
                    <a:cubicBezTo>
                      <a:pt x="1526" y="2006"/>
                      <a:pt x="1823" y="1985"/>
                      <a:pt x="2124" y="1943"/>
                    </a:cubicBezTo>
                    <a:lnTo>
                      <a:pt x="2124" y="41"/>
                    </a:lnTo>
                    <a:cubicBezTo>
                      <a:pt x="1823" y="81"/>
                      <a:pt x="1503" y="121"/>
                      <a:pt x="1202" y="121"/>
                    </a:cubicBezTo>
                    <a:cubicBezTo>
                      <a:pt x="802" y="121"/>
                      <a:pt x="401" y="81"/>
                      <a:pt x="1" y="1"/>
                    </a:cubicBezTo>
                    <a:close/>
                  </a:path>
                </a:pathLst>
              </a:custGeom>
              <a:solidFill>
                <a:srgbClr val="A941B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512;p55">
                <a:extLst>
                  <a:ext uri="{FF2B5EF4-FFF2-40B4-BE49-F238E27FC236}">
                    <a16:creationId xmlns:a16="http://schemas.microsoft.com/office/drawing/2014/main" id="{C98EFC38-881F-FFA1-F176-C5A3C952393A}"/>
                  </a:ext>
                </a:extLst>
              </p:cNvPr>
              <p:cNvSpPr/>
              <p:nvPr/>
            </p:nvSpPr>
            <p:spPr>
              <a:xfrm>
                <a:off x="-4675731" y="2593027"/>
                <a:ext cx="1171319" cy="639001"/>
              </a:xfrm>
              <a:custGeom>
                <a:avLst/>
                <a:gdLst/>
                <a:ahLst/>
                <a:cxnLst/>
                <a:rect l="l" t="t" r="r" b="b"/>
                <a:pathLst>
                  <a:path w="6390" h="3486" extrusionOk="0">
                    <a:moveTo>
                      <a:pt x="1" y="0"/>
                    </a:moveTo>
                    <a:lnTo>
                      <a:pt x="1" y="1883"/>
                    </a:lnTo>
                    <a:cubicBezTo>
                      <a:pt x="1" y="2544"/>
                      <a:pt x="822" y="3105"/>
                      <a:pt x="1983" y="3365"/>
                    </a:cubicBezTo>
                    <a:cubicBezTo>
                      <a:pt x="2384" y="3445"/>
                      <a:pt x="2785" y="3485"/>
                      <a:pt x="3205" y="3485"/>
                    </a:cubicBezTo>
                    <a:cubicBezTo>
                      <a:pt x="3506" y="3485"/>
                      <a:pt x="3806" y="3465"/>
                      <a:pt x="4107" y="3405"/>
                    </a:cubicBezTo>
                    <a:cubicBezTo>
                      <a:pt x="5428" y="3225"/>
                      <a:pt x="6390" y="2604"/>
                      <a:pt x="6390" y="1903"/>
                    </a:cubicBezTo>
                    <a:lnTo>
                      <a:pt x="6390" y="0"/>
                    </a:lnTo>
                    <a:cubicBezTo>
                      <a:pt x="6390" y="722"/>
                      <a:pt x="5428" y="1322"/>
                      <a:pt x="4107" y="1523"/>
                    </a:cubicBezTo>
                    <a:cubicBezTo>
                      <a:pt x="3806" y="1563"/>
                      <a:pt x="3506" y="1583"/>
                      <a:pt x="3205" y="1583"/>
                    </a:cubicBezTo>
                    <a:cubicBezTo>
                      <a:pt x="2785" y="1583"/>
                      <a:pt x="2384" y="1543"/>
                      <a:pt x="1983" y="1463"/>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513;p55">
                <a:extLst>
                  <a:ext uri="{FF2B5EF4-FFF2-40B4-BE49-F238E27FC236}">
                    <a16:creationId xmlns:a16="http://schemas.microsoft.com/office/drawing/2014/main" id="{F7EC846C-D6C6-686B-592C-7B440888E287}"/>
                  </a:ext>
                </a:extLst>
              </p:cNvPr>
              <p:cNvSpPr/>
              <p:nvPr/>
            </p:nvSpPr>
            <p:spPr>
              <a:xfrm>
                <a:off x="-4675731" y="2303040"/>
                <a:ext cx="1171319" cy="580160"/>
              </a:xfrm>
              <a:custGeom>
                <a:avLst/>
                <a:gdLst/>
                <a:ahLst/>
                <a:cxnLst/>
                <a:rect l="l" t="t" r="r" b="b"/>
                <a:pathLst>
                  <a:path w="6390" h="3165" extrusionOk="0">
                    <a:moveTo>
                      <a:pt x="3205" y="0"/>
                    </a:moveTo>
                    <a:cubicBezTo>
                      <a:pt x="1443" y="0"/>
                      <a:pt x="1" y="701"/>
                      <a:pt x="1" y="1582"/>
                    </a:cubicBezTo>
                    <a:cubicBezTo>
                      <a:pt x="1" y="2444"/>
                      <a:pt x="1423" y="3165"/>
                      <a:pt x="3205" y="3165"/>
                    </a:cubicBezTo>
                    <a:cubicBezTo>
                      <a:pt x="4968" y="3165"/>
                      <a:pt x="6390" y="2444"/>
                      <a:pt x="6390" y="1582"/>
                    </a:cubicBezTo>
                    <a:cubicBezTo>
                      <a:pt x="6390" y="701"/>
                      <a:pt x="4968" y="0"/>
                      <a:pt x="3205" y="0"/>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514;p55">
                <a:extLst>
                  <a:ext uri="{FF2B5EF4-FFF2-40B4-BE49-F238E27FC236}">
                    <a16:creationId xmlns:a16="http://schemas.microsoft.com/office/drawing/2014/main" id="{43A9D378-521F-C129-FD1C-4ED2CFCD8274}"/>
                  </a:ext>
                </a:extLst>
              </p:cNvPr>
              <p:cNvSpPr/>
              <p:nvPr/>
            </p:nvSpPr>
            <p:spPr>
              <a:xfrm>
                <a:off x="-4675731" y="2134033"/>
                <a:ext cx="1171319" cy="636068"/>
              </a:xfrm>
              <a:custGeom>
                <a:avLst/>
                <a:gdLst/>
                <a:ahLst/>
                <a:cxnLst/>
                <a:rect l="l" t="t" r="r" b="b"/>
                <a:pathLst>
                  <a:path w="6390" h="3470" extrusionOk="0">
                    <a:moveTo>
                      <a:pt x="1" y="1"/>
                    </a:moveTo>
                    <a:lnTo>
                      <a:pt x="1" y="1884"/>
                    </a:lnTo>
                    <a:cubicBezTo>
                      <a:pt x="1" y="2545"/>
                      <a:pt x="822" y="3105"/>
                      <a:pt x="1983" y="3366"/>
                    </a:cubicBezTo>
                    <a:cubicBezTo>
                      <a:pt x="2381" y="3434"/>
                      <a:pt x="2786" y="3470"/>
                      <a:pt x="3190" y="3470"/>
                    </a:cubicBezTo>
                    <a:cubicBezTo>
                      <a:pt x="3497" y="3470"/>
                      <a:pt x="3804" y="3449"/>
                      <a:pt x="4107" y="3406"/>
                    </a:cubicBezTo>
                    <a:cubicBezTo>
                      <a:pt x="5428" y="3226"/>
                      <a:pt x="6390" y="2605"/>
                      <a:pt x="6390" y="1904"/>
                    </a:cubicBezTo>
                    <a:lnTo>
                      <a:pt x="6390" y="1"/>
                    </a:lnTo>
                    <a:cubicBezTo>
                      <a:pt x="6390" y="702"/>
                      <a:pt x="5428" y="1323"/>
                      <a:pt x="4107" y="1523"/>
                    </a:cubicBezTo>
                    <a:cubicBezTo>
                      <a:pt x="3806" y="1563"/>
                      <a:pt x="3506" y="1583"/>
                      <a:pt x="3205" y="1583"/>
                    </a:cubicBezTo>
                    <a:cubicBezTo>
                      <a:pt x="2785" y="1583"/>
                      <a:pt x="2384" y="1543"/>
                      <a:pt x="1983" y="1463"/>
                    </a:cubicBezTo>
                    <a:cubicBezTo>
                      <a:pt x="822" y="1223"/>
                      <a:pt x="1" y="662"/>
                      <a:pt x="1" y="1"/>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515;p55">
                <a:extLst>
                  <a:ext uri="{FF2B5EF4-FFF2-40B4-BE49-F238E27FC236}">
                    <a16:creationId xmlns:a16="http://schemas.microsoft.com/office/drawing/2014/main" id="{695D91BC-0C29-A34C-5A33-D430F7009709}"/>
                  </a:ext>
                </a:extLst>
              </p:cNvPr>
              <p:cNvSpPr/>
              <p:nvPr/>
            </p:nvSpPr>
            <p:spPr>
              <a:xfrm>
                <a:off x="-4675731" y="1844046"/>
                <a:ext cx="1171319" cy="580344"/>
              </a:xfrm>
              <a:custGeom>
                <a:avLst/>
                <a:gdLst/>
                <a:ahLst/>
                <a:cxnLst/>
                <a:rect l="l" t="t" r="r" b="b"/>
                <a:pathLst>
                  <a:path w="6390" h="3166" extrusionOk="0">
                    <a:moveTo>
                      <a:pt x="3205" y="1"/>
                    </a:moveTo>
                    <a:cubicBezTo>
                      <a:pt x="1443" y="1"/>
                      <a:pt x="1" y="702"/>
                      <a:pt x="1" y="1583"/>
                    </a:cubicBezTo>
                    <a:cubicBezTo>
                      <a:pt x="1" y="2444"/>
                      <a:pt x="1423" y="3165"/>
                      <a:pt x="3205" y="3165"/>
                    </a:cubicBezTo>
                    <a:cubicBezTo>
                      <a:pt x="4968" y="3165"/>
                      <a:pt x="6390" y="2444"/>
                      <a:pt x="6390" y="1583"/>
                    </a:cubicBezTo>
                    <a:cubicBezTo>
                      <a:pt x="6390" y="70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516;p55">
                <a:extLst>
                  <a:ext uri="{FF2B5EF4-FFF2-40B4-BE49-F238E27FC236}">
                    <a16:creationId xmlns:a16="http://schemas.microsoft.com/office/drawing/2014/main" id="{7E75C91D-8905-95F1-A01A-D751BD34CEF0}"/>
                  </a:ext>
                </a:extLst>
              </p:cNvPr>
              <p:cNvSpPr/>
              <p:nvPr/>
            </p:nvSpPr>
            <p:spPr>
              <a:xfrm>
                <a:off x="-4675731" y="1671556"/>
                <a:ext cx="1171319" cy="638818"/>
              </a:xfrm>
              <a:custGeom>
                <a:avLst/>
                <a:gdLst/>
                <a:ahLst/>
                <a:cxnLst/>
                <a:rect l="l" t="t" r="r" b="b"/>
                <a:pathLst>
                  <a:path w="6390" h="3485" extrusionOk="0">
                    <a:moveTo>
                      <a:pt x="1" y="0"/>
                    </a:moveTo>
                    <a:lnTo>
                      <a:pt x="1" y="1883"/>
                    </a:lnTo>
                    <a:cubicBezTo>
                      <a:pt x="1" y="2544"/>
                      <a:pt x="822" y="3105"/>
                      <a:pt x="1983" y="3365"/>
                    </a:cubicBezTo>
                    <a:cubicBezTo>
                      <a:pt x="2374" y="3443"/>
                      <a:pt x="2771" y="3484"/>
                      <a:pt x="3168" y="3484"/>
                    </a:cubicBezTo>
                    <a:cubicBezTo>
                      <a:pt x="3482" y="3484"/>
                      <a:pt x="3796" y="3458"/>
                      <a:pt x="4107" y="3405"/>
                    </a:cubicBezTo>
                    <a:cubicBezTo>
                      <a:pt x="5428" y="3225"/>
                      <a:pt x="6390" y="2604"/>
                      <a:pt x="6390" y="1883"/>
                    </a:cubicBezTo>
                    <a:lnTo>
                      <a:pt x="6390" y="0"/>
                    </a:lnTo>
                    <a:cubicBezTo>
                      <a:pt x="6390" y="721"/>
                      <a:pt x="5428" y="1322"/>
                      <a:pt x="4107" y="1522"/>
                    </a:cubicBezTo>
                    <a:cubicBezTo>
                      <a:pt x="3806" y="1563"/>
                      <a:pt x="3506" y="1583"/>
                      <a:pt x="3205" y="1583"/>
                    </a:cubicBezTo>
                    <a:cubicBezTo>
                      <a:pt x="2785" y="1583"/>
                      <a:pt x="2384" y="1542"/>
                      <a:pt x="1983" y="1462"/>
                    </a:cubicBezTo>
                    <a:cubicBezTo>
                      <a:pt x="822" y="1222"/>
                      <a:pt x="1" y="661"/>
                      <a:pt x="1" y="0"/>
                    </a:cubicBezTo>
                    <a:close/>
                  </a:path>
                </a:pathLst>
              </a:custGeom>
              <a:solidFill>
                <a:srgbClr val="14B0B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517;p55">
                <a:extLst>
                  <a:ext uri="{FF2B5EF4-FFF2-40B4-BE49-F238E27FC236}">
                    <a16:creationId xmlns:a16="http://schemas.microsoft.com/office/drawing/2014/main" id="{F8C7477D-6991-57FE-7FA1-D1A8CBC0D224}"/>
                  </a:ext>
                </a:extLst>
              </p:cNvPr>
              <p:cNvSpPr/>
              <p:nvPr/>
            </p:nvSpPr>
            <p:spPr>
              <a:xfrm>
                <a:off x="-4675731" y="1381385"/>
                <a:ext cx="1171319" cy="580344"/>
              </a:xfrm>
              <a:custGeom>
                <a:avLst/>
                <a:gdLst/>
                <a:ahLst/>
                <a:cxnLst/>
                <a:rect l="l" t="t" r="r" b="b"/>
                <a:pathLst>
                  <a:path w="6390" h="3166" extrusionOk="0">
                    <a:moveTo>
                      <a:pt x="3205" y="1"/>
                    </a:moveTo>
                    <a:cubicBezTo>
                      <a:pt x="1443" y="1"/>
                      <a:pt x="1" y="722"/>
                      <a:pt x="1" y="1583"/>
                    </a:cubicBezTo>
                    <a:cubicBezTo>
                      <a:pt x="1" y="2465"/>
                      <a:pt x="1423" y="3166"/>
                      <a:pt x="3205" y="3166"/>
                    </a:cubicBezTo>
                    <a:cubicBezTo>
                      <a:pt x="4968" y="3166"/>
                      <a:pt x="6390" y="2465"/>
                      <a:pt x="6390" y="1583"/>
                    </a:cubicBezTo>
                    <a:cubicBezTo>
                      <a:pt x="6390" y="722"/>
                      <a:pt x="4968" y="1"/>
                      <a:pt x="3205" y="1"/>
                    </a:cubicBezTo>
                    <a:close/>
                  </a:path>
                </a:pathLst>
              </a:custGeom>
              <a:solidFill>
                <a:srgbClr val="17C5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518;p55">
                <a:extLst>
                  <a:ext uri="{FF2B5EF4-FFF2-40B4-BE49-F238E27FC236}">
                    <a16:creationId xmlns:a16="http://schemas.microsoft.com/office/drawing/2014/main" id="{24E88975-E0FD-D0CE-2DC9-FAA9601BD36B}"/>
                  </a:ext>
                </a:extLst>
              </p:cNvPr>
              <p:cNvSpPr/>
              <p:nvPr/>
            </p:nvSpPr>
            <p:spPr>
              <a:xfrm>
                <a:off x="-4484727" y="1476887"/>
                <a:ext cx="789495" cy="393006"/>
              </a:xfrm>
              <a:custGeom>
                <a:avLst/>
                <a:gdLst/>
                <a:ahLst/>
                <a:cxnLst/>
                <a:rect l="l" t="t" r="r" b="b"/>
                <a:pathLst>
                  <a:path w="4307" h="2144" extrusionOk="0">
                    <a:moveTo>
                      <a:pt x="2163" y="1"/>
                    </a:moveTo>
                    <a:cubicBezTo>
                      <a:pt x="962" y="1"/>
                      <a:pt x="0" y="481"/>
                      <a:pt x="0" y="1062"/>
                    </a:cubicBezTo>
                    <a:cubicBezTo>
                      <a:pt x="0" y="1663"/>
                      <a:pt x="962" y="2144"/>
                      <a:pt x="2163" y="2144"/>
                    </a:cubicBezTo>
                    <a:cubicBezTo>
                      <a:pt x="3345" y="2144"/>
                      <a:pt x="4306" y="1663"/>
                      <a:pt x="4306" y="1062"/>
                    </a:cubicBezTo>
                    <a:cubicBezTo>
                      <a:pt x="4306" y="481"/>
                      <a:pt x="3345" y="1"/>
                      <a:pt x="2163" y="1"/>
                    </a:cubicBez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519;p55">
                <a:extLst>
                  <a:ext uri="{FF2B5EF4-FFF2-40B4-BE49-F238E27FC236}">
                    <a16:creationId xmlns:a16="http://schemas.microsoft.com/office/drawing/2014/main" id="{EE3280A8-C835-DC7C-C4BB-7BCC28FD89AF}"/>
                  </a:ext>
                </a:extLst>
              </p:cNvPr>
              <p:cNvSpPr/>
              <p:nvPr/>
            </p:nvSpPr>
            <p:spPr>
              <a:xfrm>
                <a:off x="-4312238" y="1943213"/>
                <a:ext cx="389340" cy="367710"/>
              </a:xfrm>
              <a:custGeom>
                <a:avLst/>
                <a:gdLst/>
                <a:ahLst/>
                <a:cxnLst/>
                <a:rect l="l" t="t" r="r" b="b"/>
                <a:pathLst>
                  <a:path w="2124" h="2006" extrusionOk="0">
                    <a:moveTo>
                      <a:pt x="0" y="0"/>
                    </a:moveTo>
                    <a:lnTo>
                      <a:pt x="0" y="1883"/>
                    </a:lnTo>
                    <a:cubicBezTo>
                      <a:pt x="409" y="1965"/>
                      <a:pt x="825" y="2006"/>
                      <a:pt x="1240" y="2006"/>
                    </a:cubicBezTo>
                    <a:cubicBezTo>
                      <a:pt x="1536" y="2006"/>
                      <a:pt x="1831" y="1985"/>
                      <a:pt x="2124" y="1943"/>
                    </a:cubicBezTo>
                    <a:lnTo>
                      <a:pt x="2124" y="40"/>
                    </a:lnTo>
                    <a:cubicBezTo>
                      <a:pt x="1823" y="81"/>
                      <a:pt x="1523" y="101"/>
                      <a:pt x="1222" y="101"/>
                    </a:cubicBezTo>
                    <a:cubicBezTo>
                      <a:pt x="802" y="101"/>
                      <a:pt x="401" y="81"/>
                      <a:pt x="0" y="0"/>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520;p55">
                <a:extLst>
                  <a:ext uri="{FF2B5EF4-FFF2-40B4-BE49-F238E27FC236}">
                    <a16:creationId xmlns:a16="http://schemas.microsoft.com/office/drawing/2014/main" id="{872B375B-A537-3666-999D-5D678BF72193}"/>
                  </a:ext>
                </a:extLst>
              </p:cNvPr>
              <p:cNvSpPr/>
              <p:nvPr/>
            </p:nvSpPr>
            <p:spPr>
              <a:xfrm>
                <a:off x="-4312238" y="2402024"/>
                <a:ext cx="389340" cy="367893"/>
              </a:xfrm>
              <a:custGeom>
                <a:avLst/>
                <a:gdLst/>
                <a:ahLst/>
                <a:cxnLst/>
                <a:rect l="l" t="t" r="r" b="b"/>
                <a:pathLst>
                  <a:path w="2124" h="2007" extrusionOk="0">
                    <a:moveTo>
                      <a:pt x="0" y="1"/>
                    </a:moveTo>
                    <a:lnTo>
                      <a:pt x="0" y="1884"/>
                    </a:lnTo>
                    <a:cubicBezTo>
                      <a:pt x="409" y="1965"/>
                      <a:pt x="825" y="2006"/>
                      <a:pt x="1240" y="2006"/>
                    </a:cubicBezTo>
                    <a:cubicBezTo>
                      <a:pt x="1536" y="2006"/>
                      <a:pt x="1831" y="1985"/>
                      <a:pt x="2124" y="1944"/>
                    </a:cubicBezTo>
                    <a:lnTo>
                      <a:pt x="2124" y="41"/>
                    </a:lnTo>
                    <a:cubicBezTo>
                      <a:pt x="1823" y="81"/>
                      <a:pt x="1523" y="10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521;p55">
                <a:extLst>
                  <a:ext uri="{FF2B5EF4-FFF2-40B4-BE49-F238E27FC236}">
                    <a16:creationId xmlns:a16="http://schemas.microsoft.com/office/drawing/2014/main" id="{8E4F579D-FA92-E851-FB97-3768CAC8B9C8}"/>
                  </a:ext>
                </a:extLst>
              </p:cNvPr>
              <p:cNvSpPr/>
              <p:nvPr/>
            </p:nvSpPr>
            <p:spPr>
              <a:xfrm>
                <a:off x="-4312238" y="2861019"/>
                <a:ext cx="389340" cy="367343"/>
              </a:xfrm>
              <a:custGeom>
                <a:avLst/>
                <a:gdLst/>
                <a:ahLst/>
                <a:cxnLst/>
                <a:rect l="l" t="t" r="r" b="b"/>
                <a:pathLst>
                  <a:path w="2124" h="2004" extrusionOk="0">
                    <a:moveTo>
                      <a:pt x="0" y="1"/>
                    </a:moveTo>
                    <a:lnTo>
                      <a:pt x="0" y="1883"/>
                    </a:lnTo>
                    <a:cubicBezTo>
                      <a:pt x="401" y="1963"/>
                      <a:pt x="802" y="2003"/>
                      <a:pt x="1222" y="2003"/>
                    </a:cubicBezTo>
                    <a:cubicBezTo>
                      <a:pt x="1523" y="2003"/>
                      <a:pt x="1823" y="1983"/>
                      <a:pt x="2124" y="1943"/>
                    </a:cubicBezTo>
                    <a:lnTo>
                      <a:pt x="2124" y="41"/>
                    </a:lnTo>
                    <a:cubicBezTo>
                      <a:pt x="1823" y="81"/>
                      <a:pt x="1523" y="121"/>
                      <a:pt x="1222" y="121"/>
                    </a:cubicBezTo>
                    <a:cubicBezTo>
                      <a:pt x="802" y="121"/>
                      <a:pt x="401" y="81"/>
                      <a:pt x="0" y="1"/>
                    </a:cubicBezTo>
                    <a:close/>
                  </a:path>
                </a:pathLst>
              </a:custGeom>
              <a:solidFill>
                <a:srgbClr val="1AB9C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522;p55">
                <a:extLst>
                  <a:ext uri="{FF2B5EF4-FFF2-40B4-BE49-F238E27FC236}">
                    <a16:creationId xmlns:a16="http://schemas.microsoft.com/office/drawing/2014/main" id="{172CA8E4-C62E-D1CE-1C00-6C1E198A0404}"/>
                  </a:ext>
                </a:extLst>
              </p:cNvPr>
              <p:cNvSpPr/>
              <p:nvPr/>
            </p:nvSpPr>
            <p:spPr>
              <a:xfrm>
                <a:off x="-3937746" y="3044690"/>
                <a:ext cx="1171319" cy="638818"/>
              </a:xfrm>
              <a:custGeom>
                <a:avLst/>
                <a:gdLst/>
                <a:ahLst/>
                <a:cxnLst/>
                <a:rect l="l" t="t" r="r" b="b"/>
                <a:pathLst>
                  <a:path w="6390" h="3485" extrusionOk="0">
                    <a:moveTo>
                      <a:pt x="0" y="0"/>
                    </a:moveTo>
                    <a:lnTo>
                      <a:pt x="0" y="1903"/>
                    </a:lnTo>
                    <a:cubicBezTo>
                      <a:pt x="0" y="2564"/>
                      <a:pt x="822" y="3104"/>
                      <a:pt x="1983" y="3365"/>
                    </a:cubicBezTo>
                    <a:cubicBezTo>
                      <a:pt x="2384" y="3445"/>
                      <a:pt x="2784" y="3485"/>
                      <a:pt x="3205" y="3485"/>
                    </a:cubicBezTo>
                    <a:cubicBezTo>
                      <a:pt x="3505" y="3485"/>
                      <a:pt x="3806" y="3465"/>
                      <a:pt x="4106" y="3405"/>
                    </a:cubicBezTo>
                    <a:cubicBezTo>
                      <a:pt x="5428" y="3225"/>
                      <a:pt x="6390" y="2624"/>
                      <a:pt x="6390" y="1903"/>
                    </a:cubicBezTo>
                    <a:lnTo>
                      <a:pt x="6390" y="0"/>
                    </a:lnTo>
                    <a:cubicBezTo>
                      <a:pt x="6390" y="721"/>
                      <a:pt x="5428" y="1342"/>
                      <a:pt x="4106" y="1522"/>
                    </a:cubicBezTo>
                    <a:cubicBezTo>
                      <a:pt x="3814" y="1564"/>
                      <a:pt x="3519" y="1585"/>
                      <a:pt x="3223" y="1585"/>
                    </a:cubicBezTo>
                    <a:cubicBezTo>
                      <a:pt x="2808" y="1585"/>
                      <a:pt x="2392" y="1544"/>
                      <a:pt x="1983" y="1462"/>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523;p55">
                <a:extLst>
                  <a:ext uri="{FF2B5EF4-FFF2-40B4-BE49-F238E27FC236}">
                    <a16:creationId xmlns:a16="http://schemas.microsoft.com/office/drawing/2014/main" id="{03497760-6828-2820-EF31-10DE5E99AE5F}"/>
                  </a:ext>
                </a:extLst>
              </p:cNvPr>
              <p:cNvSpPr/>
              <p:nvPr/>
            </p:nvSpPr>
            <p:spPr>
              <a:xfrm>
                <a:off x="-3937746" y="2754519"/>
                <a:ext cx="1174985" cy="580344"/>
              </a:xfrm>
              <a:custGeom>
                <a:avLst/>
                <a:gdLst/>
                <a:ahLst/>
                <a:cxnLst/>
                <a:rect l="l" t="t" r="r" b="b"/>
                <a:pathLst>
                  <a:path w="6410" h="3166" extrusionOk="0">
                    <a:moveTo>
                      <a:pt x="3205" y="1"/>
                    </a:moveTo>
                    <a:cubicBezTo>
                      <a:pt x="1463" y="1"/>
                      <a:pt x="0" y="722"/>
                      <a:pt x="0" y="1583"/>
                    </a:cubicBezTo>
                    <a:cubicBezTo>
                      <a:pt x="0" y="2464"/>
                      <a:pt x="1442" y="3165"/>
                      <a:pt x="3205" y="3165"/>
                    </a:cubicBezTo>
                    <a:cubicBezTo>
                      <a:pt x="4968" y="3165"/>
                      <a:pt x="6410" y="2464"/>
                      <a:pt x="6410" y="1583"/>
                    </a:cubicBezTo>
                    <a:cubicBezTo>
                      <a:pt x="6410" y="722"/>
                      <a:pt x="4968" y="1"/>
                      <a:pt x="3205"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524;p55">
                <a:extLst>
                  <a:ext uri="{FF2B5EF4-FFF2-40B4-BE49-F238E27FC236}">
                    <a16:creationId xmlns:a16="http://schemas.microsoft.com/office/drawing/2014/main" id="{D78D4D71-4FCA-EBE0-AEEC-0130F664A2BE}"/>
                  </a:ext>
                </a:extLst>
              </p:cNvPr>
              <p:cNvSpPr/>
              <p:nvPr/>
            </p:nvSpPr>
            <p:spPr>
              <a:xfrm>
                <a:off x="-3937746" y="2582029"/>
                <a:ext cx="1171319" cy="639001"/>
              </a:xfrm>
              <a:custGeom>
                <a:avLst/>
                <a:gdLst/>
                <a:ahLst/>
                <a:cxnLst/>
                <a:rect l="l" t="t" r="r" b="b"/>
                <a:pathLst>
                  <a:path w="6390" h="3486" extrusionOk="0">
                    <a:moveTo>
                      <a:pt x="0" y="0"/>
                    </a:moveTo>
                    <a:lnTo>
                      <a:pt x="0" y="1903"/>
                    </a:lnTo>
                    <a:cubicBezTo>
                      <a:pt x="0" y="2564"/>
                      <a:pt x="822" y="3105"/>
                      <a:pt x="1983" y="3365"/>
                    </a:cubicBezTo>
                    <a:cubicBezTo>
                      <a:pt x="2384" y="3445"/>
                      <a:pt x="2784" y="3485"/>
                      <a:pt x="3205" y="3485"/>
                    </a:cubicBezTo>
                    <a:cubicBezTo>
                      <a:pt x="3505" y="3485"/>
                      <a:pt x="3806" y="3465"/>
                      <a:pt x="4106" y="3405"/>
                    </a:cubicBezTo>
                    <a:cubicBezTo>
                      <a:pt x="5428" y="3245"/>
                      <a:pt x="6390" y="2624"/>
                      <a:pt x="6390" y="1903"/>
                    </a:cubicBezTo>
                    <a:lnTo>
                      <a:pt x="6390" y="20"/>
                    </a:lnTo>
                    <a:cubicBezTo>
                      <a:pt x="6390" y="741"/>
                      <a:pt x="5428" y="1342"/>
                      <a:pt x="4106" y="1523"/>
                    </a:cubicBezTo>
                    <a:cubicBezTo>
                      <a:pt x="3803" y="1566"/>
                      <a:pt x="3497" y="1587"/>
                      <a:pt x="3189" y="1587"/>
                    </a:cubicBezTo>
                    <a:cubicBezTo>
                      <a:pt x="2786" y="1587"/>
                      <a:pt x="2381" y="1551"/>
                      <a:pt x="1983" y="1483"/>
                    </a:cubicBezTo>
                    <a:cubicBezTo>
                      <a:pt x="822" y="1242"/>
                      <a:pt x="0" y="661"/>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525;p55">
                <a:extLst>
                  <a:ext uri="{FF2B5EF4-FFF2-40B4-BE49-F238E27FC236}">
                    <a16:creationId xmlns:a16="http://schemas.microsoft.com/office/drawing/2014/main" id="{F7604B4E-1D4D-2D8F-2434-4689784745BC}"/>
                  </a:ext>
                </a:extLst>
              </p:cNvPr>
              <p:cNvSpPr/>
              <p:nvPr/>
            </p:nvSpPr>
            <p:spPr>
              <a:xfrm>
                <a:off x="-3937746" y="2295708"/>
                <a:ext cx="1174985" cy="580160"/>
              </a:xfrm>
              <a:custGeom>
                <a:avLst/>
                <a:gdLst/>
                <a:ahLst/>
                <a:cxnLst/>
                <a:rect l="l" t="t" r="r" b="b"/>
                <a:pathLst>
                  <a:path w="6410" h="3165" extrusionOk="0">
                    <a:moveTo>
                      <a:pt x="3205" y="0"/>
                    </a:moveTo>
                    <a:cubicBezTo>
                      <a:pt x="1463" y="0"/>
                      <a:pt x="0" y="701"/>
                      <a:pt x="0" y="1582"/>
                    </a:cubicBezTo>
                    <a:cubicBezTo>
                      <a:pt x="0" y="2464"/>
                      <a:pt x="1442" y="3165"/>
                      <a:pt x="3205" y="3165"/>
                    </a:cubicBezTo>
                    <a:cubicBezTo>
                      <a:pt x="4968" y="3165"/>
                      <a:pt x="6410" y="2464"/>
                      <a:pt x="6410" y="1582"/>
                    </a:cubicBezTo>
                    <a:cubicBezTo>
                      <a:pt x="6410" y="701"/>
                      <a:pt x="4968" y="0"/>
                      <a:pt x="3205"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526;p55">
                <a:extLst>
                  <a:ext uri="{FF2B5EF4-FFF2-40B4-BE49-F238E27FC236}">
                    <a16:creationId xmlns:a16="http://schemas.microsoft.com/office/drawing/2014/main" id="{8DC80E82-FA45-E973-3A24-306E3FE9526B}"/>
                  </a:ext>
                </a:extLst>
              </p:cNvPr>
              <p:cNvSpPr/>
              <p:nvPr/>
            </p:nvSpPr>
            <p:spPr>
              <a:xfrm>
                <a:off x="-3937746" y="2126701"/>
                <a:ext cx="1171319" cy="635335"/>
              </a:xfrm>
              <a:custGeom>
                <a:avLst/>
                <a:gdLst/>
                <a:ahLst/>
                <a:cxnLst/>
                <a:rect l="l" t="t" r="r" b="b"/>
                <a:pathLst>
                  <a:path w="6390" h="3466" extrusionOk="0">
                    <a:moveTo>
                      <a:pt x="0" y="1"/>
                    </a:moveTo>
                    <a:lnTo>
                      <a:pt x="0" y="1884"/>
                    </a:lnTo>
                    <a:cubicBezTo>
                      <a:pt x="0" y="2544"/>
                      <a:pt x="822" y="3105"/>
                      <a:pt x="1983" y="3346"/>
                    </a:cubicBezTo>
                    <a:cubicBezTo>
                      <a:pt x="2384" y="3426"/>
                      <a:pt x="2784" y="3466"/>
                      <a:pt x="3205" y="3466"/>
                    </a:cubicBezTo>
                    <a:cubicBezTo>
                      <a:pt x="3505" y="3466"/>
                      <a:pt x="3806" y="3446"/>
                      <a:pt x="4106" y="3406"/>
                    </a:cubicBezTo>
                    <a:cubicBezTo>
                      <a:pt x="5428" y="3205"/>
                      <a:pt x="6390" y="2605"/>
                      <a:pt x="6390" y="1884"/>
                    </a:cubicBezTo>
                    <a:lnTo>
                      <a:pt x="6390" y="1"/>
                    </a:lnTo>
                    <a:cubicBezTo>
                      <a:pt x="6390" y="722"/>
                      <a:pt x="5428" y="1323"/>
                      <a:pt x="4106" y="1503"/>
                    </a:cubicBezTo>
                    <a:cubicBezTo>
                      <a:pt x="3806" y="1563"/>
                      <a:pt x="3505" y="1583"/>
                      <a:pt x="3205" y="1583"/>
                    </a:cubicBezTo>
                    <a:cubicBezTo>
                      <a:pt x="2784" y="1583"/>
                      <a:pt x="2384" y="1543"/>
                      <a:pt x="1983" y="1463"/>
                    </a:cubicBezTo>
                    <a:cubicBezTo>
                      <a:pt x="822" y="1223"/>
                      <a:pt x="0" y="662"/>
                      <a:pt x="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527;p55">
                <a:extLst>
                  <a:ext uri="{FF2B5EF4-FFF2-40B4-BE49-F238E27FC236}">
                    <a16:creationId xmlns:a16="http://schemas.microsoft.com/office/drawing/2014/main" id="{A15431A6-C112-02FF-1026-C031BC5CA4B5}"/>
                  </a:ext>
                </a:extLst>
              </p:cNvPr>
              <p:cNvSpPr/>
              <p:nvPr/>
            </p:nvSpPr>
            <p:spPr>
              <a:xfrm>
                <a:off x="-3937746" y="1836713"/>
                <a:ext cx="1174985" cy="580344"/>
              </a:xfrm>
              <a:custGeom>
                <a:avLst/>
                <a:gdLst/>
                <a:ahLst/>
                <a:cxnLst/>
                <a:rect l="l" t="t" r="r" b="b"/>
                <a:pathLst>
                  <a:path w="6410" h="3166" extrusionOk="0">
                    <a:moveTo>
                      <a:pt x="3205" y="1"/>
                    </a:moveTo>
                    <a:cubicBezTo>
                      <a:pt x="1463" y="1"/>
                      <a:pt x="0" y="702"/>
                      <a:pt x="0" y="1583"/>
                    </a:cubicBezTo>
                    <a:cubicBezTo>
                      <a:pt x="0" y="2444"/>
                      <a:pt x="1442" y="3165"/>
                      <a:pt x="3205" y="3165"/>
                    </a:cubicBezTo>
                    <a:cubicBezTo>
                      <a:pt x="4968" y="3165"/>
                      <a:pt x="6410" y="2444"/>
                      <a:pt x="6410" y="1583"/>
                    </a:cubicBezTo>
                    <a:cubicBezTo>
                      <a:pt x="6410" y="702"/>
                      <a:pt x="4968" y="1"/>
                      <a:pt x="3205"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528;p55">
                <a:extLst>
                  <a:ext uri="{FF2B5EF4-FFF2-40B4-BE49-F238E27FC236}">
                    <a16:creationId xmlns:a16="http://schemas.microsoft.com/office/drawing/2014/main" id="{40D7366E-98BA-8AF0-C4F2-544D9B8B3C84}"/>
                  </a:ext>
                </a:extLst>
              </p:cNvPr>
              <p:cNvSpPr/>
              <p:nvPr/>
            </p:nvSpPr>
            <p:spPr>
              <a:xfrm>
                <a:off x="-3746926" y="1928549"/>
                <a:ext cx="793344" cy="393006"/>
              </a:xfrm>
              <a:custGeom>
                <a:avLst/>
                <a:gdLst/>
                <a:ahLst/>
                <a:cxnLst/>
                <a:rect l="l" t="t" r="r" b="b"/>
                <a:pathLst>
                  <a:path w="4328" h="2144" extrusionOk="0">
                    <a:moveTo>
                      <a:pt x="2164" y="0"/>
                    </a:moveTo>
                    <a:cubicBezTo>
                      <a:pt x="962" y="0"/>
                      <a:pt x="1" y="481"/>
                      <a:pt x="1" y="1082"/>
                    </a:cubicBezTo>
                    <a:cubicBezTo>
                      <a:pt x="1" y="1663"/>
                      <a:pt x="962" y="2143"/>
                      <a:pt x="2164" y="2143"/>
                    </a:cubicBezTo>
                    <a:cubicBezTo>
                      <a:pt x="3366" y="2143"/>
                      <a:pt x="4327" y="1663"/>
                      <a:pt x="4327" y="1082"/>
                    </a:cubicBezTo>
                    <a:cubicBezTo>
                      <a:pt x="4327" y="481"/>
                      <a:pt x="3346" y="0"/>
                      <a:pt x="2164" y="0"/>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529;p55">
                <a:extLst>
                  <a:ext uri="{FF2B5EF4-FFF2-40B4-BE49-F238E27FC236}">
                    <a16:creationId xmlns:a16="http://schemas.microsoft.com/office/drawing/2014/main" id="{20424C46-C9E1-697A-586A-3775C331A109}"/>
                  </a:ext>
                </a:extLst>
              </p:cNvPr>
              <p:cNvSpPr/>
              <p:nvPr/>
            </p:nvSpPr>
            <p:spPr>
              <a:xfrm>
                <a:off x="-3574253" y="2394692"/>
                <a:ext cx="389340" cy="367343"/>
              </a:xfrm>
              <a:custGeom>
                <a:avLst/>
                <a:gdLst/>
                <a:ahLst/>
                <a:cxnLst/>
                <a:rect l="l" t="t" r="r" b="b"/>
                <a:pathLst>
                  <a:path w="2124" h="2004" extrusionOk="0">
                    <a:moveTo>
                      <a:pt x="0" y="1"/>
                    </a:moveTo>
                    <a:lnTo>
                      <a:pt x="0" y="1884"/>
                    </a:lnTo>
                    <a:cubicBezTo>
                      <a:pt x="401" y="1964"/>
                      <a:pt x="801" y="2004"/>
                      <a:pt x="1222" y="2004"/>
                    </a:cubicBezTo>
                    <a:cubicBezTo>
                      <a:pt x="1522" y="2004"/>
                      <a:pt x="1823" y="1984"/>
                      <a:pt x="2123" y="1944"/>
                    </a:cubicBezTo>
                    <a:lnTo>
                      <a:pt x="2123" y="61"/>
                    </a:lnTo>
                    <a:cubicBezTo>
                      <a:pt x="1823" y="101"/>
                      <a:pt x="1522" y="121"/>
                      <a:pt x="1222" y="121"/>
                    </a:cubicBezTo>
                    <a:cubicBezTo>
                      <a:pt x="801" y="121"/>
                      <a:pt x="401" y="81"/>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530;p55">
                <a:extLst>
                  <a:ext uri="{FF2B5EF4-FFF2-40B4-BE49-F238E27FC236}">
                    <a16:creationId xmlns:a16="http://schemas.microsoft.com/office/drawing/2014/main" id="{D42FF102-4DE6-CC70-182F-282E55390EA5}"/>
                  </a:ext>
                </a:extLst>
              </p:cNvPr>
              <p:cNvSpPr/>
              <p:nvPr/>
            </p:nvSpPr>
            <p:spPr>
              <a:xfrm>
                <a:off x="-3574253" y="2853686"/>
                <a:ext cx="389340" cy="367343"/>
              </a:xfrm>
              <a:custGeom>
                <a:avLst/>
                <a:gdLst/>
                <a:ahLst/>
                <a:cxnLst/>
                <a:rect l="l" t="t" r="r" b="b"/>
                <a:pathLst>
                  <a:path w="2124" h="2004" extrusionOk="0">
                    <a:moveTo>
                      <a:pt x="0" y="1"/>
                    </a:moveTo>
                    <a:lnTo>
                      <a:pt x="0" y="1883"/>
                    </a:lnTo>
                    <a:cubicBezTo>
                      <a:pt x="401" y="1983"/>
                      <a:pt x="801" y="2003"/>
                      <a:pt x="1222" y="2003"/>
                    </a:cubicBezTo>
                    <a:cubicBezTo>
                      <a:pt x="1522" y="2003"/>
                      <a:pt x="1823" y="1983"/>
                      <a:pt x="2123" y="1943"/>
                    </a:cubicBezTo>
                    <a:lnTo>
                      <a:pt x="2123" y="61"/>
                    </a:lnTo>
                    <a:cubicBezTo>
                      <a:pt x="1831" y="102"/>
                      <a:pt x="1536" y="123"/>
                      <a:pt x="1240" y="123"/>
                    </a:cubicBezTo>
                    <a:cubicBezTo>
                      <a:pt x="825" y="123"/>
                      <a:pt x="409" y="82"/>
                      <a:pt x="0"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531;p55">
                <a:extLst>
                  <a:ext uri="{FF2B5EF4-FFF2-40B4-BE49-F238E27FC236}">
                    <a16:creationId xmlns:a16="http://schemas.microsoft.com/office/drawing/2014/main" id="{9B26C00F-3693-FC49-CB8A-107D27021052}"/>
                  </a:ext>
                </a:extLst>
              </p:cNvPr>
              <p:cNvSpPr/>
              <p:nvPr/>
            </p:nvSpPr>
            <p:spPr>
              <a:xfrm>
                <a:off x="-3574253" y="3312681"/>
                <a:ext cx="389340" cy="370826"/>
              </a:xfrm>
              <a:custGeom>
                <a:avLst/>
                <a:gdLst/>
                <a:ahLst/>
                <a:cxnLst/>
                <a:rect l="l" t="t" r="r" b="b"/>
                <a:pathLst>
                  <a:path w="2124" h="2023" extrusionOk="0">
                    <a:moveTo>
                      <a:pt x="0" y="0"/>
                    </a:moveTo>
                    <a:lnTo>
                      <a:pt x="0" y="1903"/>
                    </a:lnTo>
                    <a:cubicBezTo>
                      <a:pt x="401" y="1983"/>
                      <a:pt x="821" y="2023"/>
                      <a:pt x="1222" y="2023"/>
                    </a:cubicBezTo>
                    <a:cubicBezTo>
                      <a:pt x="1522" y="2023"/>
                      <a:pt x="1823" y="2003"/>
                      <a:pt x="2123" y="1943"/>
                    </a:cubicBezTo>
                    <a:lnTo>
                      <a:pt x="2123" y="60"/>
                    </a:lnTo>
                    <a:cubicBezTo>
                      <a:pt x="1823" y="100"/>
                      <a:pt x="1522" y="120"/>
                      <a:pt x="1222" y="120"/>
                    </a:cubicBezTo>
                    <a:cubicBezTo>
                      <a:pt x="821" y="120"/>
                      <a:pt x="401" y="80"/>
                      <a:pt x="0"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532;p55">
                <a:extLst>
                  <a:ext uri="{FF2B5EF4-FFF2-40B4-BE49-F238E27FC236}">
                    <a16:creationId xmlns:a16="http://schemas.microsoft.com/office/drawing/2014/main" id="{C6BE040E-A887-8662-7F86-79EBEA9295B7}"/>
                  </a:ext>
                </a:extLst>
              </p:cNvPr>
              <p:cNvSpPr/>
              <p:nvPr/>
            </p:nvSpPr>
            <p:spPr>
              <a:xfrm>
                <a:off x="-4382077" y="3155589"/>
                <a:ext cx="2181146" cy="616088"/>
              </a:xfrm>
              <a:custGeom>
                <a:avLst/>
                <a:gdLst/>
                <a:ahLst/>
                <a:cxnLst/>
                <a:rect l="l" t="t" r="r" b="b"/>
                <a:pathLst>
                  <a:path w="11899" h="3361" extrusionOk="0">
                    <a:moveTo>
                      <a:pt x="251" y="1"/>
                    </a:moveTo>
                    <a:cubicBezTo>
                      <a:pt x="126" y="1"/>
                      <a:pt x="1" y="86"/>
                      <a:pt x="1" y="256"/>
                    </a:cubicBezTo>
                    <a:lnTo>
                      <a:pt x="1" y="3120"/>
                    </a:lnTo>
                    <a:cubicBezTo>
                      <a:pt x="1" y="3261"/>
                      <a:pt x="101" y="3361"/>
                      <a:pt x="241" y="3361"/>
                    </a:cubicBezTo>
                    <a:lnTo>
                      <a:pt x="10977" y="3361"/>
                    </a:lnTo>
                    <a:cubicBezTo>
                      <a:pt x="11117" y="3361"/>
                      <a:pt x="11217" y="3261"/>
                      <a:pt x="11217" y="3120"/>
                    </a:cubicBezTo>
                    <a:lnTo>
                      <a:pt x="11217" y="1738"/>
                    </a:lnTo>
                    <a:lnTo>
                      <a:pt x="11898" y="1738"/>
                    </a:lnTo>
                    <a:lnTo>
                      <a:pt x="10957" y="116"/>
                    </a:lnTo>
                    <a:lnTo>
                      <a:pt x="10015" y="1738"/>
                    </a:lnTo>
                    <a:lnTo>
                      <a:pt x="10716" y="1738"/>
                    </a:lnTo>
                    <a:lnTo>
                      <a:pt x="10716" y="2880"/>
                    </a:lnTo>
                    <a:lnTo>
                      <a:pt x="502" y="2880"/>
                    </a:lnTo>
                    <a:lnTo>
                      <a:pt x="502" y="256"/>
                    </a:lnTo>
                    <a:cubicBezTo>
                      <a:pt x="502" y="86"/>
                      <a:pt x="376" y="1"/>
                      <a:pt x="251"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5" name="Google Shape;1533;p55">
              <a:extLst>
                <a:ext uri="{FF2B5EF4-FFF2-40B4-BE49-F238E27FC236}">
                  <a16:creationId xmlns:a16="http://schemas.microsoft.com/office/drawing/2014/main" id="{22B35C83-4C60-57E6-9F56-400774F0B89C}"/>
                </a:ext>
              </a:extLst>
            </p:cNvPr>
            <p:cNvGrpSpPr/>
            <p:nvPr/>
          </p:nvGrpSpPr>
          <p:grpSpPr>
            <a:xfrm>
              <a:off x="134892" y="4272548"/>
              <a:ext cx="719582" cy="713193"/>
              <a:chOff x="11387799" y="5003768"/>
              <a:chExt cx="1652311" cy="1637642"/>
            </a:xfrm>
          </p:grpSpPr>
          <p:sp>
            <p:nvSpPr>
              <p:cNvPr id="76" name="Google Shape;1534;p55">
                <a:extLst>
                  <a:ext uri="{FF2B5EF4-FFF2-40B4-BE49-F238E27FC236}">
                    <a16:creationId xmlns:a16="http://schemas.microsoft.com/office/drawing/2014/main" id="{AA2ACD0D-EB3B-D29C-83E8-AAF87008F0E9}"/>
                  </a:ext>
                </a:extLst>
              </p:cNvPr>
              <p:cNvSpPr/>
              <p:nvPr/>
            </p:nvSpPr>
            <p:spPr>
              <a:xfrm>
                <a:off x="12122117" y="5668246"/>
                <a:ext cx="286506" cy="286689"/>
              </a:xfrm>
              <a:custGeom>
                <a:avLst/>
                <a:gdLst/>
                <a:ahLst/>
                <a:cxnLst/>
                <a:rect l="l" t="t" r="r" b="b"/>
                <a:pathLst>
                  <a:path w="1563" h="1564" extrusionOk="0">
                    <a:moveTo>
                      <a:pt x="1562" y="1"/>
                    </a:moveTo>
                    <a:lnTo>
                      <a:pt x="20" y="61"/>
                    </a:lnTo>
                    <a:lnTo>
                      <a:pt x="20" y="141"/>
                    </a:lnTo>
                    <a:lnTo>
                      <a:pt x="0" y="782"/>
                    </a:lnTo>
                    <a:lnTo>
                      <a:pt x="841" y="1563"/>
                    </a:lnTo>
                    <a:lnTo>
                      <a:pt x="1102" y="1263"/>
                    </a:lnTo>
                    <a:lnTo>
                      <a:pt x="1542" y="782"/>
                    </a:lnTo>
                    <a:lnTo>
                      <a:pt x="1562" y="1"/>
                    </a:lnTo>
                    <a:close/>
                  </a:path>
                </a:pathLst>
              </a:custGeom>
              <a:solidFill>
                <a:srgbClr val="E5A47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535;p55">
                <a:extLst>
                  <a:ext uri="{FF2B5EF4-FFF2-40B4-BE49-F238E27FC236}">
                    <a16:creationId xmlns:a16="http://schemas.microsoft.com/office/drawing/2014/main" id="{A0C8B589-8653-2C15-D7AB-792AB7B024D3}"/>
                  </a:ext>
                </a:extLst>
              </p:cNvPr>
              <p:cNvSpPr/>
              <p:nvPr/>
            </p:nvSpPr>
            <p:spPr>
              <a:xfrm>
                <a:off x="12011951" y="5220433"/>
                <a:ext cx="506838" cy="563296"/>
              </a:xfrm>
              <a:custGeom>
                <a:avLst/>
                <a:gdLst/>
                <a:ahLst/>
                <a:cxnLst/>
                <a:rect l="l" t="t" r="r" b="b"/>
                <a:pathLst>
                  <a:path w="2765" h="3073" extrusionOk="0">
                    <a:moveTo>
                      <a:pt x="1042" y="0"/>
                    </a:moveTo>
                    <a:cubicBezTo>
                      <a:pt x="922" y="0"/>
                      <a:pt x="801" y="20"/>
                      <a:pt x="681" y="60"/>
                    </a:cubicBezTo>
                    <a:cubicBezTo>
                      <a:pt x="461" y="120"/>
                      <a:pt x="281" y="301"/>
                      <a:pt x="201" y="541"/>
                    </a:cubicBezTo>
                    <a:cubicBezTo>
                      <a:pt x="181" y="721"/>
                      <a:pt x="261" y="902"/>
                      <a:pt x="241" y="1082"/>
                    </a:cubicBezTo>
                    <a:cubicBezTo>
                      <a:pt x="241" y="1115"/>
                      <a:pt x="227" y="1191"/>
                      <a:pt x="187" y="1191"/>
                    </a:cubicBezTo>
                    <a:cubicBezTo>
                      <a:pt x="179" y="1191"/>
                      <a:pt x="170" y="1188"/>
                      <a:pt x="161" y="1182"/>
                    </a:cubicBezTo>
                    <a:cubicBezTo>
                      <a:pt x="120" y="1162"/>
                      <a:pt x="140" y="1102"/>
                      <a:pt x="120" y="1082"/>
                    </a:cubicBezTo>
                    <a:cubicBezTo>
                      <a:pt x="103" y="1069"/>
                      <a:pt x="88" y="1063"/>
                      <a:pt x="75" y="1063"/>
                    </a:cubicBezTo>
                    <a:cubicBezTo>
                      <a:pt x="31" y="1063"/>
                      <a:pt x="16" y="1131"/>
                      <a:pt x="0" y="1162"/>
                    </a:cubicBezTo>
                    <a:cubicBezTo>
                      <a:pt x="0" y="1362"/>
                      <a:pt x="20" y="1563"/>
                      <a:pt x="100" y="1743"/>
                    </a:cubicBezTo>
                    <a:cubicBezTo>
                      <a:pt x="161" y="1843"/>
                      <a:pt x="221" y="1883"/>
                      <a:pt x="281" y="1943"/>
                    </a:cubicBezTo>
                    <a:cubicBezTo>
                      <a:pt x="361" y="2023"/>
                      <a:pt x="341" y="2203"/>
                      <a:pt x="381" y="2284"/>
                    </a:cubicBezTo>
                    <a:cubicBezTo>
                      <a:pt x="401" y="2364"/>
                      <a:pt x="421" y="2424"/>
                      <a:pt x="461" y="2484"/>
                    </a:cubicBezTo>
                    <a:cubicBezTo>
                      <a:pt x="541" y="2604"/>
                      <a:pt x="681" y="2644"/>
                      <a:pt x="781" y="2764"/>
                    </a:cubicBezTo>
                    <a:cubicBezTo>
                      <a:pt x="862" y="2864"/>
                      <a:pt x="962" y="2965"/>
                      <a:pt x="1082" y="3025"/>
                    </a:cubicBezTo>
                    <a:cubicBezTo>
                      <a:pt x="1140" y="3054"/>
                      <a:pt x="1210" y="3073"/>
                      <a:pt x="1282" y="3073"/>
                    </a:cubicBezTo>
                    <a:cubicBezTo>
                      <a:pt x="1309" y="3073"/>
                      <a:pt x="1335" y="3070"/>
                      <a:pt x="1362" y="3065"/>
                    </a:cubicBezTo>
                    <a:cubicBezTo>
                      <a:pt x="1386" y="3071"/>
                      <a:pt x="1411" y="3073"/>
                      <a:pt x="1437" y="3073"/>
                    </a:cubicBezTo>
                    <a:cubicBezTo>
                      <a:pt x="1501" y="3073"/>
                      <a:pt x="1572" y="3059"/>
                      <a:pt x="1643" y="3045"/>
                    </a:cubicBezTo>
                    <a:cubicBezTo>
                      <a:pt x="1743" y="2965"/>
                      <a:pt x="1843" y="2884"/>
                      <a:pt x="1943" y="2784"/>
                    </a:cubicBezTo>
                    <a:cubicBezTo>
                      <a:pt x="2043" y="2684"/>
                      <a:pt x="2183" y="2624"/>
                      <a:pt x="2264" y="2504"/>
                    </a:cubicBezTo>
                    <a:cubicBezTo>
                      <a:pt x="2304" y="2464"/>
                      <a:pt x="2344" y="2384"/>
                      <a:pt x="2364" y="2324"/>
                    </a:cubicBezTo>
                    <a:cubicBezTo>
                      <a:pt x="2384" y="2223"/>
                      <a:pt x="2384" y="2083"/>
                      <a:pt x="2464" y="1983"/>
                    </a:cubicBezTo>
                    <a:cubicBezTo>
                      <a:pt x="2544" y="1903"/>
                      <a:pt x="2604" y="1883"/>
                      <a:pt x="2644" y="1783"/>
                    </a:cubicBezTo>
                    <a:cubicBezTo>
                      <a:pt x="2744" y="1603"/>
                      <a:pt x="2764" y="1402"/>
                      <a:pt x="2764" y="1202"/>
                    </a:cubicBezTo>
                    <a:cubicBezTo>
                      <a:pt x="2764" y="1153"/>
                      <a:pt x="2738" y="1091"/>
                      <a:pt x="2696" y="1091"/>
                    </a:cubicBezTo>
                    <a:cubicBezTo>
                      <a:pt x="2686" y="1091"/>
                      <a:pt x="2675" y="1094"/>
                      <a:pt x="2664" y="1102"/>
                    </a:cubicBezTo>
                    <a:cubicBezTo>
                      <a:pt x="2624" y="1122"/>
                      <a:pt x="2644" y="1182"/>
                      <a:pt x="2604" y="1202"/>
                    </a:cubicBezTo>
                    <a:cubicBezTo>
                      <a:pt x="2592" y="1214"/>
                      <a:pt x="2583" y="1219"/>
                      <a:pt x="2575" y="1219"/>
                    </a:cubicBezTo>
                    <a:cubicBezTo>
                      <a:pt x="2543" y="1219"/>
                      <a:pt x="2540" y="1134"/>
                      <a:pt x="2524" y="1102"/>
                    </a:cubicBezTo>
                    <a:cubicBezTo>
                      <a:pt x="2524" y="922"/>
                      <a:pt x="2604" y="761"/>
                      <a:pt x="2584" y="581"/>
                    </a:cubicBezTo>
                    <a:cubicBezTo>
                      <a:pt x="2524" y="341"/>
                      <a:pt x="2344" y="140"/>
                      <a:pt x="2103" y="80"/>
                    </a:cubicBezTo>
                    <a:cubicBezTo>
                      <a:pt x="1980" y="35"/>
                      <a:pt x="1843" y="9"/>
                      <a:pt x="1708" y="9"/>
                    </a:cubicBezTo>
                    <a:cubicBezTo>
                      <a:pt x="1603" y="9"/>
                      <a:pt x="1499" y="25"/>
                      <a:pt x="1402" y="60"/>
                    </a:cubicBezTo>
                    <a:cubicBezTo>
                      <a:pt x="1282" y="20"/>
                      <a:pt x="1162" y="0"/>
                      <a:pt x="1042" y="0"/>
                    </a:cubicBezTo>
                    <a:close/>
                  </a:path>
                </a:pathLst>
              </a:custGeom>
              <a:solidFill>
                <a:srgbClr val="FDB3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536;p55">
                <a:extLst>
                  <a:ext uri="{FF2B5EF4-FFF2-40B4-BE49-F238E27FC236}">
                    <a16:creationId xmlns:a16="http://schemas.microsoft.com/office/drawing/2014/main" id="{E5023ADF-4787-E5D0-2FC5-535DC5862C93}"/>
                  </a:ext>
                </a:extLst>
              </p:cNvPr>
              <p:cNvSpPr/>
              <p:nvPr/>
            </p:nvSpPr>
            <p:spPr>
              <a:xfrm>
                <a:off x="12011951" y="5058209"/>
                <a:ext cx="510504" cy="397405"/>
              </a:xfrm>
              <a:custGeom>
                <a:avLst/>
                <a:gdLst/>
                <a:ahLst/>
                <a:cxnLst/>
                <a:rect l="l" t="t" r="r" b="b"/>
                <a:pathLst>
                  <a:path w="2785" h="2168" extrusionOk="0">
                    <a:moveTo>
                      <a:pt x="1305" y="1"/>
                    </a:moveTo>
                    <a:cubicBezTo>
                      <a:pt x="948" y="1"/>
                      <a:pt x="553" y="206"/>
                      <a:pt x="301" y="425"/>
                    </a:cubicBezTo>
                    <a:cubicBezTo>
                      <a:pt x="0" y="705"/>
                      <a:pt x="20" y="1086"/>
                      <a:pt x="40" y="1426"/>
                    </a:cubicBezTo>
                    <a:cubicBezTo>
                      <a:pt x="60" y="1566"/>
                      <a:pt x="80" y="1686"/>
                      <a:pt x="100" y="1807"/>
                    </a:cubicBezTo>
                    <a:cubicBezTo>
                      <a:pt x="140" y="1907"/>
                      <a:pt x="140" y="1987"/>
                      <a:pt x="140" y="2087"/>
                    </a:cubicBezTo>
                    <a:cubicBezTo>
                      <a:pt x="140" y="2107"/>
                      <a:pt x="140" y="2127"/>
                      <a:pt x="140" y="2147"/>
                    </a:cubicBezTo>
                    <a:lnTo>
                      <a:pt x="281" y="2147"/>
                    </a:lnTo>
                    <a:cubicBezTo>
                      <a:pt x="281" y="2127"/>
                      <a:pt x="281" y="2087"/>
                      <a:pt x="281" y="2067"/>
                    </a:cubicBezTo>
                    <a:lnTo>
                      <a:pt x="281" y="1867"/>
                    </a:lnTo>
                    <a:lnTo>
                      <a:pt x="281" y="1566"/>
                    </a:lnTo>
                    <a:cubicBezTo>
                      <a:pt x="301" y="1326"/>
                      <a:pt x="521" y="1126"/>
                      <a:pt x="781" y="1126"/>
                    </a:cubicBezTo>
                    <a:cubicBezTo>
                      <a:pt x="962" y="1126"/>
                      <a:pt x="1122" y="1146"/>
                      <a:pt x="1302" y="1146"/>
                    </a:cubicBezTo>
                    <a:cubicBezTo>
                      <a:pt x="1502" y="1146"/>
                      <a:pt x="1663" y="1066"/>
                      <a:pt x="1803" y="945"/>
                    </a:cubicBezTo>
                    <a:cubicBezTo>
                      <a:pt x="1838" y="922"/>
                      <a:pt x="1839" y="912"/>
                      <a:pt x="1846" y="912"/>
                    </a:cubicBezTo>
                    <a:cubicBezTo>
                      <a:pt x="1850" y="912"/>
                      <a:pt x="1858" y="917"/>
                      <a:pt x="1883" y="925"/>
                    </a:cubicBezTo>
                    <a:cubicBezTo>
                      <a:pt x="1923" y="945"/>
                      <a:pt x="1943" y="985"/>
                      <a:pt x="1983" y="985"/>
                    </a:cubicBezTo>
                    <a:cubicBezTo>
                      <a:pt x="2143" y="1106"/>
                      <a:pt x="2444" y="1206"/>
                      <a:pt x="2484" y="1426"/>
                    </a:cubicBezTo>
                    <a:cubicBezTo>
                      <a:pt x="2504" y="1586"/>
                      <a:pt x="2504" y="1747"/>
                      <a:pt x="2504" y="1927"/>
                    </a:cubicBezTo>
                    <a:cubicBezTo>
                      <a:pt x="2484" y="2007"/>
                      <a:pt x="2484" y="2087"/>
                      <a:pt x="2484" y="2167"/>
                    </a:cubicBezTo>
                    <a:lnTo>
                      <a:pt x="2584" y="2167"/>
                    </a:lnTo>
                    <a:cubicBezTo>
                      <a:pt x="2604" y="2067"/>
                      <a:pt x="2664" y="1927"/>
                      <a:pt x="2664" y="1867"/>
                    </a:cubicBezTo>
                    <a:cubicBezTo>
                      <a:pt x="2684" y="1747"/>
                      <a:pt x="2704" y="1606"/>
                      <a:pt x="2724" y="1466"/>
                    </a:cubicBezTo>
                    <a:cubicBezTo>
                      <a:pt x="2784" y="1146"/>
                      <a:pt x="2744" y="825"/>
                      <a:pt x="2584" y="545"/>
                    </a:cubicBezTo>
                    <a:cubicBezTo>
                      <a:pt x="2424" y="284"/>
                      <a:pt x="2163" y="124"/>
                      <a:pt x="1883" y="84"/>
                    </a:cubicBezTo>
                    <a:cubicBezTo>
                      <a:pt x="1883" y="84"/>
                      <a:pt x="1743" y="84"/>
                      <a:pt x="1763" y="104"/>
                    </a:cubicBezTo>
                    <a:cubicBezTo>
                      <a:pt x="1683" y="64"/>
                      <a:pt x="1603" y="24"/>
                      <a:pt x="1502" y="24"/>
                    </a:cubicBezTo>
                    <a:cubicBezTo>
                      <a:pt x="1439" y="8"/>
                      <a:pt x="1373" y="1"/>
                      <a:pt x="1305" y="1"/>
                    </a:cubicBezTo>
                    <a:close/>
                  </a:path>
                </a:pathLst>
              </a:custGeom>
              <a:solidFill>
                <a:srgbClr val="6D63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537;p55">
                <a:extLst>
                  <a:ext uri="{FF2B5EF4-FFF2-40B4-BE49-F238E27FC236}">
                    <a16:creationId xmlns:a16="http://schemas.microsoft.com/office/drawing/2014/main" id="{5710152C-6141-0A03-4370-8F43AEF73C3B}"/>
                  </a:ext>
                </a:extLst>
              </p:cNvPr>
              <p:cNvSpPr/>
              <p:nvPr/>
            </p:nvSpPr>
            <p:spPr>
              <a:xfrm>
                <a:off x="12118451" y="5906908"/>
                <a:ext cx="282840" cy="506838"/>
              </a:xfrm>
              <a:custGeom>
                <a:avLst/>
                <a:gdLst/>
                <a:ahLst/>
                <a:cxnLst/>
                <a:rect l="l" t="t" r="r" b="b"/>
                <a:pathLst>
                  <a:path w="1543" h="2765" extrusionOk="0">
                    <a:moveTo>
                      <a:pt x="761" y="1"/>
                    </a:moveTo>
                    <a:cubicBezTo>
                      <a:pt x="501" y="261"/>
                      <a:pt x="240" y="541"/>
                      <a:pt x="0" y="822"/>
                    </a:cubicBezTo>
                    <a:lnTo>
                      <a:pt x="781" y="2765"/>
                    </a:lnTo>
                    <a:lnTo>
                      <a:pt x="1542" y="802"/>
                    </a:lnTo>
                    <a:lnTo>
                      <a:pt x="861" y="1"/>
                    </a:ln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538;p55">
                <a:extLst>
                  <a:ext uri="{FF2B5EF4-FFF2-40B4-BE49-F238E27FC236}">
                    <a16:creationId xmlns:a16="http://schemas.microsoft.com/office/drawing/2014/main" id="{E9CC73B4-40AD-A2ED-A62F-A1106D2E4262}"/>
                  </a:ext>
                </a:extLst>
              </p:cNvPr>
              <p:cNvSpPr/>
              <p:nvPr/>
            </p:nvSpPr>
            <p:spPr>
              <a:xfrm>
                <a:off x="12188107" y="5902326"/>
                <a:ext cx="143345" cy="483559"/>
              </a:xfrm>
              <a:custGeom>
                <a:avLst/>
                <a:gdLst/>
                <a:ahLst/>
                <a:cxnLst/>
                <a:rect l="l" t="t" r="r" b="b"/>
                <a:pathLst>
                  <a:path w="782" h="2638" extrusionOk="0">
                    <a:moveTo>
                      <a:pt x="424" y="0"/>
                    </a:moveTo>
                    <a:cubicBezTo>
                      <a:pt x="417" y="0"/>
                      <a:pt x="409" y="2"/>
                      <a:pt x="401" y="6"/>
                    </a:cubicBezTo>
                    <a:cubicBezTo>
                      <a:pt x="381" y="26"/>
                      <a:pt x="361" y="46"/>
                      <a:pt x="341" y="66"/>
                    </a:cubicBezTo>
                    <a:cubicBezTo>
                      <a:pt x="321" y="106"/>
                      <a:pt x="301" y="126"/>
                      <a:pt x="281" y="146"/>
                    </a:cubicBezTo>
                    <a:lnTo>
                      <a:pt x="181" y="246"/>
                    </a:lnTo>
                    <a:cubicBezTo>
                      <a:pt x="161" y="246"/>
                      <a:pt x="161" y="266"/>
                      <a:pt x="181" y="266"/>
                    </a:cubicBezTo>
                    <a:lnTo>
                      <a:pt x="261" y="446"/>
                    </a:lnTo>
                    <a:cubicBezTo>
                      <a:pt x="281" y="486"/>
                      <a:pt x="281" y="526"/>
                      <a:pt x="261" y="566"/>
                    </a:cubicBezTo>
                    <a:lnTo>
                      <a:pt x="1" y="1708"/>
                    </a:lnTo>
                    <a:lnTo>
                      <a:pt x="341" y="2609"/>
                    </a:lnTo>
                    <a:cubicBezTo>
                      <a:pt x="341" y="2624"/>
                      <a:pt x="351" y="2638"/>
                      <a:pt x="364" y="2638"/>
                    </a:cubicBezTo>
                    <a:cubicBezTo>
                      <a:pt x="369" y="2638"/>
                      <a:pt x="375" y="2635"/>
                      <a:pt x="381" y="2629"/>
                    </a:cubicBezTo>
                    <a:cubicBezTo>
                      <a:pt x="381" y="2629"/>
                      <a:pt x="401" y="2629"/>
                      <a:pt x="401" y="2609"/>
                    </a:cubicBezTo>
                    <a:lnTo>
                      <a:pt x="782" y="1728"/>
                    </a:lnTo>
                    <a:cubicBezTo>
                      <a:pt x="782" y="1728"/>
                      <a:pt x="782" y="1708"/>
                      <a:pt x="782" y="1708"/>
                    </a:cubicBezTo>
                    <a:lnTo>
                      <a:pt x="541" y="566"/>
                    </a:lnTo>
                    <a:cubicBezTo>
                      <a:pt x="521" y="526"/>
                      <a:pt x="541" y="486"/>
                      <a:pt x="561" y="466"/>
                    </a:cubicBezTo>
                    <a:lnTo>
                      <a:pt x="642" y="286"/>
                    </a:lnTo>
                    <a:cubicBezTo>
                      <a:pt x="662" y="266"/>
                      <a:pt x="662" y="266"/>
                      <a:pt x="642" y="246"/>
                    </a:cubicBezTo>
                    <a:lnTo>
                      <a:pt x="541" y="126"/>
                    </a:lnTo>
                    <a:cubicBezTo>
                      <a:pt x="521" y="106"/>
                      <a:pt x="481" y="86"/>
                      <a:pt x="481" y="46"/>
                    </a:cubicBezTo>
                    <a:cubicBezTo>
                      <a:pt x="481" y="29"/>
                      <a:pt x="455" y="0"/>
                      <a:pt x="4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539;p55">
                <a:extLst>
                  <a:ext uri="{FF2B5EF4-FFF2-40B4-BE49-F238E27FC236}">
                    <a16:creationId xmlns:a16="http://schemas.microsoft.com/office/drawing/2014/main" id="{777E20E4-51C6-684E-D529-BDDAADB33F01}"/>
                  </a:ext>
                </a:extLst>
              </p:cNvPr>
              <p:cNvSpPr/>
              <p:nvPr/>
            </p:nvSpPr>
            <p:spPr>
              <a:xfrm>
                <a:off x="11663122" y="5840919"/>
                <a:ext cx="587676" cy="745318"/>
              </a:xfrm>
              <a:custGeom>
                <a:avLst/>
                <a:gdLst/>
                <a:ahLst/>
                <a:cxnLst/>
                <a:rect l="l" t="t" r="r" b="b"/>
                <a:pathLst>
                  <a:path w="3206" h="4066" extrusionOk="0">
                    <a:moveTo>
                      <a:pt x="2384" y="0"/>
                    </a:moveTo>
                    <a:lnTo>
                      <a:pt x="1963" y="120"/>
                    </a:lnTo>
                    <a:cubicBezTo>
                      <a:pt x="1403" y="281"/>
                      <a:pt x="541" y="521"/>
                      <a:pt x="521" y="541"/>
                    </a:cubicBezTo>
                    <a:cubicBezTo>
                      <a:pt x="501" y="561"/>
                      <a:pt x="201" y="1142"/>
                      <a:pt x="21" y="1502"/>
                    </a:cubicBezTo>
                    <a:lnTo>
                      <a:pt x="1" y="2944"/>
                    </a:lnTo>
                    <a:cubicBezTo>
                      <a:pt x="21" y="3065"/>
                      <a:pt x="61" y="3165"/>
                      <a:pt x="141" y="3265"/>
                    </a:cubicBezTo>
                    <a:cubicBezTo>
                      <a:pt x="862" y="4026"/>
                      <a:pt x="2825" y="4026"/>
                      <a:pt x="3185" y="4066"/>
                    </a:cubicBezTo>
                    <a:lnTo>
                      <a:pt x="3205" y="2724"/>
                    </a:lnTo>
                    <a:lnTo>
                      <a:pt x="2644" y="801"/>
                    </a:lnTo>
                    <a:lnTo>
                      <a:pt x="242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540;p55">
                <a:extLst>
                  <a:ext uri="{FF2B5EF4-FFF2-40B4-BE49-F238E27FC236}">
                    <a16:creationId xmlns:a16="http://schemas.microsoft.com/office/drawing/2014/main" id="{44CA0BDF-BE66-909A-9A88-573924968FF9}"/>
                  </a:ext>
                </a:extLst>
              </p:cNvPr>
              <p:cNvSpPr/>
              <p:nvPr/>
            </p:nvSpPr>
            <p:spPr>
              <a:xfrm>
                <a:off x="12246948" y="5844585"/>
                <a:ext cx="605823" cy="745501"/>
              </a:xfrm>
              <a:custGeom>
                <a:avLst/>
                <a:gdLst/>
                <a:ahLst/>
                <a:cxnLst/>
                <a:rect l="l" t="t" r="r" b="b"/>
                <a:pathLst>
                  <a:path w="3305" h="4067" extrusionOk="0">
                    <a:moveTo>
                      <a:pt x="962" y="0"/>
                    </a:moveTo>
                    <a:lnTo>
                      <a:pt x="601" y="1102"/>
                    </a:lnTo>
                    <a:lnTo>
                      <a:pt x="40" y="2804"/>
                    </a:lnTo>
                    <a:lnTo>
                      <a:pt x="40" y="2824"/>
                    </a:lnTo>
                    <a:lnTo>
                      <a:pt x="0" y="2724"/>
                    </a:lnTo>
                    <a:lnTo>
                      <a:pt x="0" y="4066"/>
                    </a:lnTo>
                    <a:lnTo>
                      <a:pt x="40" y="4066"/>
                    </a:lnTo>
                    <a:cubicBezTo>
                      <a:pt x="55" y="4066"/>
                      <a:pt x="92" y="4066"/>
                      <a:pt x="145" y="4066"/>
                    </a:cubicBezTo>
                    <a:cubicBezTo>
                      <a:pt x="655" y="4066"/>
                      <a:pt x="2728" y="4034"/>
                      <a:pt x="3145" y="3345"/>
                    </a:cubicBezTo>
                    <a:cubicBezTo>
                      <a:pt x="3205" y="3245"/>
                      <a:pt x="3265" y="3105"/>
                      <a:pt x="3285" y="2984"/>
                    </a:cubicBezTo>
                    <a:lnTo>
                      <a:pt x="3305" y="1522"/>
                    </a:lnTo>
                    <a:cubicBezTo>
                      <a:pt x="3125" y="1162"/>
                      <a:pt x="2864" y="601"/>
                      <a:pt x="2844" y="601"/>
                    </a:cubicBezTo>
                    <a:cubicBezTo>
                      <a:pt x="2824" y="581"/>
                      <a:pt x="1963" y="301"/>
                      <a:pt x="1402" y="120"/>
                    </a:cubicBezTo>
                    <a:lnTo>
                      <a:pt x="982"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541;p55">
                <a:extLst>
                  <a:ext uri="{FF2B5EF4-FFF2-40B4-BE49-F238E27FC236}">
                    <a16:creationId xmlns:a16="http://schemas.microsoft.com/office/drawing/2014/main" id="{A961D7AA-7FCE-8499-42E0-CDBE3CE30312}"/>
                  </a:ext>
                </a:extLst>
              </p:cNvPr>
              <p:cNvSpPr/>
              <p:nvPr/>
            </p:nvSpPr>
            <p:spPr>
              <a:xfrm>
                <a:off x="12088939" y="5767414"/>
                <a:ext cx="349013" cy="297504"/>
              </a:xfrm>
              <a:custGeom>
                <a:avLst/>
                <a:gdLst/>
                <a:ahLst/>
                <a:cxnLst/>
                <a:rect l="l" t="t" r="r" b="b"/>
                <a:pathLst>
                  <a:path w="1904" h="1623" extrusionOk="0">
                    <a:moveTo>
                      <a:pt x="181" y="1"/>
                    </a:moveTo>
                    <a:lnTo>
                      <a:pt x="1" y="501"/>
                    </a:lnTo>
                    <a:lnTo>
                      <a:pt x="321" y="1583"/>
                    </a:lnTo>
                    <a:lnTo>
                      <a:pt x="922" y="762"/>
                    </a:lnTo>
                    <a:cubicBezTo>
                      <a:pt x="932" y="752"/>
                      <a:pt x="942" y="747"/>
                      <a:pt x="950" y="747"/>
                    </a:cubicBezTo>
                    <a:cubicBezTo>
                      <a:pt x="957" y="747"/>
                      <a:pt x="962" y="752"/>
                      <a:pt x="962" y="762"/>
                    </a:cubicBezTo>
                    <a:lnTo>
                      <a:pt x="1563" y="1623"/>
                    </a:lnTo>
                    <a:lnTo>
                      <a:pt x="1904" y="521"/>
                    </a:lnTo>
                    <a:lnTo>
                      <a:pt x="1743" y="21"/>
                    </a:lnTo>
                    <a:lnTo>
                      <a:pt x="962" y="682"/>
                    </a:lnTo>
                    <a:cubicBezTo>
                      <a:pt x="962" y="692"/>
                      <a:pt x="957" y="697"/>
                      <a:pt x="950" y="697"/>
                    </a:cubicBezTo>
                    <a:cubicBezTo>
                      <a:pt x="942" y="697"/>
                      <a:pt x="932" y="692"/>
                      <a:pt x="922" y="682"/>
                    </a:cubicBezTo>
                    <a:lnTo>
                      <a:pt x="181" y="1"/>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542;p55">
                <a:extLst>
                  <a:ext uri="{FF2B5EF4-FFF2-40B4-BE49-F238E27FC236}">
                    <a16:creationId xmlns:a16="http://schemas.microsoft.com/office/drawing/2014/main" id="{BC705987-87C8-D36C-2192-443FA7145EE3}"/>
                  </a:ext>
                </a:extLst>
              </p:cNvPr>
              <p:cNvSpPr/>
              <p:nvPr/>
            </p:nvSpPr>
            <p:spPr>
              <a:xfrm>
                <a:off x="11997287" y="5840919"/>
                <a:ext cx="532501" cy="646333"/>
              </a:xfrm>
              <a:custGeom>
                <a:avLst/>
                <a:gdLst/>
                <a:ahLst/>
                <a:cxnLst/>
                <a:rect l="l" t="t" r="r" b="b"/>
                <a:pathLst>
                  <a:path w="2905" h="3526" extrusionOk="0">
                    <a:moveTo>
                      <a:pt x="561" y="0"/>
                    </a:moveTo>
                    <a:lnTo>
                      <a:pt x="140" y="120"/>
                    </a:lnTo>
                    <a:cubicBezTo>
                      <a:pt x="80" y="240"/>
                      <a:pt x="40" y="341"/>
                      <a:pt x="0" y="461"/>
                    </a:cubicBezTo>
                    <a:lnTo>
                      <a:pt x="461" y="701"/>
                    </a:lnTo>
                    <a:lnTo>
                      <a:pt x="60" y="861"/>
                    </a:lnTo>
                    <a:lnTo>
                      <a:pt x="1402" y="3525"/>
                    </a:lnTo>
                    <a:lnTo>
                      <a:pt x="2844" y="901"/>
                    </a:lnTo>
                    <a:lnTo>
                      <a:pt x="2444" y="721"/>
                    </a:lnTo>
                    <a:lnTo>
                      <a:pt x="2904" y="521"/>
                    </a:lnTo>
                    <a:cubicBezTo>
                      <a:pt x="2864" y="441"/>
                      <a:pt x="2824" y="301"/>
                      <a:pt x="2764" y="180"/>
                    </a:cubicBezTo>
                    <a:lnTo>
                      <a:pt x="2344" y="40"/>
                    </a:lnTo>
                    <a:lnTo>
                      <a:pt x="1963" y="1122"/>
                    </a:lnTo>
                    <a:lnTo>
                      <a:pt x="1843" y="1462"/>
                    </a:lnTo>
                    <a:lnTo>
                      <a:pt x="1382" y="2724"/>
                    </a:lnTo>
                    <a:lnTo>
                      <a:pt x="1022" y="1442"/>
                    </a:lnTo>
                    <a:lnTo>
                      <a:pt x="821" y="801"/>
                    </a:lnTo>
                    <a:lnTo>
                      <a:pt x="561"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543;p55">
                <a:extLst>
                  <a:ext uri="{FF2B5EF4-FFF2-40B4-BE49-F238E27FC236}">
                    <a16:creationId xmlns:a16="http://schemas.microsoft.com/office/drawing/2014/main" id="{C2CAD700-C9AA-7896-FE1B-038C4F1445C7}"/>
                  </a:ext>
                </a:extLst>
              </p:cNvPr>
              <p:cNvSpPr/>
              <p:nvPr/>
            </p:nvSpPr>
            <p:spPr>
              <a:xfrm>
                <a:off x="11387799" y="6431892"/>
                <a:ext cx="1652311" cy="209518"/>
              </a:xfrm>
              <a:custGeom>
                <a:avLst/>
                <a:gdLst/>
                <a:ahLst/>
                <a:cxnLst/>
                <a:rect l="l" t="t" r="r" b="b"/>
                <a:pathLst>
                  <a:path w="9014" h="1143" extrusionOk="0">
                    <a:moveTo>
                      <a:pt x="20" y="1"/>
                    </a:moveTo>
                    <a:lnTo>
                      <a:pt x="20" y="642"/>
                    </a:lnTo>
                    <a:lnTo>
                      <a:pt x="0" y="1002"/>
                    </a:lnTo>
                    <a:lnTo>
                      <a:pt x="8993" y="1142"/>
                    </a:lnTo>
                    <a:lnTo>
                      <a:pt x="9013" y="782"/>
                    </a:lnTo>
                    <a:lnTo>
                      <a:pt x="9013" y="141"/>
                    </a:lnTo>
                    <a:lnTo>
                      <a:pt x="20" y="1"/>
                    </a:ln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544;p55">
                <a:extLst>
                  <a:ext uri="{FF2B5EF4-FFF2-40B4-BE49-F238E27FC236}">
                    <a16:creationId xmlns:a16="http://schemas.microsoft.com/office/drawing/2014/main" id="{E2037665-A3B1-5272-64A7-88BC4E6A3E57}"/>
                  </a:ext>
                </a:extLst>
              </p:cNvPr>
              <p:cNvSpPr/>
              <p:nvPr/>
            </p:nvSpPr>
            <p:spPr>
              <a:xfrm>
                <a:off x="11817281" y="6053735"/>
                <a:ext cx="892329" cy="488508"/>
              </a:xfrm>
              <a:custGeom>
                <a:avLst/>
                <a:gdLst/>
                <a:ahLst/>
                <a:cxnLst/>
                <a:rect l="l" t="t" r="r" b="b"/>
                <a:pathLst>
                  <a:path w="4868" h="2665" extrusionOk="0">
                    <a:moveTo>
                      <a:pt x="2945" y="1002"/>
                    </a:moveTo>
                    <a:cubicBezTo>
                      <a:pt x="2965" y="1002"/>
                      <a:pt x="2965" y="1022"/>
                      <a:pt x="2965" y="1022"/>
                    </a:cubicBezTo>
                    <a:lnTo>
                      <a:pt x="2925" y="1303"/>
                    </a:lnTo>
                    <a:lnTo>
                      <a:pt x="2885" y="1663"/>
                    </a:lnTo>
                    <a:lnTo>
                      <a:pt x="1843" y="1663"/>
                    </a:lnTo>
                    <a:cubicBezTo>
                      <a:pt x="1843" y="1663"/>
                      <a:pt x="1823" y="1663"/>
                      <a:pt x="1823" y="1643"/>
                    </a:cubicBezTo>
                    <a:lnTo>
                      <a:pt x="1763" y="1022"/>
                    </a:lnTo>
                    <a:cubicBezTo>
                      <a:pt x="1763" y="1022"/>
                      <a:pt x="1763" y="1002"/>
                      <a:pt x="1783" y="1002"/>
                    </a:cubicBezTo>
                    <a:close/>
                    <a:moveTo>
                      <a:pt x="61" y="1"/>
                    </a:moveTo>
                    <a:cubicBezTo>
                      <a:pt x="41" y="1"/>
                      <a:pt x="1" y="21"/>
                      <a:pt x="1" y="41"/>
                    </a:cubicBezTo>
                    <a:cubicBezTo>
                      <a:pt x="1" y="41"/>
                      <a:pt x="1" y="61"/>
                      <a:pt x="1" y="61"/>
                    </a:cubicBezTo>
                    <a:lnTo>
                      <a:pt x="241" y="2564"/>
                    </a:lnTo>
                    <a:cubicBezTo>
                      <a:pt x="261" y="2585"/>
                      <a:pt x="281" y="2605"/>
                      <a:pt x="321" y="2605"/>
                    </a:cubicBezTo>
                    <a:lnTo>
                      <a:pt x="4487" y="2665"/>
                    </a:lnTo>
                    <a:cubicBezTo>
                      <a:pt x="4527" y="2665"/>
                      <a:pt x="4547" y="2645"/>
                      <a:pt x="4547" y="2625"/>
                    </a:cubicBezTo>
                    <a:lnTo>
                      <a:pt x="4868" y="141"/>
                    </a:lnTo>
                    <a:cubicBezTo>
                      <a:pt x="4868" y="101"/>
                      <a:pt x="4848" y="81"/>
                      <a:pt x="4828" y="61"/>
                    </a:cubicBezTo>
                    <a:cubicBezTo>
                      <a:pt x="4808" y="61"/>
                      <a:pt x="4808" y="61"/>
                      <a:pt x="4788" y="81"/>
                    </a:cubicBezTo>
                    <a:lnTo>
                      <a:pt x="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545;p55">
                <a:extLst>
                  <a:ext uri="{FF2B5EF4-FFF2-40B4-BE49-F238E27FC236}">
                    <a16:creationId xmlns:a16="http://schemas.microsoft.com/office/drawing/2014/main" id="{E536E365-4B63-0378-0D89-F253470B6847}"/>
                  </a:ext>
                </a:extLst>
              </p:cNvPr>
              <p:cNvSpPr/>
              <p:nvPr/>
            </p:nvSpPr>
            <p:spPr>
              <a:xfrm>
                <a:off x="12140448" y="6241072"/>
                <a:ext cx="220516" cy="117682"/>
              </a:xfrm>
              <a:custGeom>
                <a:avLst/>
                <a:gdLst/>
                <a:ahLst/>
                <a:cxnLst/>
                <a:rect l="l" t="t" r="r" b="b"/>
                <a:pathLst>
                  <a:path w="1203" h="642" extrusionOk="0">
                    <a:moveTo>
                      <a:pt x="20" y="0"/>
                    </a:moveTo>
                    <a:cubicBezTo>
                      <a:pt x="0" y="0"/>
                      <a:pt x="0" y="0"/>
                      <a:pt x="0" y="20"/>
                    </a:cubicBezTo>
                    <a:lnTo>
                      <a:pt x="60" y="641"/>
                    </a:lnTo>
                    <a:lnTo>
                      <a:pt x="1122" y="641"/>
                    </a:lnTo>
                    <a:lnTo>
                      <a:pt x="1162" y="301"/>
                    </a:lnTo>
                    <a:lnTo>
                      <a:pt x="1202" y="40"/>
                    </a:lnTo>
                    <a:cubicBezTo>
                      <a:pt x="1202" y="20"/>
                      <a:pt x="1202" y="20"/>
                      <a:pt x="120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546;p55">
                <a:extLst>
                  <a:ext uri="{FF2B5EF4-FFF2-40B4-BE49-F238E27FC236}">
                    <a16:creationId xmlns:a16="http://schemas.microsoft.com/office/drawing/2014/main" id="{B6156A5A-E047-10E2-0D5B-50054C911AA5}"/>
                  </a:ext>
                </a:extLst>
              </p:cNvPr>
              <p:cNvSpPr/>
              <p:nvPr/>
            </p:nvSpPr>
            <p:spPr>
              <a:xfrm>
                <a:off x="11920115" y="5003768"/>
                <a:ext cx="694176" cy="755583"/>
              </a:xfrm>
              <a:custGeom>
                <a:avLst/>
                <a:gdLst/>
                <a:ahLst/>
                <a:cxnLst/>
                <a:rect l="l" t="t" r="r" b="b"/>
                <a:pathLst>
                  <a:path w="3787" h="4122" extrusionOk="0">
                    <a:moveTo>
                      <a:pt x="1923" y="1"/>
                    </a:moveTo>
                    <a:cubicBezTo>
                      <a:pt x="1423" y="1"/>
                      <a:pt x="962" y="201"/>
                      <a:pt x="621" y="561"/>
                    </a:cubicBezTo>
                    <a:cubicBezTo>
                      <a:pt x="321" y="982"/>
                      <a:pt x="181" y="1523"/>
                      <a:pt x="261" y="2044"/>
                    </a:cubicBezTo>
                    <a:cubicBezTo>
                      <a:pt x="61" y="2124"/>
                      <a:pt x="1" y="2384"/>
                      <a:pt x="41" y="2664"/>
                    </a:cubicBezTo>
                    <a:cubicBezTo>
                      <a:pt x="77" y="2959"/>
                      <a:pt x="199" y="3067"/>
                      <a:pt x="452" y="3067"/>
                    </a:cubicBezTo>
                    <a:cubicBezTo>
                      <a:pt x="474" y="3067"/>
                      <a:pt x="497" y="3067"/>
                      <a:pt x="521" y="3065"/>
                    </a:cubicBezTo>
                    <a:lnTo>
                      <a:pt x="381" y="2003"/>
                    </a:lnTo>
                    <a:cubicBezTo>
                      <a:pt x="321" y="1523"/>
                      <a:pt x="441" y="1022"/>
                      <a:pt x="702" y="621"/>
                    </a:cubicBezTo>
                    <a:cubicBezTo>
                      <a:pt x="1022" y="301"/>
                      <a:pt x="1463" y="121"/>
                      <a:pt x="1923" y="121"/>
                    </a:cubicBezTo>
                    <a:cubicBezTo>
                      <a:pt x="2384" y="121"/>
                      <a:pt x="2805" y="321"/>
                      <a:pt x="3105" y="662"/>
                    </a:cubicBezTo>
                    <a:cubicBezTo>
                      <a:pt x="3365" y="1062"/>
                      <a:pt x="3486" y="1563"/>
                      <a:pt x="3405" y="2044"/>
                    </a:cubicBezTo>
                    <a:lnTo>
                      <a:pt x="3225" y="3105"/>
                    </a:lnTo>
                    <a:lnTo>
                      <a:pt x="2704" y="3686"/>
                    </a:lnTo>
                    <a:cubicBezTo>
                      <a:pt x="2694" y="3676"/>
                      <a:pt x="2679" y="3671"/>
                      <a:pt x="2662" y="3671"/>
                    </a:cubicBezTo>
                    <a:cubicBezTo>
                      <a:pt x="2644" y="3671"/>
                      <a:pt x="2624" y="3676"/>
                      <a:pt x="2604" y="3686"/>
                    </a:cubicBezTo>
                    <a:lnTo>
                      <a:pt x="2344" y="3946"/>
                    </a:lnTo>
                    <a:cubicBezTo>
                      <a:pt x="2304" y="3966"/>
                      <a:pt x="2304" y="4006"/>
                      <a:pt x="2344" y="4046"/>
                    </a:cubicBezTo>
                    <a:lnTo>
                      <a:pt x="2384" y="4106"/>
                    </a:lnTo>
                    <a:cubicBezTo>
                      <a:pt x="2404" y="4116"/>
                      <a:pt x="2424" y="4122"/>
                      <a:pt x="2444" y="4122"/>
                    </a:cubicBezTo>
                    <a:cubicBezTo>
                      <a:pt x="2464" y="4122"/>
                      <a:pt x="2484" y="4116"/>
                      <a:pt x="2504" y="4106"/>
                    </a:cubicBezTo>
                    <a:lnTo>
                      <a:pt x="2765" y="3846"/>
                    </a:lnTo>
                    <a:cubicBezTo>
                      <a:pt x="2785" y="3826"/>
                      <a:pt x="2805" y="3806"/>
                      <a:pt x="2785" y="3766"/>
                    </a:cubicBezTo>
                    <a:lnTo>
                      <a:pt x="3385" y="3105"/>
                    </a:lnTo>
                    <a:cubicBezTo>
                      <a:pt x="3586" y="3085"/>
                      <a:pt x="3686" y="2965"/>
                      <a:pt x="3726" y="2704"/>
                    </a:cubicBezTo>
                    <a:cubicBezTo>
                      <a:pt x="3786" y="2484"/>
                      <a:pt x="3706" y="2224"/>
                      <a:pt x="3526" y="2084"/>
                    </a:cubicBezTo>
                    <a:cubicBezTo>
                      <a:pt x="3606" y="1563"/>
                      <a:pt x="3486" y="1042"/>
                      <a:pt x="3205" y="601"/>
                    </a:cubicBezTo>
                    <a:cubicBezTo>
                      <a:pt x="2885" y="221"/>
                      <a:pt x="2404" y="1"/>
                      <a:pt x="1923"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9" name="Google Shape;1580;p55">
              <a:extLst>
                <a:ext uri="{FF2B5EF4-FFF2-40B4-BE49-F238E27FC236}">
                  <a16:creationId xmlns:a16="http://schemas.microsoft.com/office/drawing/2014/main" id="{0D06B5BC-70AE-CEEE-65C9-5BD469BBA3F9}"/>
                </a:ext>
              </a:extLst>
            </p:cNvPr>
            <p:cNvGrpSpPr/>
            <p:nvPr/>
          </p:nvGrpSpPr>
          <p:grpSpPr>
            <a:xfrm>
              <a:off x="2279591" y="188249"/>
              <a:ext cx="491343" cy="652197"/>
              <a:chOff x="14904067" y="3664840"/>
              <a:chExt cx="1052578" cy="1397165"/>
            </a:xfrm>
          </p:grpSpPr>
          <p:sp>
            <p:nvSpPr>
              <p:cNvPr id="90" name="Google Shape;1581;p55">
                <a:extLst>
                  <a:ext uri="{FF2B5EF4-FFF2-40B4-BE49-F238E27FC236}">
                    <a16:creationId xmlns:a16="http://schemas.microsoft.com/office/drawing/2014/main" id="{46681ADF-2D73-9F8F-2F07-DBD8934312FD}"/>
                  </a:ext>
                </a:extLst>
              </p:cNvPr>
              <p:cNvSpPr/>
              <p:nvPr/>
            </p:nvSpPr>
            <p:spPr>
              <a:xfrm>
                <a:off x="14904067" y="3664840"/>
                <a:ext cx="1052578" cy="1397165"/>
              </a:xfrm>
              <a:custGeom>
                <a:avLst/>
                <a:gdLst/>
                <a:ahLst/>
                <a:cxnLst/>
                <a:rect l="l" t="t" r="r" b="b"/>
                <a:pathLst>
                  <a:path w="8213" h="12999" extrusionOk="0">
                    <a:moveTo>
                      <a:pt x="1042" y="0"/>
                    </a:moveTo>
                    <a:cubicBezTo>
                      <a:pt x="461" y="0"/>
                      <a:pt x="1" y="561"/>
                      <a:pt x="1" y="1242"/>
                    </a:cubicBezTo>
                    <a:lnTo>
                      <a:pt x="1" y="11757"/>
                    </a:lnTo>
                    <a:cubicBezTo>
                      <a:pt x="1" y="12438"/>
                      <a:pt x="461" y="12999"/>
                      <a:pt x="1042" y="12999"/>
                    </a:cubicBezTo>
                    <a:lnTo>
                      <a:pt x="7171" y="12999"/>
                    </a:lnTo>
                    <a:cubicBezTo>
                      <a:pt x="7732" y="12999"/>
                      <a:pt x="8212" y="12438"/>
                      <a:pt x="8212" y="11757"/>
                    </a:cubicBezTo>
                    <a:lnTo>
                      <a:pt x="8212" y="1242"/>
                    </a:lnTo>
                    <a:cubicBezTo>
                      <a:pt x="8212" y="561"/>
                      <a:pt x="7732" y="0"/>
                      <a:pt x="7151"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582;p55">
                <a:extLst>
                  <a:ext uri="{FF2B5EF4-FFF2-40B4-BE49-F238E27FC236}">
                    <a16:creationId xmlns:a16="http://schemas.microsoft.com/office/drawing/2014/main" id="{0774990D-749A-026C-347C-EBB03FE1AF7D}"/>
                  </a:ext>
                </a:extLst>
              </p:cNvPr>
              <p:cNvSpPr/>
              <p:nvPr/>
            </p:nvSpPr>
            <p:spPr>
              <a:xfrm>
                <a:off x="15029921" y="3817680"/>
                <a:ext cx="800872" cy="960141"/>
              </a:xfrm>
              <a:custGeom>
                <a:avLst/>
                <a:gdLst/>
                <a:ahLst/>
                <a:cxnLst/>
                <a:rect l="l" t="t" r="r" b="b"/>
                <a:pathLst>
                  <a:path w="6249" h="8933" extrusionOk="0">
                    <a:moveTo>
                      <a:pt x="0" y="0"/>
                    </a:moveTo>
                    <a:lnTo>
                      <a:pt x="0" y="8933"/>
                    </a:lnTo>
                    <a:lnTo>
                      <a:pt x="6249" y="8933"/>
                    </a:lnTo>
                    <a:lnTo>
                      <a:pt x="6249" y="8873"/>
                    </a:lnTo>
                    <a:lnTo>
                      <a:pt x="6249" y="8853"/>
                    </a:lnTo>
                    <a:lnTo>
                      <a:pt x="6249" y="0"/>
                    </a:ln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583;p55">
                <a:extLst>
                  <a:ext uri="{FF2B5EF4-FFF2-40B4-BE49-F238E27FC236}">
                    <a16:creationId xmlns:a16="http://schemas.microsoft.com/office/drawing/2014/main" id="{7F1FACB0-3F72-7014-46B6-BDCD7ADDBF90}"/>
                  </a:ext>
                </a:extLst>
              </p:cNvPr>
              <p:cNvSpPr/>
              <p:nvPr/>
            </p:nvSpPr>
            <p:spPr>
              <a:xfrm>
                <a:off x="15353268" y="4887561"/>
                <a:ext cx="172119" cy="125002"/>
              </a:xfrm>
              <a:custGeom>
                <a:avLst/>
                <a:gdLst/>
                <a:ahLst/>
                <a:cxnLst/>
                <a:rect l="l" t="t" r="r" b="b"/>
                <a:pathLst>
                  <a:path w="1343" h="1163" extrusionOk="0">
                    <a:moveTo>
                      <a:pt x="581" y="0"/>
                    </a:moveTo>
                    <a:cubicBezTo>
                      <a:pt x="261" y="0"/>
                      <a:pt x="1" y="261"/>
                      <a:pt x="1" y="581"/>
                    </a:cubicBezTo>
                    <a:cubicBezTo>
                      <a:pt x="1" y="931"/>
                      <a:pt x="280" y="1163"/>
                      <a:pt x="573" y="1163"/>
                    </a:cubicBezTo>
                    <a:cubicBezTo>
                      <a:pt x="717" y="1163"/>
                      <a:pt x="863" y="1107"/>
                      <a:pt x="982" y="982"/>
                    </a:cubicBezTo>
                    <a:cubicBezTo>
                      <a:pt x="1343" y="621"/>
                      <a:pt x="1082" y="0"/>
                      <a:pt x="581" y="0"/>
                    </a:cubicBezTo>
                    <a:close/>
                  </a:path>
                </a:pathLst>
              </a:custGeom>
              <a:solidFill>
                <a:srgbClr val="D8E0E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584;p55">
                <a:extLst>
                  <a:ext uri="{FF2B5EF4-FFF2-40B4-BE49-F238E27FC236}">
                    <a16:creationId xmlns:a16="http://schemas.microsoft.com/office/drawing/2014/main" id="{D08B66D0-427E-8E61-7E90-14C25250C172}"/>
                  </a:ext>
                </a:extLst>
              </p:cNvPr>
              <p:cNvSpPr/>
              <p:nvPr/>
            </p:nvSpPr>
            <p:spPr>
              <a:xfrm>
                <a:off x="15368647" y="3716432"/>
                <a:ext cx="169556" cy="26011"/>
              </a:xfrm>
              <a:custGeom>
                <a:avLst/>
                <a:gdLst/>
                <a:ahLst/>
                <a:cxnLst/>
                <a:rect l="l" t="t" r="r" b="b"/>
                <a:pathLst>
                  <a:path w="1323" h="242" extrusionOk="0">
                    <a:moveTo>
                      <a:pt x="141" y="1"/>
                    </a:moveTo>
                    <a:cubicBezTo>
                      <a:pt x="1" y="1"/>
                      <a:pt x="1" y="221"/>
                      <a:pt x="141" y="221"/>
                    </a:cubicBezTo>
                    <a:lnTo>
                      <a:pt x="141" y="241"/>
                    </a:lnTo>
                    <a:lnTo>
                      <a:pt x="1223" y="241"/>
                    </a:lnTo>
                    <a:cubicBezTo>
                      <a:pt x="1283" y="241"/>
                      <a:pt x="1323" y="181"/>
                      <a:pt x="1323" y="121"/>
                    </a:cubicBezTo>
                    <a:cubicBezTo>
                      <a:pt x="1323" y="61"/>
                      <a:pt x="1283" y="1"/>
                      <a:pt x="1223"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585;p55">
                <a:extLst>
                  <a:ext uri="{FF2B5EF4-FFF2-40B4-BE49-F238E27FC236}">
                    <a16:creationId xmlns:a16="http://schemas.microsoft.com/office/drawing/2014/main" id="{B39FD6E5-A4AE-005F-35DA-5F2624F4AB75}"/>
                  </a:ext>
                </a:extLst>
              </p:cNvPr>
              <p:cNvSpPr/>
              <p:nvPr/>
            </p:nvSpPr>
            <p:spPr>
              <a:xfrm>
                <a:off x="15302004" y="3755233"/>
                <a:ext cx="277338" cy="25903"/>
              </a:xfrm>
              <a:custGeom>
                <a:avLst/>
                <a:gdLst/>
                <a:ahLst/>
                <a:cxnLst/>
                <a:rect l="l" t="t" r="r" b="b"/>
                <a:pathLst>
                  <a:path w="2164" h="241" extrusionOk="0">
                    <a:moveTo>
                      <a:pt x="160" y="0"/>
                    </a:moveTo>
                    <a:cubicBezTo>
                      <a:pt x="0" y="0"/>
                      <a:pt x="0" y="221"/>
                      <a:pt x="160" y="241"/>
                    </a:cubicBezTo>
                    <a:lnTo>
                      <a:pt x="2063" y="241"/>
                    </a:lnTo>
                    <a:cubicBezTo>
                      <a:pt x="2123" y="241"/>
                      <a:pt x="2163" y="181"/>
                      <a:pt x="2163" y="120"/>
                    </a:cubicBezTo>
                    <a:cubicBezTo>
                      <a:pt x="2163" y="60"/>
                      <a:pt x="2123" y="0"/>
                      <a:pt x="2063" y="0"/>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586;p55">
                <a:extLst>
                  <a:ext uri="{FF2B5EF4-FFF2-40B4-BE49-F238E27FC236}">
                    <a16:creationId xmlns:a16="http://schemas.microsoft.com/office/drawing/2014/main" id="{56DD476F-E773-51A0-98D4-34B083E00697}"/>
                  </a:ext>
                </a:extLst>
              </p:cNvPr>
              <p:cNvSpPr/>
              <p:nvPr/>
            </p:nvSpPr>
            <p:spPr>
              <a:xfrm>
                <a:off x="15176151" y="3722881"/>
                <a:ext cx="82279" cy="60620"/>
              </a:xfrm>
              <a:custGeom>
                <a:avLst/>
                <a:gdLst/>
                <a:ahLst/>
                <a:cxnLst/>
                <a:rect l="l" t="t" r="r" b="b"/>
                <a:pathLst>
                  <a:path w="642" h="564" extrusionOk="0">
                    <a:moveTo>
                      <a:pt x="281" y="1"/>
                    </a:moveTo>
                    <a:cubicBezTo>
                      <a:pt x="121" y="1"/>
                      <a:pt x="1" y="141"/>
                      <a:pt x="1" y="281"/>
                    </a:cubicBezTo>
                    <a:cubicBezTo>
                      <a:pt x="1" y="446"/>
                      <a:pt x="141" y="563"/>
                      <a:pt x="288" y="563"/>
                    </a:cubicBezTo>
                    <a:cubicBezTo>
                      <a:pt x="356" y="563"/>
                      <a:pt x="424" y="538"/>
                      <a:pt x="481" y="482"/>
                    </a:cubicBezTo>
                    <a:cubicBezTo>
                      <a:pt x="642" y="301"/>
                      <a:pt x="521" y="1"/>
                      <a:pt x="281" y="1"/>
                    </a:cubicBezTo>
                    <a:close/>
                  </a:path>
                </a:pathLst>
              </a:custGeom>
              <a:solidFill>
                <a:srgbClr val="DEB83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587;p55">
                <a:extLst>
                  <a:ext uri="{FF2B5EF4-FFF2-40B4-BE49-F238E27FC236}">
                    <a16:creationId xmlns:a16="http://schemas.microsoft.com/office/drawing/2014/main" id="{56AD0F96-8459-224A-B25A-79046DC87235}"/>
                  </a:ext>
                </a:extLst>
              </p:cNvPr>
              <p:cNvSpPr/>
              <p:nvPr/>
            </p:nvSpPr>
            <p:spPr>
              <a:xfrm>
                <a:off x="15158209" y="3895175"/>
                <a:ext cx="580180" cy="798702"/>
              </a:xfrm>
              <a:custGeom>
                <a:avLst/>
                <a:gdLst/>
                <a:ahLst/>
                <a:cxnLst/>
                <a:rect l="l" t="t" r="r" b="b"/>
                <a:pathLst>
                  <a:path w="4527" h="7431" extrusionOk="0">
                    <a:moveTo>
                      <a:pt x="0" y="0"/>
                    </a:moveTo>
                    <a:lnTo>
                      <a:pt x="0" y="7431"/>
                    </a:lnTo>
                    <a:lnTo>
                      <a:pt x="3185" y="7431"/>
                    </a:lnTo>
                    <a:lnTo>
                      <a:pt x="4527" y="5608"/>
                    </a:lnTo>
                    <a:lnTo>
                      <a:pt x="4527" y="0"/>
                    </a:ln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588;p55">
                <a:extLst>
                  <a:ext uri="{FF2B5EF4-FFF2-40B4-BE49-F238E27FC236}">
                    <a16:creationId xmlns:a16="http://schemas.microsoft.com/office/drawing/2014/main" id="{859DC1E4-8EF8-ED80-128F-A3AE8A29352A}"/>
                  </a:ext>
                </a:extLst>
              </p:cNvPr>
              <p:cNvSpPr/>
              <p:nvPr/>
            </p:nvSpPr>
            <p:spPr>
              <a:xfrm>
                <a:off x="15191530" y="3944617"/>
                <a:ext cx="510974" cy="699819"/>
              </a:xfrm>
              <a:custGeom>
                <a:avLst/>
                <a:gdLst/>
                <a:ahLst/>
                <a:cxnLst/>
                <a:rect l="l" t="t" r="r" b="b"/>
                <a:pathLst>
                  <a:path w="3987" h="6511" extrusionOk="0">
                    <a:moveTo>
                      <a:pt x="1" y="1"/>
                    </a:moveTo>
                    <a:lnTo>
                      <a:pt x="1" y="6510"/>
                    </a:lnTo>
                    <a:lnTo>
                      <a:pt x="2805" y="6510"/>
                    </a:lnTo>
                    <a:lnTo>
                      <a:pt x="3987" y="4928"/>
                    </a:lnTo>
                    <a:lnTo>
                      <a:pt x="398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589;p55">
                <a:extLst>
                  <a:ext uri="{FF2B5EF4-FFF2-40B4-BE49-F238E27FC236}">
                    <a16:creationId xmlns:a16="http://schemas.microsoft.com/office/drawing/2014/main" id="{C4076A85-C8DD-B1D2-1789-30D9E279FDFB}"/>
                  </a:ext>
                </a:extLst>
              </p:cNvPr>
              <p:cNvSpPr/>
              <p:nvPr/>
            </p:nvSpPr>
            <p:spPr>
              <a:xfrm>
                <a:off x="15219854" y="4289098"/>
                <a:ext cx="439076" cy="84051"/>
              </a:xfrm>
              <a:custGeom>
                <a:avLst/>
                <a:gdLst/>
                <a:ahLst/>
                <a:cxnLst/>
                <a:rect l="l" t="t" r="r" b="b"/>
                <a:pathLst>
                  <a:path w="3426" h="782" extrusionOk="0">
                    <a:moveTo>
                      <a:pt x="0" y="0"/>
                    </a:moveTo>
                    <a:lnTo>
                      <a:pt x="0" y="782"/>
                    </a:lnTo>
                    <a:lnTo>
                      <a:pt x="3425" y="782"/>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590;p55">
                <a:extLst>
                  <a:ext uri="{FF2B5EF4-FFF2-40B4-BE49-F238E27FC236}">
                    <a16:creationId xmlns:a16="http://schemas.microsoft.com/office/drawing/2014/main" id="{6CD76668-9795-A0D2-B6FB-E4461C6507AA}"/>
                  </a:ext>
                </a:extLst>
              </p:cNvPr>
              <p:cNvSpPr/>
              <p:nvPr/>
            </p:nvSpPr>
            <p:spPr>
              <a:xfrm>
                <a:off x="15219854" y="4032968"/>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591;p55">
                <a:extLst>
                  <a:ext uri="{FF2B5EF4-FFF2-40B4-BE49-F238E27FC236}">
                    <a16:creationId xmlns:a16="http://schemas.microsoft.com/office/drawing/2014/main" id="{9EC8359E-C107-B811-A3E5-23625614974C}"/>
                  </a:ext>
                </a:extLst>
              </p:cNvPr>
              <p:cNvSpPr/>
              <p:nvPr/>
            </p:nvSpPr>
            <p:spPr>
              <a:xfrm>
                <a:off x="15219854" y="4159904"/>
                <a:ext cx="439076" cy="84051"/>
              </a:xfrm>
              <a:custGeom>
                <a:avLst/>
                <a:gdLst/>
                <a:ahLst/>
                <a:cxnLst/>
                <a:rect l="l" t="t" r="r" b="b"/>
                <a:pathLst>
                  <a:path w="3426" h="782" extrusionOk="0">
                    <a:moveTo>
                      <a:pt x="0" y="1"/>
                    </a:moveTo>
                    <a:lnTo>
                      <a:pt x="0" y="782"/>
                    </a:lnTo>
                    <a:lnTo>
                      <a:pt x="3425" y="782"/>
                    </a:lnTo>
                    <a:lnTo>
                      <a:pt x="3425"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592;p55">
                <a:extLst>
                  <a:ext uri="{FF2B5EF4-FFF2-40B4-BE49-F238E27FC236}">
                    <a16:creationId xmlns:a16="http://schemas.microsoft.com/office/drawing/2014/main" id="{81D2EC54-AF5A-DBB4-099E-57CD0ECDB2F9}"/>
                  </a:ext>
                </a:extLst>
              </p:cNvPr>
              <p:cNvSpPr/>
              <p:nvPr/>
            </p:nvSpPr>
            <p:spPr>
              <a:xfrm>
                <a:off x="15219854" y="4418292"/>
                <a:ext cx="439076" cy="84051"/>
              </a:xfrm>
              <a:custGeom>
                <a:avLst/>
                <a:gdLst/>
                <a:ahLst/>
                <a:cxnLst/>
                <a:rect l="l" t="t" r="r" b="b"/>
                <a:pathLst>
                  <a:path w="3426" h="782" extrusionOk="0">
                    <a:moveTo>
                      <a:pt x="0" y="0"/>
                    </a:moveTo>
                    <a:lnTo>
                      <a:pt x="0" y="781"/>
                    </a:lnTo>
                    <a:lnTo>
                      <a:pt x="3425" y="781"/>
                    </a:lnTo>
                    <a:lnTo>
                      <a:pt x="3425" y="0"/>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593;p55">
                <a:extLst>
                  <a:ext uri="{FF2B5EF4-FFF2-40B4-BE49-F238E27FC236}">
                    <a16:creationId xmlns:a16="http://schemas.microsoft.com/office/drawing/2014/main" id="{78F29742-56BE-684F-25D5-64B682B4EC53}"/>
                  </a:ext>
                </a:extLst>
              </p:cNvPr>
              <p:cNvSpPr/>
              <p:nvPr/>
            </p:nvSpPr>
            <p:spPr>
              <a:xfrm>
                <a:off x="15566398" y="4497937"/>
                <a:ext cx="171991" cy="195941"/>
              </a:xfrm>
              <a:custGeom>
                <a:avLst/>
                <a:gdLst/>
                <a:ahLst/>
                <a:cxnLst/>
                <a:rect l="l" t="t" r="r" b="b"/>
                <a:pathLst>
                  <a:path w="1342" h="1823" extrusionOk="0">
                    <a:moveTo>
                      <a:pt x="0" y="0"/>
                    </a:moveTo>
                    <a:lnTo>
                      <a:pt x="0" y="1823"/>
                    </a:lnTo>
                    <a:lnTo>
                      <a:pt x="1342" y="0"/>
                    </a:lnTo>
                    <a:close/>
                  </a:path>
                </a:pathLst>
              </a:custGeom>
              <a:solidFill>
                <a:srgbClr val="22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3" name="Google Shape;1547;p55">
              <a:extLst>
                <a:ext uri="{FF2B5EF4-FFF2-40B4-BE49-F238E27FC236}">
                  <a16:creationId xmlns:a16="http://schemas.microsoft.com/office/drawing/2014/main" id="{A6ADC819-494C-A1E2-64DB-92E7B7117518}"/>
                </a:ext>
              </a:extLst>
            </p:cNvPr>
            <p:cNvGrpSpPr/>
            <p:nvPr/>
          </p:nvGrpSpPr>
          <p:grpSpPr>
            <a:xfrm rot="2700000">
              <a:off x="2132585" y="4436991"/>
              <a:ext cx="838991" cy="334921"/>
              <a:chOff x="-2617691" y="3928762"/>
              <a:chExt cx="1283272" cy="512276"/>
            </a:xfrm>
          </p:grpSpPr>
          <p:sp>
            <p:nvSpPr>
              <p:cNvPr id="104" name="Google Shape;1548;p55">
                <a:extLst>
                  <a:ext uri="{FF2B5EF4-FFF2-40B4-BE49-F238E27FC236}">
                    <a16:creationId xmlns:a16="http://schemas.microsoft.com/office/drawing/2014/main" id="{22F48449-2E49-25DD-A98C-35A473169317}"/>
                  </a:ext>
                </a:extLst>
              </p:cNvPr>
              <p:cNvSpPr/>
              <p:nvPr/>
            </p:nvSpPr>
            <p:spPr>
              <a:xfrm>
                <a:off x="-2034930" y="4165129"/>
                <a:ext cx="137328" cy="57760"/>
              </a:xfrm>
              <a:custGeom>
                <a:avLst/>
                <a:gdLst/>
                <a:ahLst/>
                <a:cxnLst/>
                <a:rect l="l" t="t" r="r" b="b"/>
                <a:pathLst>
                  <a:path w="2525" h="1062" extrusionOk="0">
                    <a:moveTo>
                      <a:pt x="1" y="0"/>
                    </a:moveTo>
                    <a:lnTo>
                      <a:pt x="1" y="1062"/>
                    </a:lnTo>
                    <a:lnTo>
                      <a:pt x="2524" y="1062"/>
                    </a:lnTo>
                    <a:lnTo>
                      <a:pt x="2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549;p55">
                <a:extLst>
                  <a:ext uri="{FF2B5EF4-FFF2-40B4-BE49-F238E27FC236}">
                    <a16:creationId xmlns:a16="http://schemas.microsoft.com/office/drawing/2014/main" id="{D67011BB-81BE-7EB3-8713-057DCC09FD80}"/>
                  </a:ext>
                </a:extLst>
              </p:cNvPr>
              <p:cNvSpPr/>
              <p:nvPr/>
            </p:nvSpPr>
            <p:spPr>
              <a:xfrm>
                <a:off x="-2617691" y="3928762"/>
                <a:ext cx="598099" cy="512276"/>
              </a:xfrm>
              <a:custGeom>
                <a:avLst/>
                <a:gdLst/>
                <a:ahLst/>
                <a:cxnLst/>
                <a:rect l="l" t="t" r="r" b="b"/>
                <a:pathLst>
                  <a:path w="10997" h="9419" extrusionOk="0">
                    <a:moveTo>
                      <a:pt x="6263" y="577"/>
                    </a:moveTo>
                    <a:cubicBezTo>
                      <a:pt x="8383" y="577"/>
                      <a:pt x="10415" y="2223"/>
                      <a:pt x="10415" y="4707"/>
                    </a:cubicBezTo>
                    <a:cubicBezTo>
                      <a:pt x="10415" y="6970"/>
                      <a:pt x="8573" y="8813"/>
                      <a:pt x="6289" y="8813"/>
                    </a:cubicBezTo>
                    <a:cubicBezTo>
                      <a:pt x="2644" y="8813"/>
                      <a:pt x="802" y="4386"/>
                      <a:pt x="3385" y="1783"/>
                    </a:cubicBezTo>
                    <a:cubicBezTo>
                      <a:pt x="4225" y="950"/>
                      <a:pt x="5254" y="577"/>
                      <a:pt x="6263" y="577"/>
                    </a:cubicBezTo>
                    <a:close/>
                    <a:moveTo>
                      <a:pt x="6289" y="0"/>
                    </a:moveTo>
                    <a:cubicBezTo>
                      <a:pt x="2103" y="0"/>
                      <a:pt x="0" y="5067"/>
                      <a:pt x="2965" y="8032"/>
                    </a:cubicBezTo>
                    <a:cubicBezTo>
                      <a:pt x="3923" y="8990"/>
                      <a:pt x="5101" y="9419"/>
                      <a:pt x="6256" y="9419"/>
                    </a:cubicBezTo>
                    <a:cubicBezTo>
                      <a:pt x="8676" y="9419"/>
                      <a:pt x="10996" y="7540"/>
                      <a:pt x="10996" y="4707"/>
                    </a:cubicBezTo>
                    <a:cubicBezTo>
                      <a:pt x="10996" y="2103"/>
                      <a:pt x="8893" y="0"/>
                      <a:pt x="62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550;p55">
                <a:extLst>
                  <a:ext uri="{FF2B5EF4-FFF2-40B4-BE49-F238E27FC236}">
                    <a16:creationId xmlns:a16="http://schemas.microsoft.com/office/drawing/2014/main" id="{F9151905-F492-0F21-5752-8C9C76FA87A1}"/>
                  </a:ext>
                </a:extLst>
              </p:cNvPr>
              <p:cNvSpPr/>
              <p:nvPr/>
            </p:nvSpPr>
            <p:spPr>
              <a:xfrm>
                <a:off x="-1916202" y="4118302"/>
                <a:ext cx="581783" cy="150381"/>
              </a:xfrm>
              <a:custGeom>
                <a:avLst/>
                <a:gdLst/>
                <a:ahLst/>
                <a:cxnLst/>
                <a:rect l="l" t="t" r="r" b="b"/>
                <a:pathLst>
                  <a:path w="10697" h="2765" extrusionOk="0">
                    <a:moveTo>
                      <a:pt x="902" y="0"/>
                    </a:moveTo>
                    <a:cubicBezTo>
                      <a:pt x="402" y="0"/>
                      <a:pt x="1" y="401"/>
                      <a:pt x="1" y="901"/>
                    </a:cubicBezTo>
                    <a:lnTo>
                      <a:pt x="1" y="1863"/>
                    </a:lnTo>
                    <a:cubicBezTo>
                      <a:pt x="1" y="2364"/>
                      <a:pt x="402" y="2764"/>
                      <a:pt x="902" y="2764"/>
                    </a:cubicBezTo>
                    <a:lnTo>
                      <a:pt x="9815" y="2764"/>
                    </a:lnTo>
                    <a:cubicBezTo>
                      <a:pt x="10296" y="2764"/>
                      <a:pt x="10696" y="2364"/>
                      <a:pt x="10696" y="1883"/>
                    </a:cubicBezTo>
                    <a:lnTo>
                      <a:pt x="10696" y="901"/>
                    </a:lnTo>
                    <a:cubicBezTo>
                      <a:pt x="10696" y="401"/>
                      <a:pt x="10296" y="0"/>
                      <a:pt x="9815" y="0"/>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551;p55">
                <a:extLst>
                  <a:ext uri="{FF2B5EF4-FFF2-40B4-BE49-F238E27FC236}">
                    <a16:creationId xmlns:a16="http://schemas.microsoft.com/office/drawing/2014/main" id="{52E3EC17-1356-6E9A-5316-B968AE4B8A42}"/>
                  </a:ext>
                </a:extLst>
              </p:cNvPr>
              <p:cNvSpPr/>
              <p:nvPr/>
            </p:nvSpPr>
            <p:spPr>
              <a:xfrm>
                <a:off x="-1916202" y="4193465"/>
                <a:ext cx="581783" cy="75218"/>
              </a:xfrm>
              <a:custGeom>
                <a:avLst/>
                <a:gdLst/>
                <a:ahLst/>
                <a:cxnLst/>
                <a:rect l="l" t="t" r="r" b="b"/>
                <a:pathLst>
                  <a:path w="10697" h="1383" extrusionOk="0">
                    <a:moveTo>
                      <a:pt x="1" y="0"/>
                    </a:moveTo>
                    <a:lnTo>
                      <a:pt x="1" y="501"/>
                    </a:lnTo>
                    <a:cubicBezTo>
                      <a:pt x="1" y="982"/>
                      <a:pt x="402" y="1382"/>
                      <a:pt x="902" y="1382"/>
                    </a:cubicBezTo>
                    <a:lnTo>
                      <a:pt x="9815" y="1382"/>
                    </a:lnTo>
                    <a:cubicBezTo>
                      <a:pt x="10296" y="1382"/>
                      <a:pt x="10696" y="982"/>
                      <a:pt x="10696" y="501"/>
                    </a:cubicBezTo>
                    <a:lnTo>
                      <a:pt x="10696" y="0"/>
                    </a:lnTo>
                    <a:close/>
                  </a:path>
                </a:pathLst>
              </a:custGeom>
              <a:solidFill>
                <a:srgbClr val="B6B6B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552;p55">
                <a:extLst>
                  <a:ext uri="{FF2B5EF4-FFF2-40B4-BE49-F238E27FC236}">
                    <a16:creationId xmlns:a16="http://schemas.microsoft.com/office/drawing/2014/main" id="{9DBF4F09-59DC-A995-4A2C-6BDEFD80FF14}"/>
                  </a:ext>
                </a:extLst>
              </p:cNvPr>
              <p:cNvSpPr/>
              <p:nvPr/>
            </p:nvSpPr>
            <p:spPr>
              <a:xfrm>
                <a:off x="-2499725" y="4022417"/>
                <a:ext cx="380984" cy="326760"/>
              </a:xfrm>
              <a:custGeom>
                <a:avLst/>
                <a:gdLst/>
                <a:ahLst/>
                <a:cxnLst/>
                <a:rect l="l" t="t" r="r" b="b"/>
                <a:pathLst>
                  <a:path w="7005" h="6008" extrusionOk="0">
                    <a:moveTo>
                      <a:pt x="3976" y="0"/>
                    </a:moveTo>
                    <a:cubicBezTo>
                      <a:pt x="1328" y="0"/>
                      <a:pt x="0" y="3231"/>
                      <a:pt x="1877" y="5128"/>
                    </a:cubicBezTo>
                    <a:cubicBezTo>
                      <a:pt x="2491" y="5735"/>
                      <a:pt x="3243" y="6007"/>
                      <a:pt x="3979" y="6007"/>
                    </a:cubicBezTo>
                    <a:cubicBezTo>
                      <a:pt x="5525" y="6007"/>
                      <a:pt x="7005" y="4809"/>
                      <a:pt x="7005" y="3005"/>
                    </a:cubicBezTo>
                    <a:cubicBezTo>
                      <a:pt x="7005" y="1343"/>
                      <a:pt x="5663" y="1"/>
                      <a:pt x="4000" y="1"/>
                    </a:cubicBezTo>
                    <a:cubicBezTo>
                      <a:pt x="3992" y="1"/>
                      <a:pt x="3984" y="0"/>
                      <a:pt x="3976" y="0"/>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553;p55">
                <a:extLst>
                  <a:ext uri="{FF2B5EF4-FFF2-40B4-BE49-F238E27FC236}">
                    <a16:creationId xmlns:a16="http://schemas.microsoft.com/office/drawing/2014/main" id="{EA05E620-ED6F-48E7-8C84-39A575254E4D}"/>
                  </a:ext>
                </a:extLst>
              </p:cNvPr>
              <p:cNvSpPr/>
              <p:nvPr/>
            </p:nvSpPr>
            <p:spPr>
              <a:xfrm>
                <a:off x="-2282175" y="4080176"/>
                <a:ext cx="238598" cy="293040"/>
              </a:xfrm>
              <a:custGeom>
                <a:avLst/>
                <a:gdLst/>
                <a:ahLst/>
                <a:cxnLst/>
                <a:rect l="l" t="t" r="r" b="b"/>
                <a:pathLst>
                  <a:path w="4387" h="5388" extrusionOk="0">
                    <a:moveTo>
                      <a:pt x="2724" y="0"/>
                    </a:moveTo>
                    <a:lnTo>
                      <a:pt x="0" y="2003"/>
                    </a:lnTo>
                    <a:lnTo>
                      <a:pt x="0" y="5388"/>
                    </a:lnTo>
                    <a:cubicBezTo>
                      <a:pt x="2784" y="5388"/>
                      <a:pt x="4387" y="2223"/>
                      <a:pt x="2724" y="0"/>
                    </a:cubicBezTo>
                    <a:close/>
                  </a:path>
                </a:pathLst>
              </a:custGeom>
              <a:solidFill>
                <a:srgbClr val="7F23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554;p55">
                <a:extLst>
                  <a:ext uri="{FF2B5EF4-FFF2-40B4-BE49-F238E27FC236}">
                    <a16:creationId xmlns:a16="http://schemas.microsoft.com/office/drawing/2014/main" id="{FF0528A7-1583-F0BA-1154-8E5F53AB9D46}"/>
                  </a:ext>
                </a:extLst>
              </p:cNvPr>
              <p:cNvSpPr/>
              <p:nvPr/>
            </p:nvSpPr>
            <p:spPr>
              <a:xfrm>
                <a:off x="-2282175" y="3995169"/>
                <a:ext cx="156908" cy="193946"/>
              </a:xfrm>
              <a:custGeom>
                <a:avLst/>
                <a:gdLst/>
                <a:ahLst/>
                <a:cxnLst/>
                <a:rect l="l" t="t" r="r" b="b"/>
                <a:pathLst>
                  <a:path w="2885" h="3566" extrusionOk="0">
                    <a:moveTo>
                      <a:pt x="0" y="1"/>
                    </a:moveTo>
                    <a:lnTo>
                      <a:pt x="0" y="3566"/>
                    </a:lnTo>
                    <a:lnTo>
                      <a:pt x="2884" y="1483"/>
                    </a:lnTo>
                    <a:cubicBezTo>
                      <a:pt x="2183" y="582"/>
                      <a:pt x="1142" y="41"/>
                      <a:pt x="0" y="1"/>
                    </a:cubicBezTo>
                    <a:close/>
                  </a:path>
                </a:pathLst>
              </a:custGeom>
              <a:solidFill>
                <a:srgbClr val="FFD5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 name="Google Shape;1555;p55">
              <a:extLst>
                <a:ext uri="{FF2B5EF4-FFF2-40B4-BE49-F238E27FC236}">
                  <a16:creationId xmlns:a16="http://schemas.microsoft.com/office/drawing/2014/main" id="{CA056666-2070-ABB9-C9FE-25CC15FD3B7D}"/>
                </a:ext>
              </a:extLst>
            </p:cNvPr>
            <p:cNvGrpSpPr/>
            <p:nvPr/>
          </p:nvGrpSpPr>
          <p:grpSpPr>
            <a:xfrm>
              <a:off x="128861" y="232721"/>
              <a:ext cx="731675" cy="563242"/>
              <a:chOff x="10257729" y="2886549"/>
              <a:chExt cx="2169854" cy="1670351"/>
            </a:xfrm>
          </p:grpSpPr>
          <p:grpSp>
            <p:nvGrpSpPr>
              <p:cNvPr id="112" name="Google Shape;1556;p55">
                <a:extLst>
                  <a:ext uri="{FF2B5EF4-FFF2-40B4-BE49-F238E27FC236}">
                    <a16:creationId xmlns:a16="http://schemas.microsoft.com/office/drawing/2014/main" id="{71282AEA-E16A-1DDF-8753-FA9A50A1B429}"/>
                  </a:ext>
                </a:extLst>
              </p:cNvPr>
              <p:cNvGrpSpPr/>
              <p:nvPr/>
            </p:nvGrpSpPr>
            <p:grpSpPr>
              <a:xfrm>
                <a:off x="10257729" y="2886549"/>
                <a:ext cx="2169854" cy="1670351"/>
                <a:chOff x="5827099" y="1822727"/>
                <a:chExt cx="2412825" cy="1857597"/>
              </a:xfrm>
            </p:grpSpPr>
            <p:sp>
              <p:nvSpPr>
                <p:cNvPr id="120" name="Google Shape;1557;p55">
                  <a:extLst>
                    <a:ext uri="{FF2B5EF4-FFF2-40B4-BE49-F238E27FC236}">
                      <a16:creationId xmlns:a16="http://schemas.microsoft.com/office/drawing/2014/main" id="{104A5A21-0F46-D814-513D-686711864466}"/>
                    </a:ext>
                  </a:extLst>
                </p:cNvPr>
                <p:cNvSpPr/>
                <p:nvPr/>
              </p:nvSpPr>
              <p:spPr>
                <a:xfrm>
                  <a:off x="6795779" y="3314747"/>
                  <a:ext cx="475465" cy="115878"/>
                </a:xfrm>
                <a:custGeom>
                  <a:avLst/>
                  <a:gdLst/>
                  <a:ahLst/>
                  <a:cxnLst/>
                  <a:rect l="l" t="t" r="r" b="b"/>
                  <a:pathLst>
                    <a:path w="4768" h="1162" extrusionOk="0">
                      <a:moveTo>
                        <a:pt x="2384" y="0"/>
                      </a:moveTo>
                      <a:lnTo>
                        <a:pt x="161" y="281"/>
                      </a:lnTo>
                      <a:lnTo>
                        <a:pt x="1" y="1162"/>
                      </a:lnTo>
                      <a:lnTo>
                        <a:pt x="4768" y="1162"/>
                      </a:lnTo>
                      <a:lnTo>
                        <a:pt x="4627" y="281"/>
                      </a:lnTo>
                      <a:lnTo>
                        <a:pt x="2384" y="0"/>
                      </a:lnTo>
                      <a:close/>
                    </a:path>
                  </a:pathLst>
                </a:custGeom>
                <a:solidFill>
                  <a:srgbClr val="D9D9D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558;p55">
                  <a:extLst>
                    <a:ext uri="{FF2B5EF4-FFF2-40B4-BE49-F238E27FC236}">
                      <a16:creationId xmlns:a16="http://schemas.microsoft.com/office/drawing/2014/main" id="{AB3571EA-64D7-8D8C-E192-7D28F3F4C8AD}"/>
                    </a:ext>
                  </a:extLst>
                </p:cNvPr>
                <p:cNvSpPr/>
                <p:nvPr/>
              </p:nvSpPr>
              <p:spPr>
                <a:xfrm>
                  <a:off x="6749908" y="3420546"/>
                  <a:ext cx="567307" cy="259777"/>
                </a:xfrm>
                <a:custGeom>
                  <a:avLst/>
                  <a:gdLst/>
                  <a:ahLst/>
                  <a:cxnLst/>
                  <a:rect l="l" t="t" r="r" b="b"/>
                  <a:pathLst>
                    <a:path w="5689" h="2605" extrusionOk="0">
                      <a:moveTo>
                        <a:pt x="461" y="1"/>
                      </a:moveTo>
                      <a:lnTo>
                        <a:pt x="0" y="2605"/>
                      </a:lnTo>
                      <a:lnTo>
                        <a:pt x="5688" y="2605"/>
                      </a:lnTo>
                      <a:lnTo>
                        <a:pt x="5228" y="1"/>
                      </a:ln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559;p55">
                  <a:extLst>
                    <a:ext uri="{FF2B5EF4-FFF2-40B4-BE49-F238E27FC236}">
                      <a16:creationId xmlns:a16="http://schemas.microsoft.com/office/drawing/2014/main" id="{AE5E48F8-80F3-118F-B12D-5B2A46C886E9}"/>
                    </a:ext>
                  </a:extLst>
                </p:cNvPr>
                <p:cNvSpPr/>
                <p:nvPr/>
              </p:nvSpPr>
              <p:spPr>
                <a:xfrm>
                  <a:off x="5827099" y="1822727"/>
                  <a:ext cx="2412825" cy="1528048"/>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F3F3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560;p55">
                  <a:extLst>
                    <a:ext uri="{FF2B5EF4-FFF2-40B4-BE49-F238E27FC236}">
                      <a16:creationId xmlns:a16="http://schemas.microsoft.com/office/drawing/2014/main" id="{5AFE69A6-CBD9-FD26-946E-630A8E40C8EF}"/>
                    </a:ext>
                  </a:extLst>
                </p:cNvPr>
                <p:cNvSpPr/>
                <p:nvPr/>
              </p:nvSpPr>
              <p:spPr>
                <a:xfrm>
                  <a:off x="5994825" y="1991025"/>
                  <a:ext cx="2077348" cy="1191440"/>
                </a:xfrm>
                <a:custGeom>
                  <a:avLst/>
                  <a:gdLst/>
                  <a:ahLst/>
                  <a:cxnLst/>
                  <a:rect l="l" t="t" r="r" b="b"/>
                  <a:pathLst>
                    <a:path w="24196" h="15323" extrusionOk="0">
                      <a:moveTo>
                        <a:pt x="101" y="1"/>
                      </a:moveTo>
                      <a:cubicBezTo>
                        <a:pt x="41" y="1"/>
                        <a:pt x="1" y="41"/>
                        <a:pt x="1" y="81"/>
                      </a:cubicBezTo>
                      <a:lnTo>
                        <a:pt x="1" y="15223"/>
                      </a:lnTo>
                      <a:cubicBezTo>
                        <a:pt x="1" y="15283"/>
                        <a:pt x="41" y="15323"/>
                        <a:pt x="101" y="15323"/>
                      </a:cubicBezTo>
                      <a:lnTo>
                        <a:pt x="24095" y="15323"/>
                      </a:lnTo>
                      <a:cubicBezTo>
                        <a:pt x="24156" y="15323"/>
                        <a:pt x="24196" y="15283"/>
                        <a:pt x="24196" y="15223"/>
                      </a:cubicBezTo>
                      <a:lnTo>
                        <a:pt x="24196" y="81"/>
                      </a:lnTo>
                      <a:cubicBezTo>
                        <a:pt x="24196" y="41"/>
                        <a:pt x="24156" y="1"/>
                        <a:pt x="24095" y="1"/>
                      </a:cubicBezTo>
                      <a:close/>
                    </a:path>
                  </a:pathLst>
                </a:custGeom>
                <a:solidFill>
                  <a:srgbClr val="2FDE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3" name="Google Shape;1561;p55">
                <a:extLst>
                  <a:ext uri="{FF2B5EF4-FFF2-40B4-BE49-F238E27FC236}">
                    <a16:creationId xmlns:a16="http://schemas.microsoft.com/office/drawing/2014/main" id="{073C7315-F57F-C4EC-4C0F-7D08B9CD7859}"/>
                  </a:ext>
                </a:extLst>
              </p:cNvPr>
              <p:cNvGrpSpPr/>
              <p:nvPr/>
            </p:nvGrpSpPr>
            <p:grpSpPr>
              <a:xfrm>
                <a:off x="10679127" y="3278755"/>
                <a:ext cx="1327054" cy="651781"/>
                <a:chOff x="6268600" y="2258900"/>
                <a:chExt cx="1475653" cy="724846"/>
              </a:xfrm>
            </p:grpSpPr>
            <p:sp>
              <p:nvSpPr>
                <p:cNvPr id="114" name="Google Shape;1562;p55">
                  <a:extLst>
                    <a:ext uri="{FF2B5EF4-FFF2-40B4-BE49-F238E27FC236}">
                      <a16:creationId xmlns:a16="http://schemas.microsoft.com/office/drawing/2014/main" id="{3D96004D-1312-DDF0-2D2B-496BD4E5042E}"/>
                    </a:ext>
                  </a:extLst>
                </p:cNvPr>
                <p:cNvSpPr/>
                <p:nvPr/>
              </p:nvSpPr>
              <p:spPr>
                <a:xfrm>
                  <a:off x="6268600" y="2622138"/>
                  <a:ext cx="208498" cy="361608"/>
                </a:xfrm>
                <a:custGeom>
                  <a:avLst/>
                  <a:gdLst/>
                  <a:ahLst/>
                  <a:cxnLst/>
                  <a:rect l="l" t="t" r="r" b="b"/>
                  <a:pathLst>
                    <a:path w="2564" h="4447" extrusionOk="0">
                      <a:moveTo>
                        <a:pt x="0" y="0"/>
                      </a:moveTo>
                      <a:lnTo>
                        <a:pt x="0" y="4447"/>
                      </a:lnTo>
                      <a:lnTo>
                        <a:pt x="2564" y="4447"/>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563;p55">
                  <a:extLst>
                    <a:ext uri="{FF2B5EF4-FFF2-40B4-BE49-F238E27FC236}">
                      <a16:creationId xmlns:a16="http://schemas.microsoft.com/office/drawing/2014/main" id="{83B0DBD7-0E6A-1E05-9AA8-E89D02C956B8}"/>
                    </a:ext>
                  </a:extLst>
                </p:cNvPr>
                <p:cNvSpPr/>
                <p:nvPr/>
              </p:nvSpPr>
              <p:spPr>
                <a:xfrm>
                  <a:off x="6521315" y="2433160"/>
                  <a:ext cx="208579" cy="550584"/>
                </a:xfrm>
                <a:custGeom>
                  <a:avLst/>
                  <a:gdLst/>
                  <a:ahLst/>
                  <a:cxnLst/>
                  <a:rect l="l" t="t" r="r" b="b"/>
                  <a:pathLst>
                    <a:path w="2565" h="6771" extrusionOk="0">
                      <a:moveTo>
                        <a:pt x="0" y="1"/>
                      </a:moveTo>
                      <a:lnTo>
                        <a:pt x="0" y="6771"/>
                      </a:lnTo>
                      <a:lnTo>
                        <a:pt x="2564" y="6771"/>
                      </a:lnTo>
                      <a:lnTo>
                        <a:pt x="2564"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564;p55">
                  <a:extLst>
                    <a:ext uri="{FF2B5EF4-FFF2-40B4-BE49-F238E27FC236}">
                      <a16:creationId xmlns:a16="http://schemas.microsoft.com/office/drawing/2014/main" id="{918B18E8-EEC4-A8B4-49AE-0CDC4CF7B348}"/>
                    </a:ext>
                  </a:extLst>
                </p:cNvPr>
                <p:cNvSpPr/>
                <p:nvPr/>
              </p:nvSpPr>
              <p:spPr>
                <a:xfrm>
                  <a:off x="6774112" y="2258900"/>
                  <a:ext cx="208579" cy="724842"/>
                </a:xfrm>
                <a:custGeom>
                  <a:avLst/>
                  <a:gdLst/>
                  <a:ahLst/>
                  <a:cxnLst/>
                  <a:rect l="l" t="t" r="r" b="b"/>
                  <a:pathLst>
                    <a:path w="2565" h="8914" extrusionOk="0">
                      <a:moveTo>
                        <a:pt x="1" y="1"/>
                      </a:moveTo>
                      <a:lnTo>
                        <a:pt x="1" y="8914"/>
                      </a:lnTo>
                      <a:lnTo>
                        <a:pt x="2565" y="8914"/>
                      </a:lnTo>
                      <a:lnTo>
                        <a:pt x="2565" y="1"/>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565;p55">
                  <a:extLst>
                    <a:ext uri="{FF2B5EF4-FFF2-40B4-BE49-F238E27FC236}">
                      <a16:creationId xmlns:a16="http://schemas.microsoft.com/office/drawing/2014/main" id="{3BCA8640-D028-45C6-A2FE-B5DA26C5FE14}"/>
                    </a:ext>
                  </a:extLst>
                </p:cNvPr>
                <p:cNvSpPr/>
                <p:nvPr/>
              </p:nvSpPr>
              <p:spPr>
                <a:xfrm>
                  <a:off x="7026909" y="2570015"/>
                  <a:ext cx="210124" cy="413731"/>
                </a:xfrm>
                <a:custGeom>
                  <a:avLst/>
                  <a:gdLst/>
                  <a:ahLst/>
                  <a:cxnLst/>
                  <a:rect l="l" t="t" r="r" b="b"/>
                  <a:pathLst>
                    <a:path w="2584" h="5088" extrusionOk="0">
                      <a:moveTo>
                        <a:pt x="0" y="0"/>
                      </a:moveTo>
                      <a:lnTo>
                        <a:pt x="0" y="5088"/>
                      </a:lnTo>
                      <a:lnTo>
                        <a:pt x="2584" y="5088"/>
                      </a:lnTo>
                      <a:lnTo>
                        <a:pt x="258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566;p55">
                  <a:extLst>
                    <a:ext uri="{FF2B5EF4-FFF2-40B4-BE49-F238E27FC236}">
                      <a16:creationId xmlns:a16="http://schemas.microsoft.com/office/drawing/2014/main" id="{97229998-4F66-9F2D-3646-A32CBB9E326A}"/>
                    </a:ext>
                  </a:extLst>
                </p:cNvPr>
                <p:cNvSpPr/>
                <p:nvPr/>
              </p:nvSpPr>
              <p:spPr>
                <a:xfrm>
                  <a:off x="7281250" y="2405513"/>
                  <a:ext cx="210206" cy="578231"/>
                </a:xfrm>
                <a:custGeom>
                  <a:avLst/>
                  <a:gdLst/>
                  <a:ahLst/>
                  <a:cxnLst/>
                  <a:rect l="l" t="t" r="r" b="b"/>
                  <a:pathLst>
                    <a:path w="2585" h="7111" extrusionOk="0">
                      <a:moveTo>
                        <a:pt x="1" y="0"/>
                      </a:moveTo>
                      <a:lnTo>
                        <a:pt x="1" y="7111"/>
                      </a:lnTo>
                      <a:lnTo>
                        <a:pt x="2585" y="7111"/>
                      </a:lnTo>
                      <a:lnTo>
                        <a:pt x="2585"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567;p55">
                  <a:extLst>
                    <a:ext uri="{FF2B5EF4-FFF2-40B4-BE49-F238E27FC236}">
                      <a16:creationId xmlns:a16="http://schemas.microsoft.com/office/drawing/2014/main" id="{771E0648-405D-B251-B28B-7C961925ED3C}"/>
                    </a:ext>
                  </a:extLst>
                </p:cNvPr>
                <p:cNvSpPr/>
                <p:nvPr/>
              </p:nvSpPr>
              <p:spPr>
                <a:xfrm>
                  <a:off x="7535673" y="2560257"/>
                  <a:ext cx="208579" cy="423489"/>
                </a:xfrm>
                <a:custGeom>
                  <a:avLst/>
                  <a:gdLst/>
                  <a:ahLst/>
                  <a:cxnLst/>
                  <a:rect l="l" t="t" r="r" b="b"/>
                  <a:pathLst>
                    <a:path w="2565" h="5208" extrusionOk="0">
                      <a:moveTo>
                        <a:pt x="0" y="0"/>
                      </a:moveTo>
                      <a:lnTo>
                        <a:pt x="0" y="5208"/>
                      </a:lnTo>
                      <a:lnTo>
                        <a:pt x="2564" y="5208"/>
                      </a:lnTo>
                      <a:lnTo>
                        <a:pt x="2564" y="0"/>
                      </a:lnTo>
                      <a:close/>
                    </a:path>
                  </a:pathLst>
                </a:custGeom>
                <a:solidFill>
                  <a:srgbClr val="18A59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128" name="Google Shape;384;p33">
            <a:extLst>
              <a:ext uri="{FF2B5EF4-FFF2-40B4-BE49-F238E27FC236}">
                <a16:creationId xmlns:a16="http://schemas.microsoft.com/office/drawing/2014/main" id="{940D735D-7B38-531D-7F7E-0FB07B5A6539}"/>
              </a:ext>
            </a:extLst>
          </p:cNvPr>
          <p:cNvSpPr txBox="1">
            <a:spLocks/>
          </p:cNvSpPr>
          <p:nvPr/>
        </p:nvSpPr>
        <p:spPr>
          <a:xfrm>
            <a:off x="4026011" y="1662131"/>
            <a:ext cx="4525035" cy="183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Share Tech"/>
              <a:buNone/>
              <a:defRPr sz="5800" b="0" i="0" u="none" strike="noStrike" cap="none">
                <a:solidFill>
                  <a:schemeClr val="dk1"/>
                </a:solidFill>
                <a:latin typeface="Share Tech"/>
                <a:ea typeface="Share Tech"/>
                <a:cs typeface="Share Tech"/>
                <a:sym typeface="Share Tech"/>
              </a:defRPr>
            </a:lvl1pPr>
            <a:lvl2pPr marR="0" lvl="1"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2pPr>
            <a:lvl3pPr marR="0" lvl="2"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3pPr>
            <a:lvl4pPr marR="0" lvl="3"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4pPr>
            <a:lvl5pPr marR="0" lvl="4"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5pPr>
            <a:lvl6pPr marR="0" lvl="5"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6pPr>
            <a:lvl7pPr marR="0" lvl="6"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7pPr>
            <a:lvl8pPr marR="0" lvl="7"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8pPr>
            <a:lvl9pPr marR="0" lvl="8" algn="ctr" rtl="0">
              <a:lnSpc>
                <a:spcPct val="100000"/>
              </a:lnSpc>
              <a:spcBef>
                <a:spcPts val="0"/>
              </a:spcBef>
              <a:spcAft>
                <a:spcPts val="0"/>
              </a:spcAft>
              <a:buClr>
                <a:schemeClr val="dk1"/>
              </a:buClr>
              <a:buSzPts val="3600"/>
              <a:buFont typeface="Share Tech"/>
              <a:buNone/>
              <a:defRPr sz="3600" b="0" i="0" u="none" strike="noStrike" cap="none">
                <a:solidFill>
                  <a:schemeClr val="dk1"/>
                </a:solidFill>
                <a:latin typeface="Share Tech"/>
                <a:ea typeface="Share Tech"/>
                <a:cs typeface="Share Tech"/>
                <a:sym typeface="Share Tech"/>
              </a:defRPr>
            </a:lvl9pPr>
          </a:lstStyle>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rPr>
              <a:t>Analytics </a:t>
            </a:r>
          </a:p>
          <a:p>
            <a:pPr marL="0" marR="0" lvl="0" indent="0" algn="r" defTabSz="914400" rtl="0" eaLnBrk="1" fontAlgn="auto" latinLnBrk="0" hangingPunct="1">
              <a:lnSpc>
                <a:spcPct val="100000"/>
              </a:lnSpc>
              <a:spcBef>
                <a:spcPts val="0"/>
              </a:spcBef>
              <a:spcAft>
                <a:spcPts val="0"/>
              </a:spcAft>
              <a:buClr>
                <a:srgbClr val="FFFFFF"/>
              </a:buClr>
              <a:buSzPts val="3600"/>
              <a:buFont typeface="Share Tech"/>
              <a:buNone/>
              <a:tabLst/>
              <a:defRPr/>
            </a:pPr>
            <a:r>
              <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rPr>
              <a:t>&amp; </a:t>
            </a:r>
            <a:r>
              <a:rPr lang="en-US" kern="0">
                <a:solidFill>
                  <a:srgbClr val="030A3A"/>
                </a:solidFill>
                <a:latin typeface="DINPro-Medium" panose="02000503030000020004" pitchFamily="50" charset="0"/>
              </a:rPr>
              <a:t>Visuals</a:t>
            </a:r>
            <a:endParaRPr kumimoji="0" lang="en-US" sz="5800" b="0" i="0" u="none" strike="noStrike" kern="0" cap="none" spc="0" normalizeH="0" baseline="0" noProof="0">
              <a:ln>
                <a:noFill/>
              </a:ln>
              <a:solidFill>
                <a:srgbClr val="030A3A"/>
              </a:solidFill>
              <a:effectLst/>
              <a:uLnTx/>
              <a:uFillTx/>
              <a:latin typeface="DINPro-Medium" panose="02000503030000020004" pitchFamily="50" charset="0"/>
              <a:sym typeface="Share Tech"/>
            </a:endParaRPr>
          </a:p>
        </p:txBody>
      </p:sp>
      <p:sp>
        <p:nvSpPr>
          <p:cNvPr id="131" name="Rectangle 130">
            <a:extLst>
              <a:ext uri="{FF2B5EF4-FFF2-40B4-BE49-F238E27FC236}">
                <a16:creationId xmlns:a16="http://schemas.microsoft.com/office/drawing/2014/main" id="{355FC010-C7B2-FE01-3B69-8DB18AB840A8}"/>
              </a:ext>
            </a:extLst>
          </p:cNvPr>
          <p:cNvSpPr/>
          <p:nvPr/>
        </p:nvSpPr>
        <p:spPr>
          <a:xfrm>
            <a:off x="8939819" y="1617384"/>
            <a:ext cx="2087238" cy="2087238"/>
          </a:xfrm>
          <a:prstGeom prst="rect">
            <a:avLst/>
          </a:prstGeom>
          <a:solidFill>
            <a:schemeClr val="bg1">
              <a:lumMod val="50000"/>
              <a:alpha val="20000"/>
            </a:schemeClr>
          </a:solidFill>
          <a:ln>
            <a:noFill/>
          </a:ln>
        </p:spPr>
        <p:txBody>
          <a:bodyPr vert="horz" wrap="square" lIns="91440" tIns="45720" rIns="91440" bIns="45720" numCol="1" rtlCol="0" anchor="ctr" anchorCtr="0" compatLnSpc="1">
            <a:prstTxWarp prst="textNoShape">
              <a:avLst/>
            </a:prstTxWarp>
          </a:bodyPr>
          <a:lstStyle/>
          <a:p>
            <a:pPr algn="ctr"/>
            <a:r>
              <a:rPr lang="en-US" sz="6200">
                <a:solidFill>
                  <a:srgbClr val="475765"/>
                </a:solidFill>
                <a:latin typeface="DINPro-Medium" panose="02000503030000020004" pitchFamily="50" charset="0"/>
              </a:rPr>
              <a:t>03</a:t>
            </a:r>
          </a:p>
        </p:txBody>
      </p:sp>
      <p:sp>
        <p:nvSpPr>
          <p:cNvPr id="9" name="Google Shape;386;p33">
            <a:extLst>
              <a:ext uri="{FF2B5EF4-FFF2-40B4-BE49-F238E27FC236}">
                <a16:creationId xmlns:a16="http://schemas.microsoft.com/office/drawing/2014/main" id="{1BA92C74-79EC-A58F-FC13-33CF1BBC1C50}"/>
              </a:ext>
            </a:extLst>
          </p:cNvPr>
          <p:cNvSpPr txBox="1">
            <a:spLocks/>
          </p:cNvSpPr>
          <p:nvPr/>
        </p:nvSpPr>
        <p:spPr>
          <a:xfrm>
            <a:off x="5517748" y="3949022"/>
            <a:ext cx="5511933" cy="560098"/>
          </a:xfrm>
          <a:prstGeom prst="rect">
            <a:avLst/>
          </a:prstGeom>
          <a:solidFill>
            <a:srgbClr val="CB1D60">
              <a:alpha val="500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Farro"/>
              <a:buNone/>
              <a:defRPr sz="1600" b="0" i="0" u="none" strike="noStrike" cap="none">
                <a:solidFill>
                  <a:schemeClr val="accent6"/>
                </a:solidFill>
                <a:latin typeface="Farro"/>
                <a:ea typeface="Farro"/>
                <a:cs typeface="Farro"/>
                <a:sym typeface="Farro"/>
              </a:defRPr>
            </a:lvl1pPr>
            <a:lvl2pPr marL="914400" marR="0" lvl="1"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2pPr>
            <a:lvl3pPr marL="1371600" marR="0" lvl="2"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3pPr>
            <a:lvl4pPr marL="1828800" marR="0" lvl="3"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4pPr>
            <a:lvl5pPr marL="2286000" marR="0" lvl="4"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5pPr>
            <a:lvl6pPr marL="2743200" marR="0" lvl="5"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6pPr>
            <a:lvl7pPr marL="3200400" marR="0" lvl="6"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7pPr>
            <a:lvl8pPr marL="3657600" marR="0" lvl="7"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8pPr>
            <a:lvl9pPr marL="4114800" marR="0" lvl="8" indent="-317500" algn="ctr" rtl="0">
              <a:lnSpc>
                <a:spcPct val="100000"/>
              </a:lnSpc>
              <a:spcBef>
                <a:spcPts val="0"/>
              </a:spcBef>
              <a:spcAft>
                <a:spcPts val="0"/>
              </a:spcAft>
              <a:buClr>
                <a:schemeClr val="dk1"/>
              </a:buClr>
              <a:buSzPts val="1800"/>
              <a:buFont typeface="Farro"/>
              <a:buNone/>
              <a:defRPr sz="1800" b="0" i="0" u="none" strike="noStrike" cap="none">
                <a:solidFill>
                  <a:schemeClr val="dk1"/>
                </a:solidFill>
                <a:latin typeface="Farro"/>
                <a:ea typeface="Farro"/>
                <a:cs typeface="Farro"/>
                <a:sym typeface="Farro"/>
              </a:defRPr>
            </a:lvl9pPr>
          </a:lstStyle>
          <a:p>
            <a:pPr marL="0" marR="0" lvl="0" indent="0" algn="r" defTabSz="914400" rtl="0" eaLnBrk="1" fontAlgn="auto" latinLnBrk="0" hangingPunct="1">
              <a:lnSpc>
                <a:spcPct val="100000"/>
              </a:lnSpc>
              <a:spcBef>
                <a:spcPts val="0"/>
              </a:spcBef>
              <a:spcAft>
                <a:spcPts val="0"/>
              </a:spcAft>
              <a:buClr>
                <a:srgbClr val="FFFFFF"/>
              </a:buClr>
              <a:buSzPts val="1800"/>
              <a:buFont typeface="Farro"/>
              <a:buNone/>
              <a:tabLst/>
              <a:defRPr/>
            </a:pPr>
            <a:r>
              <a:rPr lang="en-US" sz="2000" kern="0">
                <a:solidFill>
                  <a:srgbClr val="030A3A"/>
                </a:solidFill>
                <a:latin typeface="Raleway" pitchFamily="2" charset="0"/>
              </a:rPr>
              <a:t>Predictive Model &amp; </a:t>
            </a:r>
            <a:r>
              <a:rPr kumimoji="0" lang="en-US" sz="2000" b="0" i="0" u="none" strike="noStrike" kern="0" cap="none" spc="0" normalizeH="0" baseline="0" noProof="0">
                <a:ln>
                  <a:noFill/>
                </a:ln>
                <a:solidFill>
                  <a:srgbClr val="030A3A"/>
                </a:solidFill>
                <a:effectLst/>
                <a:uLnTx/>
                <a:uFillTx/>
                <a:latin typeface="Raleway" pitchFamily="2" charset="0"/>
                <a:sym typeface="Farro"/>
              </a:rPr>
              <a:t>Exploratory Data Analysis </a:t>
            </a:r>
          </a:p>
        </p:txBody>
      </p:sp>
    </p:spTree>
    <p:extLst>
      <p:ext uri="{BB962C8B-B14F-4D97-AF65-F5344CB8AC3E}">
        <p14:creationId xmlns:p14="http://schemas.microsoft.com/office/powerpoint/2010/main" val="10797563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EC0"/>
        </a:solidFill>
        <a:ln>
          <a:noFill/>
        </a:ln>
      </a:spPr>
      <a:bodyPr vert="horz" wrap="square" lIns="91440" tIns="45720" rIns="91440" bIns="45720" numCol="1" anchor="t" anchorCtr="0" compatLnSpc="1">
        <a:prstTxWarp prst="textNoShape">
          <a:avLst/>
        </a:prstTxWarp>
      </a:bodyPr>
      <a:lstStyle>
        <a:defPPr>
          <a:defRPr>
            <a:solidFill>
              <a:schemeClr val="tx1"/>
            </a:solidFill>
          </a:defRPr>
        </a:defPPr>
      </a:lstStyle>
    </a:spDef>
  </a:objectDefaults>
  <a:extraClrSchemeLst/>
</a:theme>
</file>

<file path=ppt/theme/theme2.xml><?xml version="1.0" encoding="utf-8"?>
<a:theme xmlns:a="http://schemas.openxmlformats.org/drawingml/2006/main" name="Data Mining Project Proposal by Slidesgo">
  <a:themeElements>
    <a:clrScheme name="Simple Light">
      <a:dk1>
        <a:srgbClr val="FFFFFF"/>
      </a:dk1>
      <a:lt1>
        <a:srgbClr val="2FDED2"/>
      </a:lt1>
      <a:dk2>
        <a:srgbClr val="18A59E"/>
      </a:dk2>
      <a:lt2>
        <a:srgbClr val="FFD54F"/>
      </a:lt2>
      <a:accent1>
        <a:srgbClr val="DEB83E"/>
      </a:accent1>
      <a:accent2>
        <a:srgbClr val="A941B5"/>
      </a:accent2>
      <a:accent3>
        <a:srgbClr val="7F2395"/>
      </a:accent3>
      <a:accent4>
        <a:srgbClr val="B6B6B6"/>
      </a:accent4>
      <a:accent5>
        <a:srgbClr val="F3F3F3"/>
      </a:accent5>
      <a:accent6>
        <a:srgbClr val="030A3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13840</TotalTime>
  <Words>4476</Words>
  <Application>Microsoft Office PowerPoint</Application>
  <PresentationFormat>Widescreen</PresentationFormat>
  <Paragraphs>586</Paragraphs>
  <Slides>59</Slides>
  <Notes>59</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59</vt:i4>
      </vt:variant>
    </vt:vector>
  </HeadingPairs>
  <TitlesOfParts>
    <vt:vector size="76" baseType="lpstr">
      <vt:lpstr>Farro</vt:lpstr>
      <vt:lpstr>ic 모던고딕 L</vt:lpstr>
      <vt:lpstr>Share Tech</vt:lpstr>
      <vt:lpstr>Söhne</vt:lpstr>
      <vt:lpstr>맑은 고딕</vt:lpstr>
      <vt:lpstr>Arial</vt:lpstr>
      <vt:lpstr>DINPro-Light</vt:lpstr>
      <vt:lpstr>DINPro-Medium</vt:lpstr>
      <vt:lpstr>DINPro-Regular</vt:lpstr>
      <vt:lpstr>Helvetica75</vt:lpstr>
      <vt:lpstr>IBM Plex Sans Medium</vt:lpstr>
      <vt:lpstr>IBM Plex Sans SemiBold</vt:lpstr>
      <vt:lpstr>Lato</vt:lpstr>
      <vt:lpstr>Raleway</vt:lpstr>
      <vt:lpstr>Times New Roman</vt:lpstr>
      <vt:lpstr>Office 테마</vt:lpstr>
      <vt:lpstr>Data Mining Project Proposal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Registered User</dc:creator>
  <cp:lastModifiedBy>Julie Johnson</cp:lastModifiedBy>
  <cp:revision>1713</cp:revision>
  <dcterms:created xsi:type="dcterms:W3CDTF">2014-09-29T01:10:15Z</dcterms:created>
  <dcterms:modified xsi:type="dcterms:W3CDTF">2023-06-30T00:48:02Z</dcterms:modified>
</cp:coreProperties>
</file>