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Anybody SemiBold"/>
      <p:regular r:id="rId27"/>
      <p:bold r:id="rId28"/>
      <p:italic r:id="rId29"/>
      <p:boldItalic r:id="rId30"/>
    </p:embeddedFont>
    <p:embeddedFont>
      <p:font typeface="Anybody Medium"/>
      <p:regular r:id="rId31"/>
      <p:bold r:id="rId32"/>
      <p:italic r:id="rId33"/>
      <p:boldItalic r:id="rId34"/>
    </p:embeddedFont>
    <p:embeddedFont>
      <p:font typeface="Alber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bztL8tsNL5MDxJ6UYFjQFzGW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nybodySemiBold-bold.fntdata"/><Relationship Id="rId27" Type="http://schemas.openxmlformats.org/officeDocument/2006/relationships/font" Target="fonts/Anybody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nybody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nybodyMedium-regular.fntdata"/><Relationship Id="rId30" Type="http://schemas.openxmlformats.org/officeDocument/2006/relationships/font" Target="fonts/AnybodySemiBold-boldItalic.fntdata"/><Relationship Id="rId11" Type="http://schemas.openxmlformats.org/officeDocument/2006/relationships/slide" Target="slides/slide7.xml"/><Relationship Id="rId33" Type="http://schemas.openxmlformats.org/officeDocument/2006/relationships/font" Target="fonts/AnybodyMedium-italic.fntdata"/><Relationship Id="rId10" Type="http://schemas.openxmlformats.org/officeDocument/2006/relationships/slide" Target="slides/slide6.xml"/><Relationship Id="rId32" Type="http://schemas.openxmlformats.org/officeDocument/2006/relationships/font" Target="fonts/AnybodyMedium-bold.fntdata"/><Relationship Id="rId13" Type="http://schemas.openxmlformats.org/officeDocument/2006/relationships/slide" Target="slides/slide9.xml"/><Relationship Id="rId35" Type="http://schemas.openxmlformats.org/officeDocument/2006/relationships/font" Target="fonts/AlbertSans-regular.fntdata"/><Relationship Id="rId12" Type="http://schemas.openxmlformats.org/officeDocument/2006/relationships/slide" Target="slides/slide8.xml"/><Relationship Id="rId34" Type="http://schemas.openxmlformats.org/officeDocument/2006/relationships/font" Target="fonts/AnybodyMedium-boldItalic.fntdata"/><Relationship Id="rId15" Type="http://schemas.openxmlformats.org/officeDocument/2006/relationships/slide" Target="slides/slide11.xml"/><Relationship Id="rId37" Type="http://schemas.openxmlformats.org/officeDocument/2006/relationships/font" Target="fonts/AlbertSans-italic.fntdata"/><Relationship Id="rId14" Type="http://schemas.openxmlformats.org/officeDocument/2006/relationships/slide" Target="slides/slide10.xml"/><Relationship Id="rId36" Type="http://schemas.openxmlformats.org/officeDocument/2006/relationships/font" Target="fonts/Albert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Albert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7fa1dac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2c7fa1dac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782d502d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c782d502d6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7a83671d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c7a83671d2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c7a8367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c7a83671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7a83671d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c7a83671d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782d502d6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c782d502d6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7a83671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c7a83671d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 Targeted Extraction</a:t>
            </a:r>
            <a:endParaRPr/>
          </a:p>
          <a:p>
            <a:pPr indent="0" lvl="0" marL="0" rtl="0" algn="l">
              <a:lnSpc>
                <a:spcPct val="100000"/>
              </a:lnSpc>
              <a:spcBef>
                <a:spcPts val="0"/>
              </a:spcBef>
              <a:spcAft>
                <a:spcPts val="0"/>
              </a:spcAft>
              <a:buSzPts val="1100"/>
              <a:buNone/>
            </a:pPr>
            <a:r>
              <a:rPr lang="en"/>
              <a:t>"Web scraping lets us pinpoint and collect specific information from websites. Think of it like using a magnifying glass to find exactly what we need on a vast web page, whether it's product prices, headlines, or contact details, without getting lost in unnecessary details."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2. Automation Advantage</a:t>
            </a:r>
            <a:endParaRPr/>
          </a:p>
          <a:p>
            <a:pPr indent="0" lvl="0" marL="0" rtl="0" algn="l">
              <a:lnSpc>
                <a:spcPct val="100000"/>
              </a:lnSpc>
              <a:spcBef>
                <a:spcPts val="0"/>
              </a:spcBef>
              <a:spcAft>
                <a:spcPts val="0"/>
              </a:spcAft>
              <a:buSzPts val="1100"/>
              <a:buNone/>
            </a:pPr>
            <a:r>
              <a:rPr lang="en"/>
              <a:t>"Doing this task manually is slow and prone to mistakes. With web scraping, we automate the process, making it faster and more accurate. Computers do the heavy lifting, collecting data 24/7 without getting tired or making human errors."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3. Data Transformation</a:t>
            </a:r>
            <a:endParaRPr/>
          </a:p>
          <a:p>
            <a:pPr indent="0" lvl="0" marL="0" rtl="0" algn="l">
              <a:lnSpc>
                <a:spcPct val="100000"/>
              </a:lnSpc>
              <a:spcBef>
                <a:spcPts val="0"/>
              </a:spcBef>
              <a:spcAft>
                <a:spcPts val="0"/>
              </a:spcAft>
              <a:buSzPts val="1100"/>
              <a:buNone/>
            </a:pPr>
            <a:r>
              <a:rPr lang="en"/>
              <a:t>"Web data often comes in a jumble. Web scraping organizes this mess into a tidy format we can actually use, like a spreadsheet or database. This makes it easy to analyze, share, and make decisions based on the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4. Versatile Applications</a:t>
            </a:r>
            <a:endParaRPr/>
          </a:p>
          <a:p>
            <a:pPr indent="0" lvl="0" marL="0" rtl="0" algn="l">
              <a:lnSpc>
                <a:spcPct val="100000"/>
              </a:lnSpc>
              <a:spcBef>
                <a:spcPts val="0"/>
              </a:spcBef>
              <a:spcAft>
                <a:spcPts val="0"/>
              </a:spcAft>
              <a:buSzPts val="1100"/>
              <a:buNone/>
            </a:pPr>
            <a:r>
              <a:rPr lang="en"/>
              <a:t>"Web scraping isn't just about grabbing data; it's what you do with it that counts. Businesses use it to keep an eye on competition, marketers to find new leads, and researchers to gather valuable information. It's a tool with endless uses, limited only by our needs and creativity."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782d502d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c782d502d6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7aa79a0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c7aa79a07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Parser</a:t>
            </a:r>
            <a:endParaRPr/>
          </a:p>
          <a:p>
            <a:pPr indent="0" lvl="0" marL="0" rtl="0" algn="l">
              <a:lnSpc>
                <a:spcPct val="100000"/>
              </a:lnSpc>
              <a:spcBef>
                <a:spcPts val="0"/>
              </a:spcBef>
              <a:spcAft>
                <a:spcPts val="0"/>
              </a:spcAft>
              <a:buSzPts val="1100"/>
              <a:buNone/>
            </a:pPr>
            <a:r>
              <a:rPr lang="en"/>
              <a:t>"Beautiful Soup acts like a translator for HTML and XML, turning complex web pages into a format that's easy for us to understand and work with in Python."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Selector</a:t>
            </a:r>
            <a:endParaRPr/>
          </a:p>
          <a:p>
            <a:pPr indent="0" lvl="0" marL="0" rtl="0" algn="l">
              <a:lnSpc>
                <a:spcPct val="100000"/>
              </a:lnSpc>
              <a:spcBef>
                <a:spcPts val="0"/>
              </a:spcBef>
              <a:spcAft>
                <a:spcPts val="0"/>
              </a:spcAft>
              <a:buSzPts val="1100"/>
              <a:buNone/>
            </a:pPr>
            <a:r>
              <a:rPr lang="en"/>
              <a:t>"With Beautiful Soup, we can pinpoint exactly what data we want from a page. Think of it as using a search tool to quickly find the specific information we need."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Pythonic</a:t>
            </a:r>
            <a:endParaRPr/>
          </a:p>
          <a:p>
            <a:pPr indent="0" lvl="0" marL="0" rtl="0" algn="l">
              <a:lnSpc>
                <a:spcPct val="100000"/>
              </a:lnSpc>
              <a:spcBef>
                <a:spcPts val="0"/>
              </a:spcBef>
              <a:spcAft>
                <a:spcPts val="0"/>
              </a:spcAft>
              <a:buSzPts val="1100"/>
              <a:buNone/>
            </a:pPr>
            <a:r>
              <a:rPr lang="en"/>
              <a:t>"It's built for Python, which means it works naturally with Python's syntax and structures, making our code cleaner and easier to write."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Efficient</a:t>
            </a:r>
            <a:endParaRPr/>
          </a:p>
          <a:p>
            <a:pPr indent="0" lvl="0" marL="0" rtl="0" algn="l">
              <a:lnSpc>
                <a:spcPct val="100000"/>
              </a:lnSpc>
              <a:spcBef>
                <a:spcPts val="0"/>
              </a:spcBef>
              <a:spcAft>
                <a:spcPts val="0"/>
              </a:spcAft>
              <a:buSzPts val="1100"/>
              <a:buNone/>
            </a:pPr>
            <a:r>
              <a:rPr lang="en"/>
              <a:t>"Beautiful Soup speeds up the web scraping process. It simplifies tasks that would otherwise be complicated, saving us time and effort."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7aa79a0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c7aa79a07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Beautiful Soup</a:t>
            </a:r>
            <a:endParaRPr/>
          </a:p>
          <a:p>
            <a:pPr indent="0" lvl="0" marL="0" rtl="0" algn="l">
              <a:lnSpc>
                <a:spcPct val="100000"/>
              </a:lnSpc>
              <a:spcBef>
                <a:spcPts val="0"/>
              </a:spcBef>
              <a:spcAft>
                <a:spcPts val="0"/>
              </a:spcAft>
              <a:buSzPts val="1100"/>
              <a:buNone/>
            </a:pPr>
            <a:r>
              <a:rPr lang="en"/>
              <a:t>"Beautiful Soup is a Python library that helps us sort through the complex HTML on Wikipedia. It's like a filter that helps us find the names and fortunes of billionaires among all the other text."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Requests</a:t>
            </a:r>
            <a:endParaRPr/>
          </a:p>
          <a:p>
            <a:pPr indent="0" lvl="0" marL="0" rtl="0" algn="l">
              <a:lnSpc>
                <a:spcPct val="100000"/>
              </a:lnSpc>
              <a:spcBef>
                <a:spcPts val="0"/>
              </a:spcBef>
              <a:spcAft>
                <a:spcPts val="0"/>
              </a:spcAft>
              <a:buSzPts val="1100"/>
              <a:buNone/>
            </a:pPr>
            <a:r>
              <a:rPr lang="en"/>
              <a:t>"Requests is a way for our script to ask Wikipedia for the page we want to scrape. It’s like knocking on a door and having the page delivered to us."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Pandas</a:t>
            </a:r>
            <a:endParaRPr/>
          </a:p>
          <a:p>
            <a:pPr indent="0" lvl="0" marL="0" rtl="0" algn="l">
              <a:lnSpc>
                <a:spcPct val="100000"/>
              </a:lnSpc>
              <a:spcBef>
                <a:spcPts val="0"/>
              </a:spcBef>
              <a:spcAft>
                <a:spcPts val="0"/>
              </a:spcAft>
              <a:buSzPts val="1100"/>
              <a:buNone/>
            </a:pPr>
            <a:r>
              <a:rPr lang="en"/>
              <a:t>"Pandas takes the raw data we scrape and puts it into tables that are easy to read and analyze. It's like taking a pile of papers and organizing them into neat stacks."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CSV Module</a:t>
            </a:r>
            <a:endParaRPr/>
          </a:p>
          <a:p>
            <a:pPr indent="0" lvl="0" marL="0" rtl="0" algn="l">
              <a:lnSpc>
                <a:spcPct val="100000"/>
              </a:lnSpc>
              <a:spcBef>
                <a:spcPts val="0"/>
              </a:spcBef>
              <a:spcAft>
                <a:spcPts val="0"/>
              </a:spcAft>
              <a:buSzPts val="1100"/>
              <a:buNone/>
            </a:pPr>
            <a:r>
              <a:rPr lang="en"/>
              <a:t>"The CSV module is our way of saving the data we collect into a file that can be opened in programs like Excel. It's like saving a document in a format that everyone can 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7aa79a0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c7aa79a07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Retrieve Content</a:t>
            </a:r>
            <a:endParaRPr/>
          </a:p>
          <a:p>
            <a:pPr indent="0" lvl="0" marL="0" rtl="0" algn="l">
              <a:lnSpc>
                <a:spcPct val="100000"/>
              </a:lnSpc>
              <a:spcBef>
                <a:spcPts val="0"/>
              </a:spcBef>
              <a:spcAft>
                <a:spcPts val="0"/>
              </a:spcAft>
              <a:buSzPts val="1100"/>
              <a:buNone/>
            </a:pPr>
            <a:r>
              <a:rPr lang="en"/>
              <a:t>"We start by using Requests to grab the HTML from the Wikipedia page. It's just like using a browser to go to a web page, but we do it with code."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Parse Webpage</a:t>
            </a:r>
            <a:endParaRPr/>
          </a:p>
          <a:p>
            <a:pPr indent="0" lvl="0" marL="0" rtl="0" algn="l">
              <a:lnSpc>
                <a:spcPct val="100000"/>
              </a:lnSpc>
              <a:spcBef>
                <a:spcPts val="0"/>
              </a:spcBef>
              <a:spcAft>
                <a:spcPts val="0"/>
              </a:spcAft>
              <a:buSzPts val="1100"/>
              <a:buNone/>
            </a:pPr>
            <a:r>
              <a:rPr lang="en"/>
              <a:t>"Next, we use Beautiful Soup to make sense of the HTML we got. This is like taking a messy room full of furniture and giving everything a proper place."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Extract Data</a:t>
            </a:r>
            <a:endParaRPr/>
          </a:p>
          <a:p>
            <a:pPr indent="0" lvl="0" marL="0" rtl="0" algn="l">
              <a:lnSpc>
                <a:spcPct val="100000"/>
              </a:lnSpc>
              <a:spcBef>
                <a:spcPts val="0"/>
              </a:spcBef>
              <a:spcAft>
                <a:spcPts val="0"/>
              </a:spcAft>
              <a:buSzPts val="1100"/>
              <a:buNone/>
            </a:pPr>
            <a:r>
              <a:rPr lang="en"/>
              <a:t>"Once we've got everything organized, we pick out the parts we want – the table with the billionaires’ information. It’s like spotting the items on a shopping list."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Save Data</a:t>
            </a:r>
            <a:endParaRPr/>
          </a:p>
          <a:p>
            <a:pPr indent="0" lvl="0" marL="0" rtl="0" algn="l">
              <a:lnSpc>
                <a:spcPct val="100000"/>
              </a:lnSpc>
              <a:spcBef>
                <a:spcPts val="0"/>
              </a:spcBef>
              <a:spcAft>
                <a:spcPts val="0"/>
              </a:spcAft>
              <a:buSzPts val="1100"/>
              <a:buNone/>
            </a:pPr>
            <a:r>
              <a:rPr lang="en"/>
              <a:t>"Finally, we put all this information into a format we can use later, with Pandas helping us to arrange it neatly. Then we save it as a CSV file, which is like packing up our findings into a box labeled for easy identification."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73"/>
          <p:cNvSpPr txBox="1"/>
          <p:nvPr>
            <p:ph type="ctrTitle"/>
          </p:nvPr>
        </p:nvSpPr>
        <p:spPr>
          <a:xfrm>
            <a:off x="2848150" y="689462"/>
            <a:ext cx="4892400" cy="2718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8500"/>
              <a:buNone/>
              <a:defRPr sz="5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0" name="Google Shape;10;p73"/>
          <p:cNvSpPr txBox="1"/>
          <p:nvPr>
            <p:ph idx="1" type="subTitle"/>
          </p:nvPr>
        </p:nvSpPr>
        <p:spPr>
          <a:xfrm>
            <a:off x="6089425" y="3837125"/>
            <a:ext cx="2334600" cy="732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57" name="Shape 57"/>
        <p:cNvGrpSpPr/>
        <p:nvPr/>
      </p:nvGrpSpPr>
      <p:grpSpPr>
        <a:xfrm>
          <a:off x="0" y="0"/>
          <a:ext cx="0" cy="0"/>
          <a:chOff x="0" y="0"/>
          <a:chExt cx="0" cy="0"/>
        </a:xfrm>
      </p:grpSpPr>
      <p:sp>
        <p:nvSpPr>
          <p:cNvPr id="58" name="Google Shape;58;p82"/>
          <p:cNvSpPr txBox="1"/>
          <p:nvPr>
            <p:ph idx="1" type="subTitle"/>
          </p:nvPr>
        </p:nvSpPr>
        <p:spPr>
          <a:xfrm>
            <a:off x="1669850" y="1649606"/>
            <a:ext cx="35793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9" name="Google Shape;59;p82"/>
          <p:cNvSpPr txBox="1"/>
          <p:nvPr>
            <p:ph idx="2" type="subTitle"/>
          </p:nvPr>
        </p:nvSpPr>
        <p:spPr>
          <a:xfrm>
            <a:off x="1669825" y="2721932"/>
            <a:ext cx="35793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0" name="Google Shape;60;p82"/>
          <p:cNvSpPr txBox="1"/>
          <p:nvPr>
            <p:ph idx="3" type="subTitle"/>
          </p:nvPr>
        </p:nvSpPr>
        <p:spPr>
          <a:xfrm>
            <a:off x="1669850" y="3794257"/>
            <a:ext cx="35793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1" name="Google Shape;61;p82"/>
          <p:cNvSpPr txBox="1"/>
          <p:nvPr>
            <p:ph type="title"/>
          </p:nvPr>
        </p:nvSpPr>
        <p:spPr>
          <a:xfrm>
            <a:off x="720000" y="445025"/>
            <a:ext cx="5976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82"/>
          <p:cNvSpPr txBox="1"/>
          <p:nvPr>
            <p:ph idx="4" type="title"/>
          </p:nvPr>
        </p:nvSpPr>
        <p:spPr>
          <a:xfrm>
            <a:off x="1669838" y="3542127"/>
            <a:ext cx="3579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3" name="Google Shape;63;p82"/>
          <p:cNvSpPr txBox="1"/>
          <p:nvPr>
            <p:ph idx="5" type="title"/>
          </p:nvPr>
        </p:nvSpPr>
        <p:spPr>
          <a:xfrm>
            <a:off x="1669836" y="2469801"/>
            <a:ext cx="3579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4" name="Google Shape;64;p82"/>
          <p:cNvSpPr txBox="1"/>
          <p:nvPr>
            <p:ph idx="6" type="title"/>
          </p:nvPr>
        </p:nvSpPr>
        <p:spPr>
          <a:xfrm>
            <a:off x="1669840" y="1397475"/>
            <a:ext cx="3579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65" name="Shape 65"/>
        <p:cNvGrpSpPr/>
        <p:nvPr/>
      </p:nvGrpSpPr>
      <p:grpSpPr>
        <a:xfrm>
          <a:off x="0" y="0"/>
          <a:ext cx="0" cy="0"/>
          <a:chOff x="0" y="0"/>
          <a:chExt cx="0" cy="0"/>
        </a:xfrm>
      </p:grpSpPr>
      <p:sp>
        <p:nvSpPr>
          <p:cNvPr id="66" name="Google Shape;66;p8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67" name="Google Shape;67;p83"/>
          <p:cNvPicPr preferRelativeResize="0"/>
          <p:nvPr/>
        </p:nvPicPr>
        <p:blipFill rotWithShape="1">
          <a:blip r:embed="rId2">
            <a:alphaModFix/>
          </a:blip>
          <a:srcRect b="0" l="68198" r="2" t="0"/>
          <a:stretch/>
        </p:blipFill>
        <p:spPr>
          <a:xfrm flipH="1">
            <a:off x="8503500" y="0"/>
            <a:ext cx="640499" cy="51434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68" name="Shape 68"/>
        <p:cNvGrpSpPr/>
        <p:nvPr/>
      </p:nvGrpSpPr>
      <p:grpSpPr>
        <a:xfrm>
          <a:off x="0" y="0"/>
          <a:ext cx="0" cy="0"/>
          <a:chOff x="0" y="0"/>
          <a:chExt cx="0" cy="0"/>
        </a:xfrm>
      </p:grpSpPr>
      <p:sp>
        <p:nvSpPr>
          <p:cNvPr id="69" name="Google Shape;69;p84"/>
          <p:cNvSpPr txBox="1"/>
          <p:nvPr>
            <p:ph type="title"/>
          </p:nvPr>
        </p:nvSpPr>
        <p:spPr>
          <a:xfrm>
            <a:off x="1314007" y="16959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0" name="Google Shape;70;p84"/>
          <p:cNvSpPr txBox="1"/>
          <p:nvPr>
            <p:ph idx="2" type="title"/>
          </p:nvPr>
        </p:nvSpPr>
        <p:spPr>
          <a:xfrm>
            <a:off x="4861507" y="16959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1" name="Google Shape;71;p84"/>
          <p:cNvSpPr txBox="1"/>
          <p:nvPr>
            <p:ph idx="1" type="subTitle"/>
          </p:nvPr>
        </p:nvSpPr>
        <p:spPr>
          <a:xfrm>
            <a:off x="1314000" y="20895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2" name="Google Shape;72;p84"/>
          <p:cNvSpPr txBox="1"/>
          <p:nvPr>
            <p:ph idx="3" type="subTitle"/>
          </p:nvPr>
        </p:nvSpPr>
        <p:spPr>
          <a:xfrm>
            <a:off x="4861500" y="20895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3" name="Google Shape;73;p84"/>
          <p:cNvSpPr txBox="1"/>
          <p:nvPr>
            <p:ph idx="4" type="title"/>
          </p:nvPr>
        </p:nvSpPr>
        <p:spPr>
          <a:xfrm>
            <a:off x="1314007" y="32204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4" name="Google Shape;74;p84"/>
          <p:cNvSpPr txBox="1"/>
          <p:nvPr>
            <p:ph idx="5" type="title"/>
          </p:nvPr>
        </p:nvSpPr>
        <p:spPr>
          <a:xfrm>
            <a:off x="4861507" y="32204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5" name="Google Shape;75;p84"/>
          <p:cNvSpPr txBox="1"/>
          <p:nvPr>
            <p:ph idx="6" type="subTitle"/>
          </p:nvPr>
        </p:nvSpPr>
        <p:spPr>
          <a:xfrm>
            <a:off x="1314000" y="36140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6" name="Google Shape;76;p84"/>
          <p:cNvSpPr txBox="1"/>
          <p:nvPr>
            <p:ph idx="7" type="subTitle"/>
          </p:nvPr>
        </p:nvSpPr>
        <p:spPr>
          <a:xfrm>
            <a:off x="4861500" y="36140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7" name="Google Shape;77;p84"/>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 name="Google Shape;78;p84"/>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 name="Google Shape;79;p84"/>
          <p:cNvPicPr preferRelativeResize="0"/>
          <p:nvPr/>
        </p:nvPicPr>
        <p:blipFill rotWithShape="1">
          <a:blip r:embed="rId2">
            <a:alphaModFix/>
          </a:blip>
          <a:srcRect b="0" l="68198" r="2" t="0"/>
          <a:stretch/>
        </p:blipFill>
        <p:spPr>
          <a:xfrm flipH="1">
            <a:off x="7869138" y="0"/>
            <a:ext cx="640499" cy="51434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5"/>
          <p:cNvSpPr txBox="1"/>
          <p:nvPr>
            <p:ph type="title"/>
          </p:nvPr>
        </p:nvSpPr>
        <p:spPr>
          <a:xfrm>
            <a:off x="4257175" y="2889800"/>
            <a:ext cx="4166700" cy="171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2" name="Shape 82"/>
        <p:cNvGrpSpPr/>
        <p:nvPr/>
      </p:nvGrpSpPr>
      <p:grpSpPr>
        <a:xfrm>
          <a:off x="0" y="0"/>
          <a:ext cx="0" cy="0"/>
          <a:chOff x="0" y="0"/>
          <a:chExt cx="0" cy="0"/>
        </a:xfrm>
      </p:grpSpPr>
      <p:sp>
        <p:nvSpPr>
          <p:cNvPr id="83" name="Google Shape;83;p86"/>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6"/>
          <p:cNvSpPr txBox="1"/>
          <p:nvPr>
            <p:ph type="title"/>
          </p:nvPr>
        </p:nvSpPr>
        <p:spPr>
          <a:xfrm flipH="1">
            <a:off x="3437800" y="1761713"/>
            <a:ext cx="3665700" cy="1673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5" name="Google Shape;85;p86"/>
          <p:cNvSpPr txBox="1"/>
          <p:nvPr>
            <p:ph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86" name="Google Shape;86;p86"/>
          <p:cNvSpPr txBox="1"/>
          <p:nvPr>
            <p:ph idx="1" type="subTitle"/>
          </p:nvPr>
        </p:nvSpPr>
        <p:spPr>
          <a:xfrm flipH="1">
            <a:off x="3437700" y="3765525"/>
            <a:ext cx="4986300" cy="598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87" name="Shape 87"/>
        <p:cNvGrpSpPr/>
        <p:nvPr/>
      </p:nvGrpSpPr>
      <p:grpSpPr>
        <a:xfrm>
          <a:off x="0" y="0"/>
          <a:ext cx="0" cy="0"/>
          <a:chOff x="0" y="0"/>
          <a:chExt cx="0" cy="0"/>
        </a:xfrm>
      </p:grpSpPr>
      <p:sp>
        <p:nvSpPr>
          <p:cNvPr id="88" name="Google Shape;88;p87"/>
          <p:cNvSpPr txBox="1"/>
          <p:nvPr>
            <p:ph type="title"/>
          </p:nvPr>
        </p:nvSpPr>
        <p:spPr>
          <a:xfrm>
            <a:off x="720005" y="146737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9" name="Google Shape;89;p87"/>
          <p:cNvSpPr txBox="1"/>
          <p:nvPr>
            <p:ph idx="2" type="title"/>
          </p:nvPr>
        </p:nvSpPr>
        <p:spPr>
          <a:xfrm>
            <a:off x="720004" y="252792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0" name="Google Shape;90;p87"/>
          <p:cNvSpPr txBox="1"/>
          <p:nvPr>
            <p:ph idx="1" type="subTitle"/>
          </p:nvPr>
        </p:nvSpPr>
        <p:spPr>
          <a:xfrm>
            <a:off x="720000" y="172662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1" name="Google Shape;91;p87"/>
          <p:cNvSpPr txBox="1"/>
          <p:nvPr>
            <p:ph idx="3" type="subTitle"/>
          </p:nvPr>
        </p:nvSpPr>
        <p:spPr>
          <a:xfrm>
            <a:off x="719999" y="278717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2" name="Google Shape;92;p87"/>
          <p:cNvSpPr txBox="1"/>
          <p:nvPr>
            <p:ph idx="4" type="title"/>
          </p:nvPr>
        </p:nvSpPr>
        <p:spPr>
          <a:xfrm>
            <a:off x="3443130" y="146737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3" name="Google Shape;93;p87"/>
          <p:cNvSpPr txBox="1"/>
          <p:nvPr>
            <p:ph idx="5" type="title"/>
          </p:nvPr>
        </p:nvSpPr>
        <p:spPr>
          <a:xfrm>
            <a:off x="3443129" y="252792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4" name="Google Shape;94;p87"/>
          <p:cNvSpPr txBox="1"/>
          <p:nvPr>
            <p:ph idx="6" type="subTitle"/>
          </p:nvPr>
        </p:nvSpPr>
        <p:spPr>
          <a:xfrm>
            <a:off x="3443125" y="172662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5" name="Google Shape;95;p87"/>
          <p:cNvSpPr txBox="1"/>
          <p:nvPr>
            <p:ph idx="7" type="subTitle"/>
          </p:nvPr>
        </p:nvSpPr>
        <p:spPr>
          <a:xfrm>
            <a:off x="3443124" y="278717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6" name="Google Shape;96;p87"/>
          <p:cNvSpPr txBox="1"/>
          <p:nvPr>
            <p:ph idx="8" type="title"/>
          </p:nvPr>
        </p:nvSpPr>
        <p:spPr>
          <a:xfrm>
            <a:off x="720000" y="445025"/>
            <a:ext cx="534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87"/>
          <p:cNvSpPr txBox="1"/>
          <p:nvPr>
            <p:ph idx="9" type="title"/>
          </p:nvPr>
        </p:nvSpPr>
        <p:spPr>
          <a:xfrm>
            <a:off x="720008" y="358847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8" name="Google Shape;98;p87"/>
          <p:cNvSpPr txBox="1"/>
          <p:nvPr>
            <p:ph idx="13" type="subTitle"/>
          </p:nvPr>
        </p:nvSpPr>
        <p:spPr>
          <a:xfrm>
            <a:off x="720003" y="384772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9" name="Google Shape;99;p87"/>
          <p:cNvSpPr txBox="1"/>
          <p:nvPr>
            <p:ph idx="14" type="title"/>
          </p:nvPr>
        </p:nvSpPr>
        <p:spPr>
          <a:xfrm>
            <a:off x="3443133" y="3588179"/>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0" name="Google Shape;100;p87"/>
          <p:cNvSpPr txBox="1"/>
          <p:nvPr>
            <p:ph idx="15" type="subTitle"/>
          </p:nvPr>
        </p:nvSpPr>
        <p:spPr>
          <a:xfrm>
            <a:off x="3443128" y="3847429"/>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88"/>
          <p:cNvSpPr/>
          <p:nvPr>
            <p:ph idx="2" type="pic"/>
          </p:nvPr>
        </p:nvSpPr>
        <p:spPr>
          <a:xfrm>
            <a:off x="-24150" y="-22800"/>
            <a:ext cx="9192300" cy="5189100"/>
          </a:xfrm>
          <a:prstGeom prst="rect">
            <a:avLst/>
          </a:prstGeom>
          <a:noFill/>
          <a:ln>
            <a:noFill/>
          </a:ln>
        </p:spPr>
      </p:sp>
      <p:sp>
        <p:nvSpPr>
          <p:cNvPr id="103" name="Google Shape;103;p88"/>
          <p:cNvSpPr txBox="1"/>
          <p:nvPr>
            <p:ph idx="1" type="body"/>
          </p:nvPr>
        </p:nvSpPr>
        <p:spPr>
          <a:xfrm>
            <a:off x="4227950" y="758825"/>
            <a:ext cx="4196100" cy="11259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3000">
                <a:solidFill>
                  <a:schemeClr val="dk1"/>
                </a:solidFill>
                <a:latin typeface="Anybody SemiBold"/>
                <a:ea typeface="Anybody SemiBold"/>
                <a:cs typeface="Anybody SemiBold"/>
                <a:sym typeface="Anybody SemiBold"/>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104" name="Shape 104"/>
        <p:cNvGrpSpPr/>
        <p:nvPr/>
      </p:nvGrpSpPr>
      <p:grpSpPr>
        <a:xfrm>
          <a:off x="0" y="0"/>
          <a:ext cx="0" cy="0"/>
          <a:chOff x="0" y="0"/>
          <a:chExt cx="0" cy="0"/>
        </a:xfrm>
      </p:grpSpPr>
      <p:sp>
        <p:nvSpPr>
          <p:cNvPr id="105" name="Google Shape;105;p89"/>
          <p:cNvSpPr txBox="1"/>
          <p:nvPr>
            <p:ph type="title"/>
          </p:nvPr>
        </p:nvSpPr>
        <p:spPr>
          <a:xfrm>
            <a:off x="4823700" y="1834850"/>
            <a:ext cx="3600300" cy="184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rgbClr val="191919"/>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89"/>
          <p:cNvSpPr txBox="1"/>
          <p:nvPr>
            <p:ph idx="1" type="subTitle"/>
          </p:nvPr>
        </p:nvSpPr>
        <p:spPr>
          <a:xfrm>
            <a:off x="4823712" y="3677750"/>
            <a:ext cx="3600300" cy="7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7" name="Google Shape;107;p89"/>
          <p:cNvSpPr/>
          <p:nvPr>
            <p:ph idx="2" type="pic"/>
          </p:nvPr>
        </p:nvSpPr>
        <p:spPr>
          <a:xfrm>
            <a:off x="1762274" y="838250"/>
            <a:ext cx="2889000" cy="3603900"/>
          </a:xfrm>
          <a:prstGeom prst="rect">
            <a:avLst/>
          </a:prstGeom>
          <a:noFill/>
          <a:ln>
            <a:noFill/>
          </a:ln>
        </p:spPr>
      </p:sp>
      <p:pic>
        <p:nvPicPr>
          <p:cNvPr id="108" name="Google Shape;108;p89"/>
          <p:cNvPicPr preferRelativeResize="0"/>
          <p:nvPr/>
        </p:nvPicPr>
        <p:blipFill rotWithShape="1">
          <a:blip r:embed="rId2">
            <a:alphaModFix/>
          </a:blip>
          <a:srcRect b="0" l="73023" r="0" t="0"/>
          <a:stretch/>
        </p:blipFill>
        <p:spPr>
          <a:xfrm>
            <a:off x="925799" y="0"/>
            <a:ext cx="543375" cy="5143475"/>
          </a:xfrm>
          <a:prstGeom prst="rect">
            <a:avLst/>
          </a:prstGeom>
          <a:noFill/>
          <a:ln>
            <a:noFill/>
          </a:ln>
        </p:spPr>
      </p:pic>
      <p:sp>
        <p:nvSpPr>
          <p:cNvPr id="109" name="Google Shape;109;p89"/>
          <p:cNvSpPr/>
          <p:nvPr/>
        </p:nvSpPr>
        <p:spPr>
          <a:xfrm>
            <a:off x="0" y="-24000"/>
            <a:ext cx="925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9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 name="Google Shape;112;p90"/>
          <p:cNvSpPr txBox="1"/>
          <p:nvPr>
            <p:ph idx="2" type="title"/>
          </p:nvPr>
        </p:nvSpPr>
        <p:spPr>
          <a:xfrm>
            <a:off x="719999" y="1980700"/>
            <a:ext cx="1248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3" name="Google Shape;113;p90"/>
          <p:cNvSpPr txBox="1"/>
          <p:nvPr>
            <p:ph idx="3" type="title"/>
          </p:nvPr>
        </p:nvSpPr>
        <p:spPr>
          <a:xfrm>
            <a:off x="719999" y="3418875"/>
            <a:ext cx="1248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4" name="Google Shape;114;p90"/>
          <p:cNvSpPr txBox="1"/>
          <p:nvPr>
            <p:ph idx="1" type="subTitle"/>
          </p:nvPr>
        </p:nvSpPr>
        <p:spPr>
          <a:xfrm>
            <a:off x="2147100" y="1541500"/>
            <a:ext cx="4849800" cy="127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115" name="Google Shape;115;p90"/>
          <p:cNvSpPr txBox="1"/>
          <p:nvPr>
            <p:ph idx="4" type="subTitle"/>
          </p:nvPr>
        </p:nvSpPr>
        <p:spPr>
          <a:xfrm>
            <a:off x="2147100" y="2979675"/>
            <a:ext cx="4849800" cy="127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116" name="Google Shape;116;p90"/>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17" name="Shape 117"/>
        <p:cNvGrpSpPr/>
        <p:nvPr/>
      </p:nvGrpSpPr>
      <p:grpSpPr>
        <a:xfrm>
          <a:off x="0" y="0"/>
          <a:ext cx="0" cy="0"/>
          <a:chOff x="0" y="0"/>
          <a:chExt cx="0" cy="0"/>
        </a:xfrm>
      </p:grpSpPr>
      <p:sp>
        <p:nvSpPr>
          <p:cNvPr id="118" name="Google Shape;118;p91"/>
          <p:cNvSpPr/>
          <p:nvPr/>
        </p:nvSpPr>
        <p:spPr>
          <a:xfrm>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1"/>
          <p:cNvSpPr txBox="1"/>
          <p:nvPr>
            <p:ph type="title"/>
          </p:nvPr>
        </p:nvSpPr>
        <p:spPr>
          <a:xfrm>
            <a:off x="2040500" y="540000"/>
            <a:ext cx="4902000" cy="167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0" name="Google Shape;120;p91"/>
          <p:cNvSpPr txBox="1"/>
          <p:nvPr>
            <p:ph idx="2" type="title"/>
          </p:nvPr>
        </p:nvSpPr>
        <p:spPr>
          <a:xfrm>
            <a:off x="720000"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21" name="Google Shape;121;p91"/>
          <p:cNvSpPr txBox="1"/>
          <p:nvPr>
            <p:ph idx="1" type="subTitle"/>
          </p:nvPr>
        </p:nvSpPr>
        <p:spPr>
          <a:xfrm>
            <a:off x="720000" y="3609600"/>
            <a:ext cx="2014800" cy="993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7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 name="Google Shape;13;p74"/>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92"/>
          <p:cNvSpPr txBox="1"/>
          <p:nvPr>
            <p:ph idx="1" type="body"/>
          </p:nvPr>
        </p:nvSpPr>
        <p:spPr>
          <a:xfrm>
            <a:off x="720000" y="2276900"/>
            <a:ext cx="3917700" cy="2141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200"/>
            </a:lvl1pPr>
            <a:lvl2pPr indent="-279400" lvl="1" marL="914400" algn="l">
              <a:lnSpc>
                <a:spcPct val="115000"/>
              </a:lnSpc>
              <a:spcBef>
                <a:spcPts val="0"/>
              </a:spcBef>
              <a:spcAft>
                <a:spcPts val="0"/>
              </a:spcAft>
              <a:buClr>
                <a:srgbClr val="999999"/>
              </a:buClr>
              <a:buSzPts val="800"/>
              <a:buFont typeface="Open Sans"/>
              <a:buChar char="○"/>
              <a:defRPr/>
            </a:lvl2pPr>
            <a:lvl3pPr indent="-279400" lvl="2" marL="1371600" algn="l">
              <a:lnSpc>
                <a:spcPct val="115000"/>
              </a:lnSpc>
              <a:spcBef>
                <a:spcPts val="0"/>
              </a:spcBef>
              <a:spcAft>
                <a:spcPts val="0"/>
              </a:spcAft>
              <a:buClr>
                <a:srgbClr val="999999"/>
              </a:buClr>
              <a:buSzPts val="800"/>
              <a:buFont typeface="Open Sans"/>
              <a:buChar char="■"/>
              <a:defRPr/>
            </a:lvl3pPr>
            <a:lvl4pPr indent="-279400" lvl="3" marL="1828800" algn="l">
              <a:lnSpc>
                <a:spcPct val="115000"/>
              </a:lnSpc>
              <a:spcBef>
                <a:spcPts val="0"/>
              </a:spcBef>
              <a:spcAft>
                <a:spcPts val="0"/>
              </a:spcAft>
              <a:buClr>
                <a:srgbClr val="999999"/>
              </a:buClr>
              <a:buSzPts val="800"/>
              <a:buFont typeface="Open Sans"/>
              <a:buChar char="●"/>
              <a:defRPr/>
            </a:lvl4pPr>
            <a:lvl5pPr indent="-304800" lvl="4" marL="2286000" algn="l">
              <a:lnSpc>
                <a:spcPct val="115000"/>
              </a:lnSpc>
              <a:spcBef>
                <a:spcPts val="0"/>
              </a:spcBef>
              <a:spcAft>
                <a:spcPts val="0"/>
              </a:spcAft>
              <a:buClr>
                <a:srgbClr val="999999"/>
              </a:buClr>
              <a:buSzPts val="1200"/>
              <a:buFont typeface="Open Sans"/>
              <a:buChar char="○"/>
              <a:defRPr/>
            </a:lvl5pPr>
            <a:lvl6pPr indent="-304800" lvl="5" marL="2743200" algn="l">
              <a:lnSpc>
                <a:spcPct val="115000"/>
              </a:lnSpc>
              <a:spcBef>
                <a:spcPts val="0"/>
              </a:spcBef>
              <a:spcAft>
                <a:spcPts val="0"/>
              </a:spcAft>
              <a:buClr>
                <a:srgbClr val="999999"/>
              </a:buClr>
              <a:buSzPts val="1200"/>
              <a:buFont typeface="Open Sans"/>
              <a:buChar char="■"/>
              <a:defRPr/>
            </a:lvl6pPr>
            <a:lvl7pPr indent="-273050" lvl="6" marL="3200400" algn="l">
              <a:lnSpc>
                <a:spcPct val="115000"/>
              </a:lnSpc>
              <a:spcBef>
                <a:spcPts val="0"/>
              </a:spcBef>
              <a:spcAft>
                <a:spcPts val="0"/>
              </a:spcAft>
              <a:buClr>
                <a:srgbClr val="999999"/>
              </a:buClr>
              <a:buSzPts val="700"/>
              <a:buFont typeface="Open Sans"/>
              <a:buChar char="●"/>
              <a:defRPr/>
            </a:lvl7pPr>
            <a:lvl8pPr indent="-273050" lvl="7" marL="3657600" algn="l">
              <a:lnSpc>
                <a:spcPct val="115000"/>
              </a:lnSpc>
              <a:spcBef>
                <a:spcPts val="0"/>
              </a:spcBef>
              <a:spcAft>
                <a:spcPts val="0"/>
              </a:spcAft>
              <a:buClr>
                <a:srgbClr val="999999"/>
              </a:buClr>
              <a:buSzPts val="700"/>
              <a:buFont typeface="Open Sans"/>
              <a:buChar char="○"/>
              <a:defRPr/>
            </a:lvl8pPr>
            <a:lvl9pPr indent="-266700" lvl="8" marL="4114800" algn="l">
              <a:lnSpc>
                <a:spcPct val="115000"/>
              </a:lnSpc>
              <a:spcBef>
                <a:spcPts val="0"/>
              </a:spcBef>
              <a:spcAft>
                <a:spcPts val="0"/>
              </a:spcAft>
              <a:buClr>
                <a:srgbClr val="999999"/>
              </a:buClr>
              <a:buSzPts val="600"/>
              <a:buFont typeface="Open Sans"/>
              <a:buChar char="■"/>
              <a:defRPr/>
            </a:lvl9pPr>
          </a:lstStyle>
          <a:p/>
        </p:txBody>
      </p:sp>
      <p:sp>
        <p:nvSpPr>
          <p:cNvPr id="124" name="Google Shape;124;p92"/>
          <p:cNvSpPr txBox="1"/>
          <p:nvPr>
            <p:ph type="title"/>
          </p:nvPr>
        </p:nvSpPr>
        <p:spPr>
          <a:xfrm>
            <a:off x="720000" y="725500"/>
            <a:ext cx="3917700" cy="15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spTree>
      <p:nvGrpSpPr>
        <p:cNvPr id="125" name="Shape 125"/>
        <p:cNvGrpSpPr/>
        <p:nvPr/>
      </p:nvGrpSpPr>
      <p:grpSpPr>
        <a:xfrm>
          <a:off x="0" y="0"/>
          <a:ext cx="0" cy="0"/>
          <a:chOff x="0" y="0"/>
          <a:chExt cx="0" cy="0"/>
        </a:xfrm>
      </p:grpSpPr>
      <p:sp>
        <p:nvSpPr>
          <p:cNvPr id="126" name="Google Shape;126;p93"/>
          <p:cNvSpPr/>
          <p:nvPr/>
        </p:nvSpPr>
        <p:spPr>
          <a:xfrm flipH="1">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3"/>
          <p:cNvSpPr txBox="1"/>
          <p:nvPr>
            <p:ph type="title"/>
          </p:nvPr>
        </p:nvSpPr>
        <p:spPr>
          <a:xfrm flipH="1">
            <a:off x="2201553" y="540000"/>
            <a:ext cx="4902000" cy="1673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8" name="Google Shape;128;p93"/>
          <p:cNvSpPr txBox="1"/>
          <p:nvPr>
            <p:ph idx="2" type="title"/>
          </p:nvPr>
        </p:nvSpPr>
        <p:spPr>
          <a:xfrm flipH="1">
            <a:off x="7200953"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29" name="Google Shape;129;p93"/>
          <p:cNvSpPr txBox="1"/>
          <p:nvPr>
            <p:ph idx="1" type="subTitle"/>
          </p:nvPr>
        </p:nvSpPr>
        <p:spPr>
          <a:xfrm flipH="1">
            <a:off x="6409253" y="3609600"/>
            <a:ext cx="2014800" cy="993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94"/>
          <p:cNvSpPr txBox="1"/>
          <p:nvPr>
            <p:ph hasCustomPrompt="1" type="title"/>
          </p:nvPr>
        </p:nvSpPr>
        <p:spPr>
          <a:xfrm>
            <a:off x="4344900" y="540000"/>
            <a:ext cx="4079100" cy="137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32" name="Google Shape;132;p94"/>
          <p:cNvSpPr txBox="1"/>
          <p:nvPr>
            <p:ph idx="1" type="subTitle"/>
          </p:nvPr>
        </p:nvSpPr>
        <p:spPr>
          <a:xfrm>
            <a:off x="4344900" y="1886675"/>
            <a:ext cx="4079100" cy="416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33" name="Shape 133"/>
        <p:cNvGrpSpPr/>
        <p:nvPr/>
      </p:nvGrpSpPr>
      <p:grpSpPr>
        <a:xfrm>
          <a:off x="0" y="0"/>
          <a:ext cx="0" cy="0"/>
          <a:chOff x="0" y="0"/>
          <a:chExt cx="0" cy="0"/>
        </a:xfrm>
      </p:grpSpPr>
      <p:sp>
        <p:nvSpPr>
          <p:cNvPr id="134" name="Google Shape;134;p95"/>
          <p:cNvSpPr txBox="1"/>
          <p:nvPr>
            <p:ph type="title"/>
          </p:nvPr>
        </p:nvSpPr>
        <p:spPr>
          <a:xfrm>
            <a:off x="719988" y="1756611"/>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35" name="Google Shape;135;p95"/>
          <p:cNvSpPr txBox="1"/>
          <p:nvPr>
            <p:ph idx="1" type="subTitle"/>
          </p:nvPr>
        </p:nvSpPr>
        <p:spPr>
          <a:xfrm>
            <a:off x="719988" y="2582390"/>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6" name="Google Shape;136;p95"/>
          <p:cNvSpPr txBox="1"/>
          <p:nvPr>
            <p:ph idx="2" type="title"/>
          </p:nvPr>
        </p:nvSpPr>
        <p:spPr>
          <a:xfrm>
            <a:off x="4096188" y="1756611"/>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37" name="Google Shape;137;p95"/>
          <p:cNvSpPr txBox="1"/>
          <p:nvPr>
            <p:ph idx="3" type="subTitle"/>
          </p:nvPr>
        </p:nvSpPr>
        <p:spPr>
          <a:xfrm>
            <a:off x="4096188" y="2582390"/>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8" name="Google Shape;138;p95"/>
          <p:cNvSpPr txBox="1"/>
          <p:nvPr>
            <p:ph idx="4" type="title"/>
          </p:nvPr>
        </p:nvSpPr>
        <p:spPr>
          <a:xfrm>
            <a:off x="4096188" y="3354424"/>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39" name="Google Shape;139;p95"/>
          <p:cNvSpPr txBox="1"/>
          <p:nvPr>
            <p:ph idx="5" type="subTitle"/>
          </p:nvPr>
        </p:nvSpPr>
        <p:spPr>
          <a:xfrm>
            <a:off x="4096188" y="4180203"/>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0" name="Google Shape;140;p95"/>
          <p:cNvSpPr txBox="1"/>
          <p:nvPr>
            <p:ph idx="6" type="title"/>
          </p:nvPr>
        </p:nvSpPr>
        <p:spPr>
          <a:xfrm>
            <a:off x="719988" y="3354424"/>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41" name="Google Shape;141;p95"/>
          <p:cNvSpPr txBox="1"/>
          <p:nvPr>
            <p:ph idx="7" type="subTitle"/>
          </p:nvPr>
        </p:nvSpPr>
        <p:spPr>
          <a:xfrm>
            <a:off x="719988" y="4180203"/>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pic>
        <p:nvPicPr>
          <p:cNvPr id="142" name="Google Shape;142;p95"/>
          <p:cNvPicPr preferRelativeResize="0"/>
          <p:nvPr/>
        </p:nvPicPr>
        <p:blipFill rotWithShape="1">
          <a:blip r:embed="rId2">
            <a:alphaModFix/>
          </a:blip>
          <a:srcRect b="0" l="44490" r="0" t="0"/>
          <a:stretch/>
        </p:blipFill>
        <p:spPr>
          <a:xfrm flipH="1">
            <a:off x="7389250" y="0"/>
            <a:ext cx="1118050" cy="5143475"/>
          </a:xfrm>
          <a:prstGeom prst="rect">
            <a:avLst/>
          </a:prstGeom>
          <a:noFill/>
          <a:ln>
            <a:noFill/>
          </a:ln>
        </p:spPr>
      </p:pic>
      <p:sp>
        <p:nvSpPr>
          <p:cNvPr id="143" name="Google Shape;143;p95"/>
          <p:cNvSpPr/>
          <p:nvPr/>
        </p:nvSpPr>
        <p:spPr>
          <a:xfrm flipH="1">
            <a:off x="7974601" y="-24000"/>
            <a:ext cx="11694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44" name="Shape 144"/>
        <p:cNvGrpSpPr/>
        <p:nvPr/>
      </p:nvGrpSpPr>
      <p:grpSpPr>
        <a:xfrm>
          <a:off x="0" y="0"/>
          <a:ext cx="0" cy="0"/>
          <a:chOff x="0" y="0"/>
          <a:chExt cx="0" cy="0"/>
        </a:xfrm>
      </p:grpSpPr>
      <p:sp>
        <p:nvSpPr>
          <p:cNvPr id="145" name="Google Shape;145;p96"/>
          <p:cNvSpPr txBox="1"/>
          <p:nvPr>
            <p:ph type="title"/>
          </p:nvPr>
        </p:nvSpPr>
        <p:spPr>
          <a:xfrm>
            <a:off x="6019500" y="3178625"/>
            <a:ext cx="2404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46" name="Google Shape;146;p96"/>
          <p:cNvSpPr txBox="1"/>
          <p:nvPr>
            <p:ph idx="2" type="title"/>
          </p:nvPr>
        </p:nvSpPr>
        <p:spPr>
          <a:xfrm>
            <a:off x="3369741" y="3178625"/>
            <a:ext cx="2404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47" name="Google Shape;147;p96"/>
          <p:cNvSpPr txBox="1"/>
          <p:nvPr>
            <p:ph idx="1" type="subTitle"/>
          </p:nvPr>
        </p:nvSpPr>
        <p:spPr>
          <a:xfrm>
            <a:off x="720000" y="3572225"/>
            <a:ext cx="240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8" name="Google Shape;148;p96"/>
          <p:cNvSpPr txBox="1"/>
          <p:nvPr>
            <p:ph idx="3" type="subTitle"/>
          </p:nvPr>
        </p:nvSpPr>
        <p:spPr>
          <a:xfrm>
            <a:off x="3369741" y="3572225"/>
            <a:ext cx="240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9" name="Google Shape;149;p96"/>
          <p:cNvSpPr txBox="1"/>
          <p:nvPr>
            <p:ph idx="4" type="title"/>
          </p:nvPr>
        </p:nvSpPr>
        <p:spPr>
          <a:xfrm>
            <a:off x="720001" y="3178625"/>
            <a:ext cx="2404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0" name="Google Shape;150;p96"/>
          <p:cNvSpPr txBox="1"/>
          <p:nvPr>
            <p:ph idx="5" type="subTitle"/>
          </p:nvPr>
        </p:nvSpPr>
        <p:spPr>
          <a:xfrm>
            <a:off x="6019500" y="3572225"/>
            <a:ext cx="240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1" name="Google Shape;151;p96"/>
          <p:cNvSpPr txBox="1"/>
          <p:nvPr>
            <p:ph idx="6"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152" name="Google Shape;152;p96"/>
          <p:cNvPicPr preferRelativeResize="0"/>
          <p:nvPr/>
        </p:nvPicPr>
        <p:blipFill rotWithShape="1">
          <a:blip r:embed="rId2">
            <a:alphaModFix/>
          </a:blip>
          <a:srcRect b="0" l="68198" r="2" t="0"/>
          <a:stretch/>
        </p:blipFill>
        <p:spPr>
          <a:xfrm rot="10800000">
            <a:off x="8503500" y="0"/>
            <a:ext cx="640499" cy="5143475"/>
          </a:xfrm>
          <a:prstGeom prst="rect">
            <a:avLst/>
          </a:prstGeom>
          <a:noFill/>
          <a:ln>
            <a:noFill/>
          </a:ln>
        </p:spPr>
      </p:pic>
      <p:sp>
        <p:nvSpPr>
          <p:cNvPr id="153" name="Google Shape;153;p96"/>
          <p:cNvSpPr txBox="1"/>
          <p:nvPr>
            <p:ph idx="7" type="title"/>
          </p:nvPr>
        </p:nvSpPr>
        <p:spPr>
          <a:xfrm>
            <a:off x="719992" y="1657175"/>
            <a:ext cx="12801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4" name="Google Shape;154;p96"/>
          <p:cNvSpPr txBox="1"/>
          <p:nvPr>
            <p:ph idx="8" type="title"/>
          </p:nvPr>
        </p:nvSpPr>
        <p:spPr>
          <a:xfrm>
            <a:off x="3369742" y="1657175"/>
            <a:ext cx="12801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5" name="Google Shape;155;p96"/>
          <p:cNvSpPr txBox="1"/>
          <p:nvPr>
            <p:ph idx="9" type="title"/>
          </p:nvPr>
        </p:nvSpPr>
        <p:spPr>
          <a:xfrm>
            <a:off x="6019492" y="1657175"/>
            <a:ext cx="12801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56" name="Shape 156"/>
        <p:cNvGrpSpPr/>
        <p:nvPr/>
      </p:nvGrpSpPr>
      <p:grpSpPr>
        <a:xfrm>
          <a:off x="0" y="0"/>
          <a:ext cx="0" cy="0"/>
          <a:chOff x="0" y="0"/>
          <a:chExt cx="0" cy="0"/>
        </a:xfrm>
      </p:grpSpPr>
      <p:sp>
        <p:nvSpPr>
          <p:cNvPr id="157" name="Google Shape;157;p97"/>
          <p:cNvSpPr txBox="1"/>
          <p:nvPr>
            <p:ph idx="1" type="subTitle"/>
          </p:nvPr>
        </p:nvSpPr>
        <p:spPr>
          <a:xfrm>
            <a:off x="720000" y="3687275"/>
            <a:ext cx="3198900" cy="8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8" name="Google Shape;158;p97"/>
          <p:cNvSpPr txBox="1"/>
          <p:nvPr>
            <p:ph type="title"/>
          </p:nvPr>
        </p:nvSpPr>
        <p:spPr>
          <a:xfrm>
            <a:off x="720000" y="2317275"/>
            <a:ext cx="3198900" cy="111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9" name="Google Shape;159;p97"/>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0" name="Shape 160"/>
        <p:cNvGrpSpPr/>
        <p:nvPr/>
      </p:nvGrpSpPr>
      <p:grpSpPr>
        <a:xfrm>
          <a:off x="0" y="0"/>
          <a:ext cx="0" cy="0"/>
          <a:chOff x="0" y="0"/>
          <a:chExt cx="0" cy="0"/>
        </a:xfrm>
      </p:grpSpPr>
      <p:sp>
        <p:nvSpPr>
          <p:cNvPr id="161" name="Google Shape;161;p9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2" name="Google Shape;162;p98"/>
          <p:cNvSpPr txBox="1"/>
          <p:nvPr>
            <p:ph idx="2" type="title"/>
          </p:nvPr>
        </p:nvSpPr>
        <p:spPr>
          <a:xfrm>
            <a:off x="2591400" y="1550700"/>
            <a:ext cx="1897500" cy="48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3" name="Google Shape;163;p98"/>
          <p:cNvSpPr txBox="1"/>
          <p:nvPr>
            <p:ph idx="3" type="title"/>
          </p:nvPr>
        </p:nvSpPr>
        <p:spPr>
          <a:xfrm>
            <a:off x="2591250" y="3323675"/>
            <a:ext cx="1897500" cy="48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4" name="Google Shape;164;p98"/>
          <p:cNvSpPr txBox="1"/>
          <p:nvPr>
            <p:ph idx="1" type="subTitle"/>
          </p:nvPr>
        </p:nvSpPr>
        <p:spPr>
          <a:xfrm>
            <a:off x="2591400" y="2031300"/>
            <a:ext cx="18972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165" name="Google Shape;165;p98"/>
          <p:cNvSpPr txBox="1"/>
          <p:nvPr>
            <p:ph idx="4" type="subTitle"/>
          </p:nvPr>
        </p:nvSpPr>
        <p:spPr>
          <a:xfrm>
            <a:off x="2591550" y="3804275"/>
            <a:ext cx="18975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66" name="Shape 166"/>
        <p:cNvGrpSpPr/>
        <p:nvPr/>
      </p:nvGrpSpPr>
      <p:grpSpPr>
        <a:xfrm>
          <a:off x="0" y="0"/>
          <a:ext cx="0" cy="0"/>
          <a:chOff x="0" y="0"/>
          <a:chExt cx="0" cy="0"/>
        </a:xfrm>
      </p:grpSpPr>
      <p:sp>
        <p:nvSpPr>
          <p:cNvPr id="167" name="Google Shape;167;p99"/>
          <p:cNvSpPr txBox="1"/>
          <p:nvPr>
            <p:ph type="ctrTitle"/>
          </p:nvPr>
        </p:nvSpPr>
        <p:spPr>
          <a:xfrm>
            <a:off x="2876775" y="947050"/>
            <a:ext cx="4892400" cy="134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68" name="Google Shape;168;p99"/>
          <p:cNvSpPr txBox="1"/>
          <p:nvPr>
            <p:ph idx="1" type="subTitle"/>
          </p:nvPr>
        </p:nvSpPr>
        <p:spPr>
          <a:xfrm>
            <a:off x="2876775" y="2196872"/>
            <a:ext cx="4892400" cy="102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9" name="Google Shape;169;p99"/>
          <p:cNvSpPr txBox="1"/>
          <p:nvPr>
            <p:ph idx="2" type="subTitle"/>
          </p:nvPr>
        </p:nvSpPr>
        <p:spPr>
          <a:xfrm>
            <a:off x="2876775" y="4123900"/>
            <a:ext cx="4892400" cy="38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0" name="Google Shape;170;p99"/>
          <p:cNvSpPr txBox="1"/>
          <p:nvPr/>
        </p:nvSpPr>
        <p:spPr>
          <a:xfrm>
            <a:off x="2876775" y="3612725"/>
            <a:ext cx="4892400" cy="55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lbert Sans"/>
                <a:ea typeface="Albert Sans"/>
                <a:cs typeface="Albert Sans"/>
                <a:sym typeface="Albert Sans"/>
              </a:rPr>
              <a:t>CREDITS: This presentation template was created by </a:t>
            </a:r>
            <a:r>
              <a:rPr b="1" i="0" lang="en" sz="1200" u="none" cap="none" strike="noStrike">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b="0" i="0" lang="en" sz="1200" u="none" cap="none" strike="noStrike">
                <a:solidFill>
                  <a:schemeClr val="dk1"/>
                </a:solidFill>
                <a:latin typeface="Albert Sans"/>
                <a:ea typeface="Albert Sans"/>
                <a:cs typeface="Albert Sans"/>
                <a:sym typeface="Albert Sans"/>
              </a:rPr>
              <a:t>, and includes icons by </a:t>
            </a:r>
            <a:r>
              <a:rPr b="1" i="0" lang="en" sz="1200" u="none" cap="none" strike="noStrike">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b="0" i="0" lang="en" sz="1200" u="none" cap="none" strike="noStrike">
                <a:solidFill>
                  <a:schemeClr val="dk1"/>
                </a:solidFill>
                <a:latin typeface="Albert Sans"/>
                <a:ea typeface="Albert Sans"/>
                <a:cs typeface="Albert Sans"/>
                <a:sym typeface="Albert Sans"/>
              </a:rPr>
              <a:t>, and infographics &amp; images by </a:t>
            </a:r>
            <a:r>
              <a:rPr b="1" i="0" lang="en" sz="1200" u="none" cap="none" strike="noStrike">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i="0" sz="1200" u="none" cap="none" strike="noStrike">
              <a:solidFill>
                <a:schemeClr val="dk1"/>
              </a:solidFill>
              <a:latin typeface="Albert Sans"/>
              <a:ea typeface="Albert Sans"/>
              <a:cs typeface="Albert Sans"/>
              <a:sym typeface="Albert Sans"/>
            </a:endParaRPr>
          </a:p>
        </p:txBody>
      </p:sp>
      <p:pic>
        <p:nvPicPr>
          <p:cNvPr id="171" name="Google Shape;171;p99"/>
          <p:cNvPicPr preferRelativeResize="0"/>
          <p:nvPr/>
        </p:nvPicPr>
        <p:blipFill rotWithShape="1">
          <a:blip r:embed="rId5">
            <a:alphaModFix/>
          </a:blip>
          <a:srcRect b="0" l="0" r="0" t="0"/>
          <a:stretch/>
        </p:blipFill>
        <p:spPr>
          <a:xfrm>
            <a:off x="459664" y="0"/>
            <a:ext cx="2014201" cy="5143475"/>
          </a:xfrm>
          <a:prstGeom prst="rect">
            <a:avLst/>
          </a:prstGeom>
          <a:noFill/>
          <a:ln>
            <a:noFill/>
          </a:ln>
        </p:spPr>
      </p:pic>
      <p:sp>
        <p:nvSpPr>
          <p:cNvPr id="172" name="Google Shape;172;p99"/>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1_1_1">
    <p:spTree>
      <p:nvGrpSpPr>
        <p:cNvPr id="173" name="Shape 173"/>
        <p:cNvGrpSpPr/>
        <p:nvPr/>
      </p:nvGrpSpPr>
      <p:grpSpPr>
        <a:xfrm>
          <a:off x="0" y="0"/>
          <a:ext cx="0" cy="0"/>
          <a:chOff x="0" y="0"/>
          <a:chExt cx="0" cy="0"/>
        </a:xfrm>
      </p:grpSpPr>
      <p:sp>
        <p:nvSpPr>
          <p:cNvPr id="174" name="Google Shape;174;p10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175" name="Google Shape;175;p100"/>
          <p:cNvPicPr preferRelativeResize="0"/>
          <p:nvPr/>
        </p:nvPicPr>
        <p:blipFill rotWithShape="1">
          <a:blip r:embed="rId2">
            <a:alphaModFix/>
          </a:blip>
          <a:srcRect b="0" l="68198" r="2" t="0"/>
          <a:stretch/>
        </p:blipFill>
        <p:spPr>
          <a:xfrm rot="10800000">
            <a:off x="8503500" y="0"/>
            <a:ext cx="640499" cy="5143475"/>
          </a:xfrm>
          <a:prstGeom prst="rect">
            <a:avLst/>
          </a:prstGeom>
          <a:noFill/>
          <a:ln>
            <a:noFill/>
          </a:ln>
        </p:spPr>
      </p:pic>
      <p:sp>
        <p:nvSpPr>
          <p:cNvPr id="176" name="Google Shape;176;p100"/>
          <p:cNvSpPr txBox="1"/>
          <p:nvPr>
            <p:ph idx="1" type="body"/>
          </p:nvPr>
        </p:nvSpPr>
        <p:spPr>
          <a:xfrm>
            <a:off x="732775" y="1272225"/>
            <a:ext cx="2840100" cy="3056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10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9" name="Google Shape;179;p101"/>
          <p:cNvSpPr txBox="1"/>
          <p:nvPr>
            <p:ph idx="1" type="body"/>
          </p:nvPr>
        </p:nvSpPr>
        <p:spPr>
          <a:xfrm>
            <a:off x="720000" y="1203200"/>
            <a:ext cx="77040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00"/>
            </a:lvl1pPr>
            <a:lvl2pPr indent="-304800" lvl="1" marL="914400" algn="l">
              <a:lnSpc>
                <a:spcPct val="115000"/>
              </a:lnSpc>
              <a:spcBef>
                <a:spcPts val="0"/>
              </a:spcBef>
              <a:spcAft>
                <a:spcPts val="0"/>
              </a:spcAft>
              <a:buClr>
                <a:srgbClr val="434343"/>
              </a:buClr>
              <a:buSzPts val="1200"/>
              <a:buFont typeface="Roboto Condensed Light"/>
              <a:buChar char="○"/>
              <a:defRPr/>
            </a:lvl2pPr>
            <a:lvl3pPr indent="-304800" lvl="2" marL="1371600" algn="l">
              <a:lnSpc>
                <a:spcPct val="115000"/>
              </a:lnSpc>
              <a:spcBef>
                <a:spcPts val="0"/>
              </a:spcBef>
              <a:spcAft>
                <a:spcPts val="0"/>
              </a:spcAft>
              <a:buClr>
                <a:srgbClr val="434343"/>
              </a:buClr>
              <a:buSzPts val="1200"/>
              <a:buFont typeface="Roboto Condensed Light"/>
              <a:buChar char="■"/>
              <a:defRPr/>
            </a:lvl3pPr>
            <a:lvl4pPr indent="-304800" lvl="3" marL="1828800" algn="l">
              <a:lnSpc>
                <a:spcPct val="115000"/>
              </a:lnSpc>
              <a:spcBef>
                <a:spcPts val="0"/>
              </a:spcBef>
              <a:spcAft>
                <a:spcPts val="0"/>
              </a:spcAft>
              <a:buClr>
                <a:srgbClr val="434343"/>
              </a:buClr>
              <a:buSzPts val="1200"/>
              <a:buFont typeface="Roboto Condensed Light"/>
              <a:buChar char="●"/>
              <a:defRPr/>
            </a:lvl4pPr>
            <a:lvl5pPr indent="-304800" lvl="4" marL="2286000" algn="l">
              <a:lnSpc>
                <a:spcPct val="115000"/>
              </a:lnSpc>
              <a:spcBef>
                <a:spcPts val="0"/>
              </a:spcBef>
              <a:spcAft>
                <a:spcPts val="0"/>
              </a:spcAft>
              <a:buClr>
                <a:srgbClr val="434343"/>
              </a:buClr>
              <a:buSzPts val="1200"/>
              <a:buFont typeface="Roboto Condensed Light"/>
              <a:buChar char="○"/>
              <a:defRPr/>
            </a:lvl5pPr>
            <a:lvl6pPr indent="-304800" lvl="5" marL="2743200" algn="l">
              <a:lnSpc>
                <a:spcPct val="115000"/>
              </a:lnSpc>
              <a:spcBef>
                <a:spcPts val="0"/>
              </a:spcBef>
              <a:spcAft>
                <a:spcPts val="0"/>
              </a:spcAft>
              <a:buClr>
                <a:srgbClr val="434343"/>
              </a:buClr>
              <a:buSzPts val="1200"/>
              <a:buFont typeface="Roboto Condensed Light"/>
              <a:buChar char="■"/>
              <a:defRPr/>
            </a:lvl6pPr>
            <a:lvl7pPr indent="-304800" lvl="6" marL="3200400" algn="l">
              <a:lnSpc>
                <a:spcPct val="115000"/>
              </a:lnSpc>
              <a:spcBef>
                <a:spcPts val="0"/>
              </a:spcBef>
              <a:spcAft>
                <a:spcPts val="0"/>
              </a:spcAft>
              <a:buClr>
                <a:srgbClr val="434343"/>
              </a:buClr>
              <a:buSzPts val="1200"/>
              <a:buFont typeface="Roboto Condensed Light"/>
              <a:buChar char="●"/>
              <a:defRPr/>
            </a:lvl7pPr>
            <a:lvl8pPr indent="-304800" lvl="7" marL="3657600" algn="l">
              <a:lnSpc>
                <a:spcPct val="115000"/>
              </a:lnSpc>
              <a:spcBef>
                <a:spcPts val="0"/>
              </a:spcBef>
              <a:spcAft>
                <a:spcPts val="0"/>
              </a:spcAft>
              <a:buClr>
                <a:srgbClr val="434343"/>
              </a:buClr>
              <a:buSzPts val="1200"/>
              <a:buFont typeface="Roboto Condensed Light"/>
              <a:buChar char="○"/>
              <a:defRPr/>
            </a:lvl8pPr>
            <a:lvl9pPr indent="-304800" lvl="8" marL="4114800" algn="l">
              <a:lnSpc>
                <a:spcPct val="115000"/>
              </a:lnSpc>
              <a:spcBef>
                <a:spcPts val="0"/>
              </a:spcBef>
              <a:spcAft>
                <a:spcPts val="0"/>
              </a:spcAft>
              <a:buClr>
                <a:srgbClr val="434343"/>
              </a:buClr>
              <a:buSzPts val="1200"/>
              <a:buFont typeface="Roboto Condensed Light"/>
              <a:buChar char="■"/>
              <a:defRPr/>
            </a:lvl9pPr>
          </a:lstStyle>
          <a:p/>
        </p:txBody>
      </p:sp>
      <p:sp>
        <p:nvSpPr>
          <p:cNvPr id="180" name="Google Shape;180;p101"/>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 name="Shape 14"/>
        <p:cNvGrpSpPr/>
        <p:nvPr/>
      </p:nvGrpSpPr>
      <p:grpSpPr>
        <a:xfrm>
          <a:off x="0" y="0"/>
          <a:ext cx="0" cy="0"/>
          <a:chOff x="0" y="0"/>
          <a:chExt cx="0" cy="0"/>
        </a:xfrm>
      </p:grpSpPr>
      <p:sp>
        <p:nvSpPr>
          <p:cNvPr id="15" name="Google Shape;15;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75"/>
          <p:cNvSpPr txBox="1"/>
          <p:nvPr>
            <p:ph idx="2" type="title"/>
          </p:nvPr>
        </p:nvSpPr>
        <p:spPr>
          <a:xfrm>
            <a:off x="1872275" y="1330862"/>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7" name="Google Shape;17;p75"/>
          <p:cNvSpPr txBox="1"/>
          <p:nvPr>
            <p:ph idx="3" type="title"/>
          </p:nvPr>
        </p:nvSpPr>
        <p:spPr>
          <a:xfrm>
            <a:off x="1872275" y="2229699"/>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8" name="Google Shape;18;p75"/>
          <p:cNvSpPr txBox="1"/>
          <p:nvPr>
            <p:ph idx="1" type="subTitle"/>
          </p:nvPr>
        </p:nvSpPr>
        <p:spPr>
          <a:xfrm>
            <a:off x="6054563" y="1241312"/>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75"/>
          <p:cNvSpPr txBox="1"/>
          <p:nvPr>
            <p:ph idx="4" type="subTitle"/>
          </p:nvPr>
        </p:nvSpPr>
        <p:spPr>
          <a:xfrm>
            <a:off x="6054563" y="2140149"/>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 name="Google Shape;20;p75"/>
          <p:cNvSpPr txBox="1"/>
          <p:nvPr>
            <p:ph idx="5" type="title"/>
          </p:nvPr>
        </p:nvSpPr>
        <p:spPr>
          <a:xfrm>
            <a:off x="1872275" y="3128536"/>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 name="Google Shape;21;p75"/>
          <p:cNvSpPr txBox="1"/>
          <p:nvPr>
            <p:ph idx="6" type="title"/>
          </p:nvPr>
        </p:nvSpPr>
        <p:spPr>
          <a:xfrm>
            <a:off x="1872275" y="4027373"/>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2" name="Google Shape;22;p75"/>
          <p:cNvSpPr txBox="1"/>
          <p:nvPr>
            <p:ph idx="7" type="subTitle"/>
          </p:nvPr>
        </p:nvSpPr>
        <p:spPr>
          <a:xfrm>
            <a:off x="6054588" y="3038986"/>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75"/>
          <p:cNvSpPr txBox="1"/>
          <p:nvPr>
            <p:ph idx="8" type="subTitle"/>
          </p:nvPr>
        </p:nvSpPr>
        <p:spPr>
          <a:xfrm>
            <a:off x="6054567" y="3937823"/>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 name="Google Shape;24;p75"/>
          <p:cNvSpPr txBox="1"/>
          <p:nvPr>
            <p:ph idx="9" type="title"/>
          </p:nvPr>
        </p:nvSpPr>
        <p:spPr>
          <a:xfrm>
            <a:off x="943975" y="1148312"/>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5" name="Google Shape;25;p75"/>
          <p:cNvSpPr txBox="1"/>
          <p:nvPr>
            <p:ph idx="13" type="title"/>
          </p:nvPr>
        </p:nvSpPr>
        <p:spPr>
          <a:xfrm>
            <a:off x="943975" y="2945986"/>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6" name="Google Shape;26;p75"/>
          <p:cNvSpPr txBox="1"/>
          <p:nvPr>
            <p:ph idx="14" type="title"/>
          </p:nvPr>
        </p:nvSpPr>
        <p:spPr>
          <a:xfrm>
            <a:off x="943975" y="2047149"/>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7" name="Google Shape;27;p75"/>
          <p:cNvSpPr txBox="1"/>
          <p:nvPr>
            <p:ph idx="15" type="title"/>
          </p:nvPr>
        </p:nvSpPr>
        <p:spPr>
          <a:xfrm>
            <a:off x="943975" y="3844823"/>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pic>
        <p:nvPicPr>
          <p:cNvPr id="28" name="Google Shape;28;p75"/>
          <p:cNvPicPr preferRelativeResize="0"/>
          <p:nvPr/>
        </p:nvPicPr>
        <p:blipFill rotWithShape="1">
          <a:blip r:embed="rId2">
            <a:alphaModFix/>
          </a:blip>
          <a:srcRect b="0" l="68198" r="2" t="0"/>
          <a:stretch/>
        </p:blipFill>
        <p:spPr>
          <a:xfrm flipH="1">
            <a:off x="8503500" y="0"/>
            <a:ext cx="640499" cy="51434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1" name="Shape 18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82" name="Shape 182"/>
        <p:cNvGrpSpPr/>
        <p:nvPr/>
      </p:nvGrpSpPr>
      <p:grpSpPr>
        <a:xfrm>
          <a:off x="0" y="0"/>
          <a:ext cx="0" cy="0"/>
          <a:chOff x="0" y="0"/>
          <a:chExt cx="0" cy="0"/>
        </a:xfrm>
      </p:grpSpPr>
      <p:sp>
        <p:nvSpPr>
          <p:cNvPr id="183" name="Google Shape;183;p106"/>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84" name="Shape 184"/>
        <p:cNvGrpSpPr/>
        <p:nvPr/>
      </p:nvGrpSpPr>
      <p:grpSpPr>
        <a:xfrm>
          <a:off x="0" y="0"/>
          <a:ext cx="0" cy="0"/>
          <a:chOff x="0" y="0"/>
          <a:chExt cx="0" cy="0"/>
        </a:xfrm>
      </p:grpSpPr>
      <p:grpSp>
        <p:nvGrpSpPr>
          <p:cNvPr id="185" name="Google Shape;185;p107"/>
          <p:cNvGrpSpPr/>
          <p:nvPr/>
        </p:nvGrpSpPr>
        <p:grpSpPr>
          <a:xfrm>
            <a:off x="-571474" y="4622841"/>
            <a:ext cx="10286950" cy="527576"/>
            <a:chOff x="-99" y="4622841"/>
            <a:chExt cx="10286950" cy="527576"/>
          </a:xfrm>
        </p:grpSpPr>
        <p:pic>
          <p:nvPicPr>
            <p:cNvPr id="186" name="Google Shape;186;p107"/>
            <p:cNvPicPr preferRelativeResize="0"/>
            <p:nvPr/>
          </p:nvPicPr>
          <p:blipFill rotWithShape="1">
            <a:blip r:embed="rId2">
              <a:alphaModFix/>
            </a:blip>
            <a:srcRect b="0" l="73809" r="-2" t="0"/>
            <a:stretch/>
          </p:blipFill>
          <p:spPr>
            <a:xfrm rot="5400000">
              <a:off x="2307850" y="2314891"/>
              <a:ext cx="527576" cy="5143475"/>
            </a:xfrm>
            <a:prstGeom prst="rect">
              <a:avLst/>
            </a:prstGeom>
            <a:noFill/>
            <a:ln>
              <a:noFill/>
            </a:ln>
          </p:spPr>
        </p:pic>
        <p:pic>
          <p:nvPicPr>
            <p:cNvPr id="187" name="Google Shape;187;p107"/>
            <p:cNvPicPr preferRelativeResize="0"/>
            <p:nvPr/>
          </p:nvPicPr>
          <p:blipFill rotWithShape="1">
            <a:blip r:embed="rId2">
              <a:alphaModFix/>
            </a:blip>
            <a:srcRect b="510" l="73809" r="-2" t="-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29" name="Shape 29"/>
        <p:cNvGrpSpPr/>
        <p:nvPr/>
      </p:nvGrpSpPr>
      <p:grpSpPr>
        <a:xfrm>
          <a:off x="0" y="0"/>
          <a:ext cx="0" cy="0"/>
          <a:chOff x="0" y="0"/>
          <a:chExt cx="0" cy="0"/>
        </a:xfrm>
      </p:grpSpPr>
      <p:sp>
        <p:nvSpPr>
          <p:cNvPr id="30" name="Google Shape;30;p76"/>
          <p:cNvSpPr txBox="1"/>
          <p:nvPr>
            <p:ph type="title"/>
          </p:nvPr>
        </p:nvSpPr>
        <p:spPr>
          <a:xfrm>
            <a:off x="720000" y="3858588"/>
            <a:ext cx="4550400" cy="40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6"/>
          <p:cNvSpPr txBox="1"/>
          <p:nvPr>
            <p:ph idx="1" type="subTitle"/>
          </p:nvPr>
        </p:nvSpPr>
        <p:spPr>
          <a:xfrm>
            <a:off x="720000" y="854013"/>
            <a:ext cx="4550400" cy="2958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3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7"/>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7"/>
          <p:cNvSpPr txBox="1"/>
          <p:nvPr>
            <p:ph type="title"/>
          </p:nvPr>
        </p:nvSpPr>
        <p:spPr>
          <a:xfrm>
            <a:off x="2040500" y="1761713"/>
            <a:ext cx="3665700" cy="167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77"/>
          <p:cNvSpPr txBox="1"/>
          <p:nvPr>
            <p:ph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6" name="Google Shape;36;p77"/>
          <p:cNvSpPr txBox="1"/>
          <p:nvPr>
            <p:ph idx="1" type="subTitle"/>
          </p:nvPr>
        </p:nvSpPr>
        <p:spPr>
          <a:xfrm>
            <a:off x="720000" y="3765525"/>
            <a:ext cx="4854600" cy="59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8"/>
          <p:cNvSpPr txBox="1"/>
          <p:nvPr>
            <p:ph type="title"/>
          </p:nvPr>
        </p:nvSpPr>
        <p:spPr>
          <a:xfrm>
            <a:off x="2812500" y="2725200"/>
            <a:ext cx="5239800" cy="84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78"/>
          <p:cNvSpPr txBox="1"/>
          <p:nvPr>
            <p:ph idx="1" type="subTitle"/>
          </p:nvPr>
        </p:nvSpPr>
        <p:spPr>
          <a:xfrm>
            <a:off x="2812500" y="3762301"/>
            <a:ext cx="5239800" cy="8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40" name="Shape 40"/>
        <p:cNvGrpSpPr/>
        <p:nvPr/>
      </p:nvGrpSpPr>
      <p:grpSpPr>
        <a:xfrm>
          <a:off x="0" y="0"/>
          <a:ext cx="0" cy="0"/>
          <a:chOff x="0" y="0"/>
          <a:chExt cx="0" cy="0"/>
        </a:xfrm>
      </p:grpSpPr>
      <p:sp>
        <p:nvSpPr>
          <p:cNvPr id="41" name="Google Shape;41;p79"/>
          <p:cNvSpPr txBox="1"/>
          <p:nvPr>
            <p:ph type="title"/>
          </p:nvPr>
        </p:nvSpPr>
        <p:spPr>
          <a:xfrm>
            <a:off x="720007" y="16959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2" name="Google Shape;42;p79"/>
          <p:cNvSpPr txBox="1"/>
          <p:nvPr>
            <p:ph idx="2" type="title"/>
          </p:nvPr>
        </p:nvSpPr>
        <p:spPr>
          <a:xfrm>
            <a:off x="4571588" y="16959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3" name="Google Shape;43;p79"/>
          <p:cNvSpPr txBox="1"/>
          <p:nvPr>
            <p:ph idx="1" type="subTitle"/>
          </p:nvPr>
        </p:nvSpPr>
        <p:spPr>
          <a:xfrm>
            <a:off x="720000" y="20895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4" name="Google Shape;44;p79"/>
          <p:cNvSpPr txBox="1"/>
          <p:nvPr>
            <p:ph idx="3" type="subTitle"/>
          </p:nvPr>
        </p:nvSpPr>
        <p:spPr>
          <a:xfrm>
            <a:off x="4571581" y="20895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5" name="Google Shape;45;p79"/>
          <p:cNvSpPr txBox="1"/>
          <p:nvPr>
            <p:ph idx="4" type="title"/>
          </p:nvPr>
        </p:nvSpPr>
        <p:spPr>
          <a:xfrm>
            <a:off x="720007" y="32204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6" name="Google Shape;46;p79"/>
          <p:cNvSpPr txBox="1"/>
          <p:nvPr>
            <p:ph idx="5" type="title"/>
          </p:nvPr>
        </p:nvSpPr>
        <p:spPr>
          <a:xfrm>
            <a:off x="4571588" y="32204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7" name="Google Shape;47;p79"/>
          <p:cNvSpPr txBox="1"/>
          <p:nvPr>
            <p:ph idx="6" type="subTitle"/>
          </p:nvPr>
        </p:nvSpPr>
        <p:spPr>
          <a:xfrm>
            <a:off x="720000" y="36140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 name="Google Shape;48;p79"/>
          <p:cNvSpPr txBox="1"/>
          <p:nvPr>
            <p:ph idx="7" type="subTitle"/>
          </p:nvPr>
        </p:nvSpPr>
        <p:spPr>
          <a:xfrm>
            <a:off x="4571581" y="36140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9" name="Google Shape;49;p79"/>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50" name="Google Shape;50;p79"/>
          <p:cNvPicPr preferRelativeResize="0"/>
          <p:nvPr/>
        </p:nvPicPr>
        <p:blipFill rotWithShape="1">
          <a:blip r:embed="rId2">
            <a:alphaModFix/>
          </a:blip>
          <a:srcRect b="0" l="68198" r="2" t="0"/>
          <a:stretch/>
        </p:blipFill>
        <p:spPr>
          <a:xfrm flipH="1">
            <a:off x="8503500" y="0"/>
            <a:ext cx="640499" cy="51434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1" name="Shape 51"/>
        <p:cNvGrpSpPr/>
        <p:nvPr/>
      </p:nvGrpSpPr>
      <p:grpSpPr>
        <a:xfrm>
          <a:off x="0" y="0"/>
          <a:ext cx="0" cy="0"/>
          <a:chOff x="0" y="0"/>
          <a:chExt cx="0" cy="0"/>
        </a:xfrm>
      </p:grpSpPr>
      <p:sp>
        <p:nvSpPr>
          <p:cNvPr id="52" name="Google Shape;52;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80"/>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4" name="Shape 54"/>
        <p:cNvGrpSpPr/>
        <p:nvPr/>
      </p:nvGrpSpPr>
      <p:grpSpPr>
        <a:xfrm>
          <a:off x="0" y="0"/>
          <a:ext cx="0" cy="0"/>
          <a:chOff x="0" y="0"/>
          <a:chExt cx="0" cy="0"/>
        </a:xfrm>
      </p:grpSpPr>
      <p:sp>
        <p:nvSpPr>
          <p:cNvPr id="55" name="Google Shape;55;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56" name="Google Shape;56;p81"/>
          <p:cNvPicPr preferRelativeResize="0"/>
          <p:nvPr/>
        </p:nvPicPr>
        <p:blipFill rotWithShape="1">
          <a:blip r:embed="rId2">
            <a:alphaModFix/>
          </a:blip>
          <a:srcRect b="0" l="68198" r="2" t="0"/>
          <a:stretch/>
        </p:blipFill>
        <p:spPr>
          <a:xfrm rot="10800000">
            <a:off x="8503500" y="0"/>
            <a:ext cx="640499" cy="51434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1pPr>
            <a:lvl2pPr lvl="1"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2pPr>
            <a:lvl3pPr lvl="2"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3pPr>
            <a:lvl4pPr lvl="3"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4pPr>
            <a:lvl5pPr lvl="4"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5pPr>
            <a:lvl6pPr lvl="5"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6pPr>
            <a:lvl7pPr lvl="6"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7pPr>
            <a:lvl8pPr lvl="7"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8pPr>
            <a:lvl9pPr lvl="8"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9pPr>
          </a:lstStyle>
          <a:p/>
        </p:txBody>
      </p:sp>
      <p:sp>
        <p:nvSpPr>
          <p:cNvPr id="7" name="Google Shape;7;p72"/>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1pPr>
            <a:lvl2pPr indent="-317500" lvl="1" marL="9144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2pPr>
            <a:lvl3pPr indent="-317500" lvl="2" marL="13716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3pPr>
            <a:lvl4pPr indent="-317500" lvl="3" marL="18288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4pPr>
            <a:lvl5pPr indent="-317500" lvl="4" marL="22860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5pPr>
            <a:lvl6pPr indent="-317500" lvl="5" marL="27432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6pPr>
            <a:lvl7pPr indent="-317500" lvl="6" marL="32004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7pPr>
            <a:lvl8pPr indent="-317500" lvl="7" marL="36576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8pPr>
            <a:lvl9pPr indent="-317500" lvl="8" marL="41148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
          <p:cNvSpPr txBox="1"/>
          <p:nvPr>
            <p:ph type="ctrTitle"/>
          </p:nvPr>
        </p:nvSpPr>
        <p:spPr>
          <a:xfrm>
            <a:off x="2848150" y="689450"/>
            <a:ext cx="5913000" cy="2718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8500"/>
              <a:buNone/>
            </a:pPr>
            <a:r>
              <a:rPr lang="en" sz="3400"/>
              <a:t>ALY 6140 Final Project</a:t>
            </a:r>
            <a:r>
              <a:rPr lang="en"/>
              <a:t> </a:t>
            </a:r>
            <a:endParaRPr/>
          </a:p>
          <a:p>
            <a:pPr indent="0" lvl="0" marL="0" rtl="0" algn="l">
              <a:lnSpc>
                <a:spcPct val="90000"/>
              </a:lnSpc>
              <a:spcBef>
                <a:spcPts val="0"/>
              </a:spcBef>
              <a:spcAft>
                <a:spcPts val="0"/>
              </a:spcAft>
              <a:buSzPts val="8500"/>
              <a:buNone/>
            </a:pPr>
            <a:r>
              <a:rPr lang="en"/>
              <a:t>Web Scraping </a:t>
            </a:r>
            <a:endParaRPr>
              <a:solidFill>
                <a:schemeClr val="accent1"/>
              </a:solidFill>
            </a:endParaRPr>
          </a:p>
        </p:txBody>
      </p:sp>
      <p:sp>
        <p:nvSpPr>
          <p:cNvPr id="193" name="Google Shape;193;p1"/>
          <p:cNvSpPr txBox="1"/>
          <p:nvPr>
            <p:ph idx="1" type="subTitle"/>
          </p:nvPr>
        </p:nvSpPr>
        <p:spPr>
          <a:xfrm>
            <a:off x="5919575" y="3897775"/>
            <a:ext cx="3166500" cy="1148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t>By - Archit Barua</a:t>
            </a:r>
            <a:endParaRPr/>
          </a:p>
          <a:p>
            <a:pPr indent="0" lvl="0" marL="0" rtl="0" algn="r">
              <a:lnSpc>
                <a:spcPct val="100000"/>
              </a:lnSpc>
              <a:spcBef>
                <a:spcPts val="0"/>
              </a:spcBef>
              <a:spcAft>
                <a:spcPts val="0"/>
              </a:spcAft>
              <a:buSzPts val="1800"/>
              <a:buNone/>
            </a:pPr>
            <a:r>
              <a:rPr lang="en"/>
              <a:t>Bhagyashri Kadam</a:t>
            </a:r>
            <a:endParaRPr/>
          </a:p>
          <a:p>
            <a:pPr indent="0" lvl="0" marL="0" rtl="0" algn="r">
              <a:lnSpc>
                <a:spcPct val="100000"/>
              </a:lnSpc>
              <a:spcBef>
                <a:spcPts val="0"/>
              </a:spcBef>
              <a:spcAft>
                <a:spcPts val="0"/>
              </a:spcAft>
              <a:buSzPts val="1800"/>
              <a:buNone/>
            </a:pPr>
            <a:r>
              <a:rPr lang="en"/>
              <a:t>Nikshita Ranganathan</a:t>
            </a:r>
            <a:endParaRPr/>
          </a:p>
        </p:txBody>
      </p:sp>
      <p:cxnSp>
        <p:nvCxnSpPr>
          <p:cNvPr id="194" name="Google Shape;194;p1"/>
          <p:cNvCxnSpPr/>
          <p:nvPr/>
        </p:nvCxnSpPr>
        <p:spPr>
          <a:xfrm>
            <a:off x="2468800" y="3562475"/>
            <a:ext cx="5966400" cy="0"/>
          </a:xfrm>
          <a:prstGeom prst="straightConnector1">
            <a:avLst/>
          </a:prstGeom>
          <a:noFill/>
          <a:ln cap="flat" cmpd="sng" w="9525">
            <a:solidFill>
              <a:schemeClr val="dk1"/>
            </a:solidFill>
            <a:prstDash val="solid"/>
            <a:round/>
            <a:headEnd len="sm" w="sm" type="none"/>
            <a:tailEnd len="sm" w="sm" type="none"/>
          </a:ln>
        </p:spPr>
      </p:cxnSp>
      <p:grpSp>
        <p:nvGrpSpPr>
          <p:cNvPr id="195" name="Google Shape;195;p1"/>
          <p:cNvGrpSpPr/>
          <p:nvPr/>
        </p:nvGrpSpPr>
        <p:grpSpPr>
          <a:xfrm>
            <a:off x="8222584" y="355031"/>
            <a:ext cx="402845" cy="369933"/>
            <a:chOff x="6985577" y="307000"/>
            <a:chExt cx="1545245" cy="1419000"/>
          </a:xfrm>
        </p:grpSpPr>
        <p:sp>
          <p:nvSpPr>
            <p:cNvPr id="196" name="Google Shape;196;p1"/>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2" name="Google Shape;202;p1"/>
          <p:cNvPicPr preferRelativeResize="0"/>
          <p:nvPr/>
        </p:nvPicPr>
        <p:blipFill rotWithShape="1">
          <a:blip r:embed="rId3">
            <a:alphaModFix/>
          </a:blip>
          <a:srcRect b="0" l="0" r="0" t="0"/>
          <a:stretch/>
        </p:blipFill>
        <p:spPr>
          <a:xfrm>
            <a:off x="459664" y="0"/>
            <a:ext cx="2014201" cy="5143475"/>
          </a:xfrm>
          <a:prstGeom prst="rect">
            <a:avLst/>
          </a:prstGeom>
          <a:noFill/>
          <a:ln>
            <a:noFill/>
          </a:ln>
        </p:spPr>
      </p:pic>
      <p:sp>
        <p:nvSpPr>
          <p:cNvPr id="203" name="Google Shape;203;p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c7fa1dac90_0_0"/>
          <p:cNvSpPr txBox="1"/>
          <p:nvPr>
            <p:ph type="title"/>
          </p:nvPr>
        </p:nvSpPr>
        <p:spPr>
          <a:xfrm>
            <a:off x="152400" y="3722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Scraped Data </a:t>
            </a:r>
            <a:endParaRPr/>
          </a:p>
        </p:txBody>
      </p:sp>
      <p:pic>
        <p:nvPicPr>
          <p:cNvPr id="310" name="Google Shape;310;g2c7fa1dac90_0_0"/>
          <p:cNvPicPr preferRelativeResize="0"/>
          <p:nvPr/>
        </p:nvPicPr>
        <p:blipFill>
          <a:blip r:embed="rId3">
            <a:alphaModFix/>
          </a:blip>
          <a:stretch>
            <a:fillRect/>
          </a:stretch>
        </p:blipFill>
        <p:spPr>
          <a:xfrm>
            <a:off x="0" y="1763925"/>
            <a:ext cx="8285675" cy="181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c782d502d6_1_43"/>
          <p:cNvSpPr txBox="1"/>
          <p:nvPr>
            <p:ph type="title"/>
          </p:nvPr>
        </p:nvSpPr>
        <p:spPr>
          <a:xfrm>
            <a:off x="2040500" y="1761725"/>
            <a:ext cx="4987500" cy="1673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t>Selenium Overview &amp; Application</a:t>
            </a:r>
            <a:endParaRPr/>
          </a:p>
        </p:txBody>
      </p:sp>
      <p:sp>
        <p:nvSpPr>
          <p:cNvPr id="316" name="Google Shape;316;g2c782d502d6_1_43"/>
          <p:cNvSpPr txBox="1"/>
          <p:nvPr>
            <p:ph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03</a:t>
            </a:r>
            <a:endParaRPr/>
          </a:p>
        </p:txBody>
      </p:sp>
      <p:cxnSp>
        <p:nvCxnSpPr>
          <p:cNvPr id="317" name="Google Shape;317;g2c782d502d6_1_43"/>
          <p:cNvCxnSpPr/>
          <p:nvPr/>
        </p:nvCxnSpPr>
        <p:spPr>
          <a:xfrm>
            <a:off x="720000" y="3600175"/>
            <a:ext cx="6414600" cy="0"/>
          </a:xfrm>
          <a:prstGeom prst="straightConnector1">
            <a:avLst/>
          </a:prstGeom>
          <a:noFill/>
          <a:ln cap="flat" cmpd="sng" w="9525">
            <a:solidFill>
              <a:schemeClr val="dk1"/>
            </a:solidFill>
            <a:prstDash val="solid"/>
            <a:round/>
            <a:headEnd len="sm" w="sm" type="none"/>
            <a:tailEnd len="sm" w="sm" type="none"/>
          </a:ln>
        </p:spPr>
      </p:cxnSp>
      <p:grpSp>
        <p:nvGrpSpPr>
          <p:cNvPr id="318" name="Google Shape;318;g2c782d502d6_1_43"/>
          <p:cNvGrpSpPr/>
          <p:nvPr/>
        </p:nvGrpSpPr>
        <p:grpSpPr>
          <a:xfrm>
            <a:off x="518551" y="355031"/>
            <a:ext cx="402887" cy="369933"/>
            <a:chOff x="6985497" y="307000"/>
            <a:chExt cx="1545405" cy="1419000"/>
          </a:xfrm>
        </p:grpSpPr>
        <p:sp>
          <p:nvSpPr>
            <p:cNvPr id="319" name="Google Shape;319;g2c782d502d6_1_43"/>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2c782d502d6_1_43"/>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2c782d502d6_1_43"/>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2c782d502d6_1_43"/>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c782d502d6_1_43"/>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c782d502d6_1_43"/>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5" name="Google Shape;325;g2c782d502d6_1_43"/>
          <p:cNvPicPr preferRelativeResize="0"/>
          <p:nvPr/>
        </p:nvPicPr>
        <p:blipFill rotWithShape="1">
          <a:blip r:embed="rId3">
            <a:alphaModFix/>
          </a:blip>
          <a:srcRect b="0" l="0" r="0" t="0"/>
          <a:stretch/>
        </p:blipFill>
        <p:spPr>
          <a:xfrm flipH="1">
            <a:off x="7129800" y="0"/>
            <a:ext cx="2014201" cy="51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c7a83671d2_1_10"/>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Selenium</a:t>
            </a:r>
            <a:endParaRPr/>
          </a:p>
        </p:txBody>
      </p:sp>
      <p:sp>
        <p:nvSpPr>
          <p:cNvPr id="331" name="Google Shape;331;g2c7a83671d2_1_10"/>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pic>
        <p:nvPicPr>
          <p:cNvPr id="332" name="Google Shape;332;g2c7a83671d2_1_10"/>
          <p:cNvPicPr preferRelativeResize="0"/>
          <p:nvPr/>
        </p:nvPicPr>
        <p:blipFill>
          <a:blip r:embed="rId3">
            <a:alphaModFix/>
          </a:blip>
          <a:stretch>
            <a:fillRect/>
          </a:stretch>
        </p:blipFill>
        <p:spPr>
          <a:xfrm>
            <a:off x="117649" y="1244150"/>
            <a:ext cx="4517526" cy="2839849"/>
          </a:xfrm>
          <a:prstGeom prst="rect">
            <a:avLst/>
          </a:prstGeom>
          <a:noFill/>
          <a:ln>
            <a:noFill/>
          </a:ln>
        </p:spPr>
      </p:pic>
      <p:sp>
        <p:nvSpPr>
          <p:cNvPr id="333" name="Google Shape;333;g2c7a83671d2_1_10"/>
          <p:cNvSpPr txBox="1"/>
          <p:nvPr/>
        </p:nvSpPr>
        <p:spPr>
          <a:xfrm>
            <a:off x="4874975" y="933875"/>
            <a:ext cx="3429000" cy="3372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Albert Sans"/>
              <a:buChar char="●"/>
            </a:pPr>
            <a:r>
              <a:rPr lang="en" sz="1800">
                <a:solidFill>
                  <a:schemeClr val="dk1"/>
                </a:solidFill>
                <a:latin typeface="Anybody Medium"/>
                <a:ea typeface="Anybody Medium"/>
                <a:cs typeface="Anybody Medium"/>
                <a:sym typeface="Anybody Medium"/>
              </a:rPr>
              <a:t>How it works?</a:t>
            </a:r>
            <a:endParaRPr sz="1800">
              <a:solidFill>
                <a:schemeClr val="dk1"/>
              </a:solidFill>
              <a:latin typeface="Anybody Medium"/>
              <a:ea typeface="Anybody Medium"/>
              <a:cs typeface="Anybody Medium"/>
              <a:sym typeface="Anybody Medium"/>
            </a:endParaRPr>
          </a:p>
          <a:p>
            <a:pPr indent="-342900" lvl="0" marL="457200" rtl="0" algn="l">
              <a:lnSpc>
                <a:spcPct val="150000"/>
              </a:lnSpc>
              <a:spcBef>
                <a:spcPts val="0"/>
              </a:spcBef>
              <a:spcAft>
                <a:spcPts val="0"/>
              </a:spcAft>
              <a:buClr>
                <a:schemeClr val="dk1"/>
              </a:buClr>
              <a:buSzPts val="1800"/>
              <a:buFont typeface="Albert Sans"/>
              <a:buChar char="●"/>
            </a:pPr>
            <a:r>
              <a:rPr lang="en" sz="1800">
                <a:solidFill>
                  <a:schemeClr val="dk1"/>
                </a:solidFill>
                <a:latin typeface="Anybody Medium"/>
                <a:ea typeface="Anybody Medium"/>
                <a:cs typeface="Anybody Medium"/>
                <a:sym typeface="Anybody Medium"/>
              </a:rPr>
              <a:t>Use cases - E-commerce (Price comparisons),</a:t>
            </a:r>
            <a:endParaRPr sz="1800">
              <a:solidFill>
                <a:schemeClr val="dk1"/>
              </a:solidFill>
              <a:latin typeface="Anybody Medium"/>
              <a:ea typeface="Anybody Medium"/>
              <a:cs typeface="Anybody Medium"/>
              <a:sym typeface="Anybody Medium"/>
            </a:endParaRPr>
          </a:p>
          <a:p>
            <a:pPr indent="0" lvl="0" marL="457200" rtl="0" algn="l">
              <a:lnSpc>
                <a:spcPct val="150000"/>
              </a:lnSpc>
              <a:spcBef>
                <a:spcPts val="0"/>
              </a:spcBef>
              <a:spcAft>
                <a:spcPts val="0"/>
              </a:spcAft>
              <a:buNone/>
            </a:pPr>
            <a:r>
              <a:rPr lang="en" sz="1800">
                <a:solidFill>
                  <a:schemeClr val="dk1"/>
                </a:solidFill>
                <a:latin typeface="Anybody Medium"/>
                <a:ea typeface="Anybody Medium"/>
                <a:cs typeface="Anybody Medium"/>
                <a:sym typeface="Anybody Medium"/>
              </a:rPr>
              <a:t>Sentiment analysis &amp; job posting.</a:t>
            </a:r>
            <a:endParaRPr sz="1800">
              <a:solidFill>
                <a:schemeClr val="dk1"/>
              </a:solidFill>
              <a:latin typeface="Anybody Medium"/>
              <a:ea typeface="Anybody Medium"/>
              <a:cs typeface="Anybody Medium"/>
              <a:sym typeface="Anybody Medium"/>
            </a:endParaRPr>
          </a:p>
          <a:p>
            <a:pPr indent="-342900" lvl="0" marL="457200" rtl="0" algn="l">
              <a:lnSpc>
                <a:spcPct val="150000"/>
              </a:lnSpc>
              <a:spcBef>
                <a:spcPts val="0"/>
              </a:spcBef>
              <a:spcAft>
                <a:spcPts val="0"/>
              </a:spcAft>
              <a:buClr>
                <a:schemeClr val="dk1"/>
              </a:buClr>
              <a:buSzPts val="1800"/>
              <a:buFont typeface="Albert Sans"/>
              <a:buChar char="●"/>
            </a:pPr>
            <a:r>
              <a:rPr lang="en" sz="1800">
                <a:solidFill>
                  <a:schemeClr val="dk1"/>
                </a:solidFill>
                <a:latin typeface="Anybody Medium"/>
                <a:ea typeface="Anybody Medium"/>
                <a:cs typeface="Anybody Medium"/>
                <a:sym typeface="Anybody Medium"/>
              </a:rPr>
              <a:t>Challenges</a:t>
            </a:r>
            <a:endParaRPr sz="1800">
              <a:solidFill>
                <a:schemeClr val="dk1"/>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c7a83671d2_0_0"/>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Toolkit for Amazon </a:t>
            </a:r>
            <a:r>
              <a:rPr lang="en"/>
              <a:t>Web Scraping</a:t>
            </a:r>
            <a:endParaRPr/>
          </a:p>
        </p:txBody>
      </p:sp>
      <p:sp>
        <p:nvSpPr>
          <p:cNvPr id="339" name="Google Shape;339;g2c7a83671d2_0_0"/>
          <p:cNvSpPr txBox="1"/>
          <p:nvPr/>
        </p:nvSpPr>
        <p:spPr>
          <a:xfrm>
            <a:off x="307825" y="970475"/>
            <a:ext cx="6279300" cy="3372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2000">
              <a:solidFill>
                <a:schemeClr val="dk1"/>
              </a:solidFill>
              <a:latin typeface="Anybody SemiBold"/>
              <a:ea typeface="Anybody SemiBold"/>
              <a:cs typeface="Anybody SemiBold"/>
              <a:sym typeface="Anybody SemiBold"/>
            </a:endParaRPr>
          </a:p>
          <a:p>
            <a:pPr indent="-342900" lvl="0" marL="45720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Beautifulsoup4</a:t>
            </a:r>
            <a:endParaRPr sz="1800">
              <a:solidFill>
                <a:schemeClr val="dk1"/>
              </a:solidFill>
              <a:latin typeface="Anybody Medium"/>
              <a:ea typeface="Anybody Medium"/>
              <a:cs typeface="Anybody Medium"/>
              <a:sym typeface="Anybody Medium"/>
            </a:endParaRPr>
          </a:p>
          <a:p>
            <a:pPr indent="-342900" lvl="0" marL="45720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Selenium </a:t>
            </a:r>
            <a:endParaRPr sz="1800">
              <a:solidFill>
                <a:schemeClr val="dk1"/>
              </a:solidFill>
              <a:latin typeface="Anybody Medium"/>
              <a:ea typeface="Anybody Medium"/>
              <a:cs typeface="Anybody Medium"/>
              <a:sym typeface="Anybody Medium"/>
            </a:endParaRPr>
          </a:p>
          <a:p>
            <a:pPr indent="-342900" lvl="0" marL="457200" rtl="0" algn="l">
              <a:lnSpc>
                <a:spcPct val="150000"/>
              </a:lnSpc>
              <a:spcBef>
                <a:spcPts val="0"/>
              </a:spcBef>
              <a:spcAft>
                <a:spcPts val="0"/>
              </a:spcAft>
              <a:buClr>
                <a:schemeClr val="dk1"/>
              </a:buClr>
              <a:buSzPts val="1800"/>
              <a:buFont typeface="Anybody SemiBold"/>
              <a:buChar char="❏"/>
            </a:pPr>
            <a:r>
              <a:rPr lang="en" sz="1800">
                <a:solidFill>
                  <a:schemeClr val="dk1"/>
                </a:solidFill>
                <a:latin typeface="Anybody Medium"/>
                <a:ea typeface="Anybody Medium"/>
                <a:cs typeface="Anybody Medium"/>
                <a:sym typeface="Anybody Medium"/>
              </a:rPr>
              <a:t>Pandas</a:t>
            </a:r>
            <a:endParaRPr sz="1800">
              <a:solidFill>
                <a:schemeClr val="dk1"/>
              </a:solidFill>
              <a:latin typeface="Anybody Medium"/>
              <a:ea typeface="Anybody Medium"/>
              <a:cs typeface="Anybody Medium"/>
              <a:sym typeface="Anybody Medium"/>
            </a:endParaRPr>
          </a:p>
          <a:p>
            <a:pPr indent="-342900" lvl="0" marL="45720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chromedriver_autoinstaller</a:t>
            </a:r>
            <a:endParaRPr sz="1800">
              <a:solidFill>
                <a:schemeClr val="dk1"/>
              </a:solidFill>
              <a:latin typeface="Albert Sans"/>
              <a:ea typeface="Albert Sans"/>
              <a:cs typeface="Albert Sans"/>
              <a:sym typeface="Albert Sans"/>
            </a:endParaRPr>
          </a:p>
        </p:txBody>
      </p:sp>
      <p:sp>
        <p:nvSpPr>
          <p:cNvPr id="340" name="Google Shape;340;g2c7a83671d2_0_0"/>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pic>
        <p:nvPicPr>
          <p:cNvPr id="341" name="Google Shape;341;g2c7a83671d2_0_0"/>
          <p:cNvPicPr preferRelativeResize="0"/>
          <p:nvPr/>
        </p:nvPicPr>
        <p:blipFill>
          <a:blip r:embed="rId3">
            <a:alphaModFix/>
          </a:blip>
          <a:stretch>
            <a:fillRect/>
          </a:stretch>
        </p:blipFill>
        <p:spPr>
          <a:xfrm>
            <a:off x="6848625" y="2935703"/>
            <a:ext cx="1315400" cy="1085722"/>
          </a:xfrm>
          <a:prstGeom prst="rect">
            <a:avLst/>
          </a:prstGeom>
          <a:noFill/>
          <a:ln>
            <a:noFill/>
          </a:ln>
        </p:spPr>
      </p:pic>
      <p:pic>
        <p:nvPicPr>
          <p:cNvPr id="342" name="Google Shape;342;g2c7a83671d2_0_0"/>
          <p:cNvPicPr preferRelativeResize="0"/>
          <p:nvPr/>
        </p:nvPicPr>
        <p:blipFill>
          <a:blip r:embed="rId4">
            <a:alphaModFix/>
          </a:blip>
          <a:stretch>
            <a:fillRect/>
          </a:stretch>
        </p:blipFill>
        <p:spPr>
          <a:xfrm>
            <a:off x="5716023" y="3087366"/>
            <a:ext cx="871100" cy="934071"/>
          </a:xfrm>
          <a:prstGeom prst="rect">
            <a:avLst/>
          </a:prstGeom>
          <a:noFill/>
          <a:ln>
            <a:noFill/>
          </a:ln>
        </p:spPr>
      </p:pic>
      <p:pic>
        <p:nvPicPr>
          <p:cNvPr id="343" name="Google Shape;343;g2c7a83671d2_0_0"/>
          <p:cNvPicPr preferRelativeResize="0"/>
          <p:nvPr/>
        </p:nvPicPr>
        <p:blipFill>
          <a:blip r:embed="rId5">
            <a:alphaModFix/>
          </a:blip>
          <a:stretch>
            <a:fillRect/>
          </a:stretch>
        </p:blipFill>
        <p:spPr>
          <a:xfrm>
            <a:off x="5908775" y="4246600"/>
            <a:ext cx="2000525" cy="73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c7a83671d2_0_18"/>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Process :</a:t>
            </a:r>
            <a:endParaRPr/>
          </a:p>
        </p:txBody>
      </p:sp>
      <p:sp>
        <p:nvSpPr>
          <p:cNvPr id="349" name="Google Shape;349;g2c7a83671d2_0_18"/>
          <p:cNvSpPr txBox="1"/>
          <p:nvPr/>
        </p:nvSpPr>
        <p:spPr>
          <a:xfrm>
            <a:off x="307825" y="970475"/>
            <a:ext cx="7140600" cy="38577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sz="1800">
              <a:solidFill>
                <a:schemeClr val="dk1"/>
              </a:solidFill>
              <a:latin typeface="Anybody Medium"/>
              <a:ea typeface="Anybody Medium"/>
              <a:cs typeface="Anybody Medium"/>
              <a:sym typeface="Anybody Medium"/>
            </a:endParaRPr>
          </a:p>
          <a:p>
            <a:pPr indent="-342900" lvl="0" marL="457200" marR="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Navigating to Amazon with Selenium Webdriver</a:t>
            </a:r>
            <a:endParaRPr sz="1800">
              <a:solidFill>
                <a:schemeClr val="dk1"/>
              </a:solidFill>
              <a:latin typeface="Anybody Medium"/>
              <a:ea typeface="Anybody Medium"/>
              <a:cs typeface="Anybody Medium"/>
              <a:sym typeface="Anybody Medium"/>
            </a:endParaRPr>
          </a:p>
          <a:p>
            <a:pPr indent="-342900" lvl="0" marL="457200" marR="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Parsing HTML with BeautifulSoup</a:t>
            </a:r>
            <a:endParaRPr sz="1800">
              <a:solidFill>
                <a:schemeClr val="dk1"/>
              </a:solidFill>
              <a:latin typeface="Anybody Medium"/>
              <a:ea typeface="Anybody Medium"/>
              <a:cs typeface="Anybody Medium"/>
              <a:sym typeface="Anybody Medium"/>
            </a:endParaRPr>
          </a:p>
          <a:p>
            <a:pPr indent="-342900" lvl="0" marL="457200" marR="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Extracting Product Details</a:t>
            </a:r>
            <a:endParaRPr sz="1800">
              <a:solidFill>
                <a:schemeClr val="dk1"/>
              </a:solidFill>
              <a:latin typeface="Anybody Medium"/>
              <a:ea typeface="Anybody Medium"/>
              <a:cs typeface="Anybody Medium"/>
              <a:sym typeface="Anybody Medium"/>
            </a:endParaRPr>
          </a:p>
          <a:p>
            <a:pPr indent="-342900" lvl="0" marL="457200" marR="0" rtl="0" algn="l">
              <a:lnSpc>
                <a:spcPct val="150000"/>
              </a:lnSpc>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Structuring the extracted data &amp; Saving it.</a:t>
            </a:r>
            <a:endParaRPr sz="1800">
              <a:solidFill>
                <a:srgbClr val="0D0D0D"/>
              </a:solidFill>
              <a:highlight>
                <a:srgbClr val="FFFFFF"/>
              </a:highlight>
              <a:latin typeface="Anybody Medium"/>
              <a:ea typeface="Anybody Medium"/>
              <a:cs typeface="Anybody Medium"/>
              <a:sym typeface="Anybody Medium"/>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Albert Sans"/>
              <a:ea typeface="Albert Sans"/>
              <a:cs typeface="Albert Sans"/>
              <a:sym typeface="Albert Sans"/>
            </a:endParaRPr>
          </a:p>
        </p:txBody>
      </p:sp>
      <p:sp>
        <p:nvSpPr>
          <p:cNvPr id="350" name="Google Shape;350;g2c7a83671d2_0_18"/>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0"/>
          <p:cNvSpPr txBox="1"/>
          <p:nvPr>
            <p:ph type="title"/>
          </p:nvPr>
        </p:nvSpPr>
        <p:spPr>
          <a:xfrm>
            <a:off x="152400" y="3722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Scraped</a:t>
            </a:r>
            <a:r>
              <a:rPr lang="en"/>
              <a:t> Data from Amazon</a:t>
            </a:r>
            <a:endParaRPr/>
          </a:p>
        </p:txBody>
      </p:sp>
      <p:pic>
        <p:nvPicPr>
          <p:cNvPr id="356" name="Google Shape;356;p10"/>
          <p:cNvPicPr preferRelativeResize="0"/>
          <p:nvPr/>
        </p:nvPicPr>
        <p:blipFill>
          <a:blip r:embed="rId3">
            <a:alphaModFix/>
          </a:blip>
          <a:stretch>
            <a:fillRect/>
          </a:stretch>
        </p:blipFill>
        <p:spPr>
          <a:xfrm>
            <a:off x="152400" y="1170125"/>
            <a:ext cx="703567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c782d502d6_1_57"/>
          <p:cNvSpPr txBox="1"/>
          <p:nvPr>
            <p:ph type="title"/>
          </p:nvPr>
        </p:nvSpPr>
        <p:spPr>
          <a:xfrm flipH="1">
            <a:off x="2182025" y="1114425"/>
            <a:ext cx="5184000" cy="31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t>Scrapy Overview	</a:t>
            </a:r>
            <a:endParaRPr/>
          </a:p>
          <a:p>
            <a:pPr indent="0" lvl="0" marL="0" rtl="0" algn="r">
              <a:lnSpc>
                <a:spcPct val="100000"/>
              </a:lnSpc>
              <a:spcBef>
                <a:spcPts val="0"/>
              </a:spcBef>
              <a:spcAft>
                <a:spcPts val="0"/>
              </a:spcAft>
              <a:buClr>
                <a:schemeClr val="dk1"/>
              </a:buClr>
              <a:buSzPts val="1100"/>
              <a:buFont typeface="Arial"/>
              <a:buNone/>
            </a:pPr>
            <a:r>
              <a:t/>
            </a:r>
            <a:endParaRPr/>
          </a:p>
        </p:txBody>
      </p:sp>
      <p:sp>
        <p:nvSpPr>
          <p:cNvPr id="362" name="Google Shape;362;g2c782d502d6_1_57"/>
          <p:cNvSpPr txBox="1"/>
          <p:nvPr>
            <p:ph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04</a:t>
            </a:r>
            <a:endParaRPr/>
          </a:p>
        </p:txBody>
      </p:sp>
      <p:cxnSp>
        <p:nvCxnSpPr>
          <p:cNvPr id="363" name="Google Shape;363;g2c782d502d6_1_57"/>
          <p:cNvCxnSpPr/>
          <p:nvPr/>
        </p:nvCxnSpPr>
        <p:spPr>
          <a:xfrm rot="10800000">
            <a:off x="2018712" y="3600175"/>
            <a:ext cx="6405300" cy="0"/>
          </a:xfrm>
          <a:prstGeom prst="straightConnector1">
            <a:avLst/>
          </a:prstGeom>
          <a:noFill/>
          <a:ln cap="flat" cmpd="sng" w="9525">
            <a:solidFill>
              <a:schemeClr val="dk1"/>
            </a:solidFill>
            <a:prstDash val="solid"/>
            <a:round/>
            <a:headEnd len="sm" w="sm" type="none"/>
            <a:tailEnd len="sm" w="sm" type="none"/>
          </a:ln>
        </p:spPr>
      </p:cxnSp>
      <p:grpSp>
        <p:nvGrpSpPr>
          <p:cNvPr id="364" name="Google Shape;364;g2c782d502d6_1_57"/>
          <p:cNvGrpSpPr/>
          <p:nvPr/>
        </p:nvGrpSpPr>
        <p:grpSpPr>
          <a:xfrm flipH="1">
            <a:off x="8222573" y="355031"/>
            <a:ext cx="402887" cy="369933"/>
            <a:chOff x="6985497" y="307000"/>
            <a:chExt cx="1545405" cy="1419000"/>
          </a:xfrm>
        </p:grpSpPr>
        <p:sp>
          <p:nvSpPr>
            <p:cNvPr id="365" name="Google Shape;365;g2c782d502d6_1_57"/>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2c782d502d6_1_57"/>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c782d502d6_1_57"/>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2c782d502d6_1_57"/>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2c782d502d6_1_57"/>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c782d502d6_1_57"/>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1" name="Google Shape;371;g2c782d502d6_1_57"/>
          <p:cNvPicPr preferRelativeResize="0"/>
          <p:nvPr/>
        </p:nvPicPr>
        <p:blipFill rotWithShape="1">
          <a:blip r:embed="rId3">
            <a:alphaModFix/>
          </a:blip>
          <a:srcRect b="0" l="0" r="0" t="0"/>
          <a:stretch/>
        </p:blipFill>
        <p:spPr>
          <a:xfrm>
            <a:off x="11" y="12"/>
            <a:ext cx="2014201" cy="514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
          <p:cNvSpPr txBox="1"/>
          <p:nvPr>
            <p:ph type="title"/>
          </p:nvPr>
        </p:nvSpPr>
        <p:spPr>
          <a:xfrm>
            <a:off x="525925" y="2145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500"/>
              <a:t>Scrapy</a:t>
            </a:r>
            <a:endParaRPr sz="3500"/>
          </a:p>
        </p:txBody>
      </p:sp>
      <p:pic>
        <p:nvPicPr>
          <p:cNvPr id="377" name="Google Shape;377;p7"/>
          <p:cNvPicPr preferRelativeResize="0"/>
          <p:nvPr/>
        </p:nvPicPr>
        <p:blipFill>
          <a:blip r:embed="rId3">
            <a:alphaModFix/>
          </a:blip>
          <a:stretch>
            <a:fillRect/>
          </a:stretch>
        </p:blipFill>
        <p:spPr>
          <a:xfrm>
            <a:off x="7763773" y="0"/>
            <a:ext cx="1380225" cy="1267575"/>
          </a:xfrm>
          <a:prstGeom prst="rect">
            <a:avLst/>
          </a:prstGeom>
          <a:noFill/>
          <a:ln>
            <a:noFill/>
          </a:ln>
        </p:spPr>
      </p:pic>
      <p:sp>
        <p:nvSpPr>
          <p:cNvPr id="378" name="Google Shape;378;p7"/>
          <p:cNvSpPr txBox="1"/>
          <p:nvPr/>
        </p:nvSpPr>
        <p:spPr>
          <a:xfrm>
            <a:off x="525925" y="1102650"/>
            <a:ext cx="7565400" cy="379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Open-source framework: Developed in Python, primarily used for web crawling and extracting structured data</a:t>
            </a:r>
            <a:endParaRPr>
              <a:solidFill>
                <a:srgbClr val="0D0D0D"/>
              </a:solidFill>
              <a:highlight>
                <a:srgbClr val="FFFFFF"/>
              </a:highlight>
              <a:latin typeface="Anybody Medium"/>
              <a:ea typeface="Anybody Medium"/>
              <a:cs typeface="Anybody Medium"/>
              <a:sym typeface="Anybody Medium"/>
            </a:endParaRPr>
          </a:p>
          <a:p>
            <a:pPr indent="0" lvl="0" marL="457200" rtl="0" algn="l">
              <a:spcBef>
                <a:spcPts val="0"/>
              </a:spcBef>
              <a:spcAft>
                <a:spcPts val="0"/>
              </a:spcAft>
              <a:buNone/>
            </a:pPr>
            <a:r>
              <a:t/>
            </a:r>
            <a:endParaRPr>
              <a:solidFill>
                <a:srgbClr val="0D0D0D"/>
              </a:solidFill>
              <a:highlight>
                <a:srgbClr val="FFFFFF"/>
              </a:highlight>
              <a:latin typeface="Anybody Medium"/>
              <a:ea typeface="Anybody Medium"/>
              <a:cs typeface="Anybody Medium"/>
              <a:sym typeface="Anybody Medium"/>
            </a:endParaRPr>
          </a:p>
          <a:p>
            <a:pPr indent="-317500" lvl="0" marL="457200" rtl="0" algn="l">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Built with a focus on performance, it can manage large crawls and complex data extraction.</a:t>
            </a:r>
            <a:endParaRPr>
              <a:solidFill>
                <a:srgbClr val="0D0D0D"/>
              </a:solidFill>
              <a:highlight>
                <a:srgbClr val="FFFFFF"/>
              </a:highlight>
              <a:latin typeface="Anybody Medium"/>
              <a:ea typeface="Anybody Medium"/>
              <a:cs typeface="Anybody Medium"/>
              <a:sym typeface="Anybody Medium"/>
            </a:endParaRPr>
          </a:p>
          <a:p>
            <a:pPr indent="0" lvl="0" marL="457200" rtl="0" algn="l">
              <a:spcBef>
                <a:spcPts val="0"/>
              </a:spcBef>
              <a:spcAft>
                <a:spcPts val="0"/>
              </a:spcAft>
              <a:buNone/>
            </a:pPr>
            <a:r>
              <a:t/>
            </a:r>
            <a:endParaRPr>
              <a:solidFill>
                <a:srgbClr val="0D0D0D"/>
              </a:solidFill>
              <a:highlight>
                <a:srgbClr val="FFFFFF"/>
              </a:highlight>
              <a:latin typeface="Anybody Medium"/>
              <a:ea typeface="Anybody Medium"/>
              <a:cs typeface="Anybody Medium"/>
              <a:sym typeface="Anybody Medium"/>
            </a:endParaRPr>
          </a:p>
          <a:p>
            <a:pPr indent="-317500" lvl="0" marL="457200" rtl="0" algn="l">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Can scrape data from APIs, single pages, or perform large-scale crawls of entire domains.</a:t>
            </a:r>
            <a:endParaRPr>
              <a:solidFill>
                <a:srgbClr val="0D0D0D"/>
              </a:solidFill>
              <a:highlight>
                <a:srgbClr val="FFFFFF"/>
              </a:highlight>
              <a:latin typeface="Anybody Medium"/>
              <a:ea typeface="Anybody Medium"/>
              <a:cs typeface="Anybody Medium"/>
              <a:sym typeface="Anybody Medium"/>
            </a:endParaRPr>
          </a:p>
          <a:p>
            <a:pPr indent="0" lvl="0" marL="457200" rtl="0" algn="l">
              <a:spcBef>
                <a:spcPts val="0"/>
              </a:spcBef>
              <a:spcAft>
                <a:spcPts val="0"/>
              </a:spcAft>
              <a:buNone/>
            </a:pPr>
            <a:r>
              <a:t/>
            </a:r>
            <a:endParaRPr sz="1200">
              <a:solidFill>
                <a:srgbClr val="0D0D0D"/>
              </a:solidFill>
              <a:highlight>
                <a:srgbClr val="FFFFFF"/>
              </a:highlight>
              <a:latin typeface="Anybody Medium"/>
              <a:ea typeface="Anybody Medium"/>
              <a:cs typeface="Anybody Medium"/>
              <a:sym typeface="Anybody Medium"/>
            </a:endParaRPr>
          </a:p>
          <a:p>
            <a:pPr indent="-317500" lvl="0" marL="457200" rtl="0" algn="l">
              <a:lnSpc>
                <a:spcPct val="115000"/>
              </a:lnSpc>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Efficiently Handles requests asynchronously, making it faster than tools that make synchronous requests.</a:t>
            </a:r>
            <a:endParaRPr>
              <a:solidFill>
                <a:srgbClr val="0D0D0D"/>
              </a:solidFill>
              <a:highlight>
                <a:srgbClr val="FFFFFF"/>
              </a:highlight>
              <a:latin typeface="Anybody Medium"/>
              <a:ea typeface="Anybody Medium"/>
              <a:cs typeface="Anybody Medium"/>
              <a:sym typeface="Anybody Medium"/>
            </a:endParaRPr>
          </a:p>
          <a:p>
            <a:pPr indent="-317500" lvl="0" marL="457200" rtl="0" algn="l">
              <a:lnSpc>
                <a:spcPct val="115000"/>
              </a:lnSpc>
              <a:spcBef>
                <a:spcPts val="0"/>
              </a:spcBef>
              <a:spcAft>
                <a:spcPts val="0"/>
              </a:spcAft>
              <a:buClr>
                <a:srgbClr val="0D0D0D"/>
              </a:buClr>
              <a:buSzPts val="1400"/>
              <a:buFont typeface="Anybody Medium"/>
              <a:buChar char="●"/>
            </a:pPr>
            <a:r>
              <a:t/>
            </a:r>
            <a:endParaRPr>
              <a:solidFill>
                <a:srgbClr val="0D0D0D"/>
              </a:solidFill>
              <a:highlight>
                <a:srgbClr val="FFFFFF"/>
              </a:highlight>
              <a:latin typeface="Anybody Medium"/>
              <a:ea typeface="Anybody Medium"/>
              <a:cs typeface="Anybody Medium"/>
              <a:sym typeface="Anybody Medium"/>
            </a:endParaRPr>
          </a:p>
          <a:p>
            <a:pPr indent="-317500" lvl="0" marL="457200" rtl="0" algn="l">
              <a:lnSpc>
                <a:spcPct val="115000"/>
              </a:lnSpc>
              <a:spcBef>
                <a:spcPts val="0"/>
              </a:spcBef>
              <a:spcAft>
                <a:spcPts val="0"/>
              </a:spcAft>
              <a:buClr>
                <a:srgbClr val="0D0D0D"/>
              </a:buClr>
              <a:buSzPts val="1400"/>
              <a:buFont typeface="Anybody Medium"/>
              <a:buChar char="●"/>
            </a:pPr>
            <a:r>
              <a:rPr lang="en">
                <a:solidFill>
                  <a:srgbClr val="0D0D0D"/>
                </a:solidFill>
                <a:highlight>
                  <a:srgbClr val="FFFFFF"/>
                </a:highlight>
                <a:latin typeface="Anybody Medium"/>
                <a:ea typeface="Anybody Medium"/>
                <a:cs typeface="Anybody Medium"/>
                <a:sym typeface="Anybody Medium"/>
              </a:rPr>
              <a:t>Designed to scale up and automate large crawls across multiple servers</a:t>
            </a:r>
            <a:r>
              <a:rPr lang="en">
                <a:solidFill>
                  <a:srgbClr val="0D0D0D"/>
                </a:solidFill>
                <a:highlight>
                  <a:srgbClr val="FFFFFF"/>
                </a:highlight>
                <a:latin typeface="Anybody Medium"/>
                <a:ea typeface="Anybody Medium"/>
                <a:cs typeface="Anybody Medium"/>
                <a:sym typeface="Anybody Medium"/>
              </a:rPr>
              <a:t>.</a:t>
            </a:r>
            <a:endParaRPr>
              <a:solidFill>
                <a:srgbClr val="0D0D0D"/>
              </a:solidFill>
              <a:highlight>
                <a:srgbClr val="FFFFFF"/>
              </a:highlight>
              <a:latin typeface="Anybody Medium"/>
              <a:ea typeface="Anybody Medium"/>
              <a:cs typeface="Anybody Medium"/>
              <a:sym typeface="Anybody Medium"/>
            </a:endParaRPr>
          </a:p>
          <a:p>
            <a:pPr indent="0" lvl="0" marL="457200" rtl="0" algn="l">
              <a:spcBef>
                <a:spcPts val="1500"/>
              </a:spcBef>
              <a:spcAft>
                <a:spcPts val="0"/>
              </a:spcAft>
              <a:buNone/>
            </a:pPr>
            <a:r>
              <a:t/>
            </a:r>
            <a:endParaRPr>
              <a:solidFill>
                <a:srgbClr val="0D0D0D"/>
              </a:solidFill>
              <a:highlight>
                <a:srgbClr val="FFFFFF"/>
              </a:highlight>
              <a:latin typeface="Anybody Medium"/>
              <a:ea typeface="Anybody Medium"/>
              <a:cs typeface="Anybody Medium"/>
              <a:sym typeface="Anybody Medium"/>
            </a:endParaRPr>
          </a:p>
        </p:txBody>
      </p:sp>
      <p:pic>
        <p:nvPicPr>
          <p:cNvPr id="379" name="Google Shape;379;p7"/>
          <p:cNvPicPr preferRelativeResize="0"/>
          <p:nvPr/>
        </p:nvPicPr>
        <p:blipFill>
          <a:blip r:embed="rId3">
            <a:alphaModFix/>
          </a:blip>
          <a:stretch>
            <a:fillRect/>
          </a:stretch>
        </p:blipFill>
        <p:spPr>
          <a:xfrm>
            <a:off x="525924" y="1267575"/>
            <a:ext cx="393475" cy="361350"/>
          </a:xfrm>
          <a:prstGeom prst="rect">
            <a:avLst/>
          </a:prstGeom>
          <a:noFill/>
          <a:ln>
            <a:noFill/>
          </a:ln>
        </p:spPr>
      </p:pic>
      <p:pic>
        <p:nvPicPr>
          <p:cNvPr id="380" name="Google Shape;380;p7"/>
          <p:cNvPicPr preferRelativeResize="0"/>
          <p:nvPr/>
        </p:nvPicPr>
        <p:blipFill>
          <a:blip r:embed="rId3">
            <a:alphaModFix/>
          </a:blip>
          <a:stretch>
            <a:fillRect/>
          </a:stretch>
        </p:blipFill>
        <p:spPr>
          <a:xfrm>
            <a:off x="525924" y="1815788"/>
            <a:ext cx="393475" cy="361350"/>
          </a:xfrm>
          <a:prstGeom prst="rect">
            <a:avLst/>
          </a:prstGeom>
          <a:noFill/>
          <a:ln>
            <a:noFill/>
          </a:ln>
        </p:spPr>
      </p:pic>
      <p:pic>
        <p:nvPicPr>
          <p:cNvPr id="381" name="Google Shape;381;p7"/>
          <p:cNvPicPr preferRelativeResize="0"/>
          <p:nvPr/>
        </p:nvPicPr>
        <p:blipFill>
          <a:blip r:embed="rId3">
            <a:alphaModFix/>
          </a:blip>
          <a:stretch>
            <a:fillRect/>
          </a:stretch>
        </p:blipFill>
        <p:spPr>
          <a:xfrm>
            <a:off x="525924" y="2425550"/>
            <a:ext cx="393475" cy="361350"/>
          </a:xfrm>
          <a:prstGeom prst="rect">
            <a:avLst/>
          </a:prstGeom>
          <a:noFill/>
          <a:ln>
            <a:noFill/>
          </a:ln>
        </p:spPr>
      </p:pic>
      <p:pic>
        <p:nvPicPr>
          <p:cNvPr id="382" name="Google Shape;382;p7"/>
          <p:cNvPicPr preferRelativeResize="0"/>
          <p:nvPr/>
        </p:nvPicPr>
        <p:blipFill>
          <a:blip r:embed="rId3">
            <a:alphaModFix/>
          </a:blip>
          <a:stretch>
            <a:fillRect/>
          </a:stretch>
        </p:blipFill>
        <p:spPr>
          <a:xfrm>
            <a:off x="525924" y="3035288"/>
            <a:ext cx="393475" cy="361350"/>
          </a:xfrm>
          <a:prstGeom prst="rect">
            <a:avLst/>
          </a:prstGeom>
          <a:noFill/>
          <a:ln>
            <a:noFill/>
          </a:ln>
        </p:spPr>
      </p:pic>
      <p:pic>
        <p:nvPicPr>
          <p:cNvPr id="383" name="Google Shape;383;p7"/>
          <p:cNvPicPr preferRelativeResize="0"/>
          <p:nvPr/>
        </p:nvPicPr>
        <p:blipFill>
          <a:blip r:embed="rId3">
            <a:alphaModFix/>
          </a:blip>
          <a:stretch>
            <a:fillRect/>
          </a:stretch>
        </p:blipFill>
        <p:spPr>
          <a:xfrm>
            <a:off x="525924" y="3663250"/>
            <a:ext cx="393475" cy="36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pSp>
        <p:nvGrpSpPr>
          <p:cNvPr id="388" name="Google Shape;388;p6"/>
          <p:cNvGrpSpPr/>
          <p:nvPr/>
        </p:nvGrpSpPr>
        <p:grpSpPr>
          <a:xfrm>
            <a:off x="8222584" y="355031"/>
            <a:ext cx="402845" cy="369933"/>
            <a:chOff x="6985577" y="307000"/>
            <a:chExt cx="1545245" cy="1419000"/>
          </a:xfrm>
        </p:grpSpPr>
        <p:sp>
          <p:nvSpPr>
            <p:cNvPr id="389" name="Google Shape;389;p6"/>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5" name="Google Shape;395;p6"/>
          <p:cNvCxnSpPr/>
          <p:nvPr/>
        </p:nvCxnSpPr>
        <p:spPr>
          <a:xfrm>
            <a:off x="2477275" y="3719750"/>
            <a:ext cx="5940300" cy="0"/>
          </a:xfrm>
          <a:prstGeom prst="straightConnector1">
            <a:avLst/>
          </a:prstGeom>
          <a:noFill/>
          <a:ln cap="flat" cmpd="sng" w="9525">
            <a:solidFill>
              <a:schemeClr val="dk1"/>
            </a:solidFill>
            <a:prstDash val="solid"/>
            <a:round/>
            <a:headEnd len="sm" w="sm" type="none"/>
            <a:tailEnd len="sm" w="sm" type="none"/>
          </a:ln>
        </p:spPr>
      </p:cxnSp>
      <p:pic>
        <p:nvPicPr>
          <p:cNvPr id="396" name="Google Shape;396;p6"/>
          <p:cNvPicPr preferRelativeResize="0"/>
          <p:nvPr/>
        </p:nvPicPr>
        <p:blipFill rotWithShape="1">
          <a:blip r:embed="rId3">
            <a:alphaModFix/>
          </a:blip>
          <a:srcRect b="0" l="0" r="0" t="0"/>
          <a:stretch/>
        </p:blipFill>
        <p:spPr>
          <a:xfrm>
            <a:off x="459664" y="0"/>
            <a:ext cx="2014201" cy="5143475"/>
          </a:xfrm>
          <a:prstGeom prst="rect">
            <a:avLst/>
          </a:prstGeom>
          <a:noFill/>
          <a:ln>
            <a:noFill/>
          </a:ln>
        </p:spPr>
      </p:pic>
      <p:sp>
        <p:nvSpPr>
          <p:cNvPr id="397" name="Google Shape;397;p6"/>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
          <p:cNvSpPr txBox="1"/>
          <p:nvPr>
            <p:ph idx="1" type="subTitle"/>
          </p:nvPr>
        </p:nvSpPr>
        <p:spPr>
          <a:xfrm>
            <a:off x="2876775" y="2196872"/>
            <a:ext cx="4892400" cy="102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Anybody SemiBold"/>
                <a:ea typeface="Anybody SemiBold"/>
                <a:cs typeface="Anybody SemiBold"/>
                <a:sym typeface="Anybody SemiBold"/>
              </a:rPr>
              <a:t>Do you have any questions?</a:t>
            </a:r>
            <a:endParaRPr sz="2000"/>
          </a:p>
          <a:p>
            <a:pPr indent="0" lvl="0" marL="0" rtl="0" algn="l">
              <a:lnSpc>
                <a:spcPct val="100000"/>
              </a:lnSpc>
              <a:spcBef>
                <a:spcPts val="0"/>
              </a:spcBef>
              <a:spcAft>
                <a:spcPts val="0"/>
              </a:spcAft>
              <a:buClr>
                <a:schemeClr val="dk1"/>
              </a:buClr>
              <a:buSzPts val="1100"/>
              <a:buFont typeface="Arial"/>
              <a:buNone/>
            </a:pPr>
            <a:r>
              <a:t/>
            </a:r>
            <a:endParaRPr sz="1200"/>
          </a:p>
        </p:txBody>
      </p:sp>
      <p:sp>
        <p:nvSpPr>
          <p:cNvPr id="399" name="Google Shape;399;p6"/>
          <p:cNvSpPr txBox="1"/>
          <p:nvPr>
            <p:ph idx="4294967295" type="ctrTitle"/>
          </p:nvPr>
        </p:nvSpPr>
        <p:spPr>
          <a:xfrm>
            <a:off x="2876775" y="947050"/>
            <a:ext cx="4892400" cy="134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8500"/>
              <a:buNone/>
            </a:pPr>
            <a:r>
              <a:rPr lang="en" sz="6000"/>
              <a:t>Thanks!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
          <p:cNvSpPr txBox="1"/>
          <p:nvPr>
            <p:ph idx="14" type="title"/>
          </p:nvPr>
        </p:nvSpPr>
        <p:spPr>
          <a:xfrm>
            <a:off x="943975" y="2047149"/>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02</a:t>
            </a:r>
            <a:endParaRPr/>
          </a:p>
        </p:txBody>
      </p:sp>
      <p:sp>
        <p:nvSpPr>
          <p:cNvPr id="209" name="Google Shape;209;p3"/>
          <p:cNvSpPr txBox="1"/>
          <p:nvPr>
            <p:ph idx="15" type="title"/>
          </p:nvPr>
        </p:nvSpPr>
        <p:spPr>
          <a:xfrm>
            <a:off x="943975" y="3844823"/>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04</a:t>
            </a:r>
            <a:endParaRPr/>
          </a:p>
        </p:txBody>
      </p:sp>
      <p:sp>
        <p:nvSpPr>
          <p:cNvPr id="210" name="Google Shape;210;p3"/>
          <p:cNvSpPr txBox="1"/>
          <p:nvPr>
            <p:ph idx="13" type="title"/>
          </p:nvPr>
        </p:nvSpPr>
        <p:spPr>
          <a:xfrm>
            <a:off x="943975" y="2945986"/>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03</a:t>
            </a:r>
            <a:endParaRPr/>
          </a:p>
        </p:txBody>
      </p:sp>
      <p:sp>
        <p:nvSpPr>
          <p:cNvPr id="211" name="Google Shape;211;p3"/>
          <p:cNvSpPr txBox="1"/>
          <p:nvPr>
            <p:ph idx="9" type="title"/>
          </p:nvPr>
        </p:nvSpPr>
        <p:spPr>
          <a:xfrm>
            <a:off x="943975" y="1148312"/>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01</a:t>
            </a:r>
            <a:endParaRPr/>
          </a:p>
        </p:txBody>
      </p:sp>
      <p:sp>
        <p:nvSpPr>
          <p:cNvPr id="212" name="Google Shape;212;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sp>
        <p:nvSpPr>
          <p:cNvPr id="213" name="Google Shape;213;p3"/>
          <p:cNvSpPr txBox="1"/>
          <p:nvPr>
            <p:ph idx="2" type="title"/>
          </p:nvPr>
        </p:nvSpPr>
        <p:spPr>
          <a:xfrm>
            <a:off x="1872275" y="1330862"/>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214" name="Google Shape;214;p3"/>
          <p:cNvSpPr txBox="1"/>
          <p:nvPr>
            <p:ph idx="3" type="title"/>
          </p:nvPr>
        </p:nvSpPr>
        <p:spPr>
          <a:xfrm>
            <a:off x="1872275" y="2229699"/>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Beautiful Soup Overview &amp; Applications</a:t>
            </a:r>
            <a:endParaRPr/>
          </a:p>
        </p:txBody>
      </p:sp>
      <p:sp>
        <p:nvSpPr>
          <p:cNvPr id="215" name="Google Shape;215;p3"/>
          <p:cNvSpPr txBox="1"/>
          <p:nvPr>
            <p:ph idx="5" type="title"/>
          </p:nvPr>
        </p:nvSpPr>
        <p:spPr>
          <a:xfrm>
            <a:off x="1872275" y="3128536"/>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Selenium Overview &amp; Application</a:t>
            </a:r>
            <a:endParaRPr/>
          </a:p>
        </p:txBody>
      </p:sp>
      <p:sp>
        <p:nvSpPr>
          <p:cNvPr id="216" name="Google Shape;216;p3"/>
          <p:cNvSpPr txBox="1"/>
          <p:nvPr>
            <p:ph idx="6" type="title"/>
          </p:nvPr>
        </p:nvSpPr>
        <p:spPr>
          <a:xfrm>
            <a:off x="1872275" y="4027373"/>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Scrapy Overview	</a:t>
            </a:r>
            <a:endParaRPr/>
          </a:p>
        </p:txBody>
      </p:sp>
      <p:cxnSp>
        <p:nvCxnSpPr>
          <p:cNvPr id="217" name="Google Shape;217;p3"/>
          <p:cNvCxnSpPr/>
          <p:nvPr/>
        </p:nvCxnSpPr>
        <p:spPr>
          <a:xfrm>
            <a:off x="894450" y="1977675"/>
            <a:ext cx="7306200" cy="0"/>
          </a:xfrm>
          <a:prstGeom prst="straightConnector1">
            <a:avLst/>
          </a:prstGeom>
          <a:noFill/>
          <a:ln cap="flat" cmpd="sng" w="9525">
            <a:solidFill>
              <a:schemeClr val="dk1"/>
            </a:solidFill>
            <a:prstDash val="solid"/>
            <a:round/>
            <a:headEnd len="sm" w="sm" type="none"/>
            <a:tailEnd len="sm" w="sm" type="none"/>
          </a:ln>
        </p:spPr>
      </p:cxnSp>
      <p:cxnSp>
        <p:nvCxnSpPr>
          <p:cNvPr id="218" name="Google Shape;218;p3"/>
          <p:cNvCxnSpPr/>
          <p:nvPr/>
        </p:nvCxnSpPr>
        <p:spPr>
          <a:xfrm>
            <a:off x="894450" y="2876316"/>
            <a:ext cx="7306200" cy="0"/>
          </a:xfrm>
          <a:prstGeom prst="straightConnector1">
            <a:avLst/>
          </a:prstGeom>
          <a:noFill/>
          <a:ln cap="flat" cmpd="sng" w="9525">
            <a:solidFill>
              <a:schemeClr val="dk1"/>
            </a:solidFill>
            <a:prstDash val="solid"/>
            <a:round/>
            <a:headEnd len="sm" w="sm" type="none"/>
            <a:tailEnd len="sm" w="sm" type="none"/>
          </a:ln>
        </p:spPr>
      </p:cxnSp>
      <p:cxnSp>
        <p:nvCxnSpPr>
          <p:cNvPr id="219" name="Google Shape;219;p3"/>
          <p:cNvCxnSpPr/>
          <p:nvPr/>
        </p:nvCxnSpPr>
        <p:spPr>
          <a:xfrm>
            <a:off x="894450" y="3774957"/>
            <a:ext cx="7306200" cy="0"/>
          </a:xfrm>
          <a:prstGeom prst="straightConnector1">
            <a:avLst/>
          </a:prstGeom>
          <a:noFill/>
          <a:ln cap="flat" cmpd="sng" w="9525">
            <a:solidFill>
              <a:schemeClr val="dk1"/>
            </a:solidFill>
            <a:prstDash val="solid"/>
            <a:round/>
            <a:headEnd len="sm" w="sm" type="none"/>
            <a:tailEnd len="sm" w="sm" type="none"/>
          </a:ln>
        </p:spPr>
      </p:cxnSp>
      <p:grpSp>
        <p:nvGrpSpPr>
          <p:cNvPr id="220" name="Google Shape;220;p3"/>
          <p:cNvGrpSpPr/>
          <p:nvPr/>
        </p:nvGrpSpPr>
        <p:grpSpPr>
          <a:xfrm>
            <a:off x="227422" y="4539831"/>
            <a:ext cx="402845" cy="369933"/>
            <a:chOff x="6985577" y="307000"/>
            <a:chExt cx="1545245" cy="1419000"/>
          </a:xfrm>
        </p:grpSpPr>
        <p:sp>
          <p:nvSpPr>
            <p:cNvPr id="221" name="Google Shape;221;p3"/>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
          <p:cNvSpPr txBox="1"/>
          <p:nvPr>
            <p:ph type="title"/>
          </p:nvPr>
        </p:nvSpPr>
        <p:spPr>
          <a:xfrm>
            <a:off x="720000" y="3858588"/>
            <a:ext cx="4550400" cy="40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 Mitchell Kapor	</a:t>
            </a:r>
            <a:endParaRPr/>
          </a:p>
        </p:txBody>
      </p:sp>
      <p:sp>
        <p:nvSpPr>
          <p:cNvPr id="232" name="Google Shape;232;p4"/>
          <p:cNvSpPr txBox="1"/>
          <p:nvPr>
            <p:ph idx="1" type="subTitle"/>
          </p:nvPr>
        </p:nvSpPr>
        <p:spPr>
          <a:xfrm>
            <a:off x="720000" y="574988"/>
            <a:ext cx="4550400" cy="295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“Getting information off the internet is like taking a drink from a fire hydrant.”</a:t>
            </a:r>
            <a:endParaRPr/>
          </a:p>
        </p:txBody>
      </p:sp>
      <p:grpSp>
        <p:nvGrpSpPr>
          <p:cNvPr id="233" name="Google Shape;233;p4"/>
          <p:cNvGrpSpPr/>
          <p:nvPr/>
        </p:nvGrpSpPr>
        <p:grpSpPr>
          <a:xfrm>
            <a:off x="5664771" y="4418531"/>
            <a:ext cx="402845" cy="369933"/>
            <a:chOff x="6985577" y="307000"/>
            <a:chExt cx="1545245" cy="1419000"/>
          </a:xfrm>
        </p:grpSpPr>
        <p:sp>
          <p:nvSpPr>
            <p:cNvPr id="234" name="Google Shape;234;p4"/>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0" name="Google Shape;240;p4"/>
          <p:cNvPicPr preferRelativeResize="0"/>
          <p:nvPr/>
        </p:nvPicPr>
        <p:blipFill rotWithShape="1">
          <a:blip r:embed="rId3">
            <a:alphaModFix/>
          </a:blip>
          <a:srcRect b="0" l="0" r="0" t="0"/>
          <a:stretch/>
        </p:blipFill>
        <p:spPr>
          <a:xfrm flipH="1">
            <a:off x="6303875" y="0"/>
            <a:ext cx="2014201" cy="5143475"/>
          </a:xfrm>
          <a:prstGeom prst="rect">
            <a:avLst/>
          </a:prstGeom>
          <a:noFill/>
          <a:ln>
            <a:noFill/>
          </a:ln>
        </p:spPr>
      </p:pic>
      <p:sp>
        <p:nvSpPr>
          <p:cNvPr id="241" name="Google Shape;241;p4"/>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
          <p:cNvSpPr txBox="1"/>
          <p:nvPr>
            <p:ph type="title"/>
          </p:nvPr>
        </p:nvSpPr>
        <p:spPr>
          <a:xfrm>
            <a:off x="2040500" y="1761725"/>
            <a:ext cx="4987500" cy="167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Introduction</a:t>
            </a:r>
            <a:endParaRPr/>
          </a:p>
        </p:txBody>
      </p:sp>
      <p:sp>
        <p:nvSpPr>
          <p:cNvPr id="247" name="Google Shape;247;p5"/>
          <p:cNvSpPr txBox="1"/>
          <p:nvPr>
            <p:ph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01</a:t>
            </a:r>
            <a:endParaRPr/>
          </a:p>
        </p:txBody>
      </p:sp>
      <p:cxnSp>
        <p:nvCxnSpPr>
          <p:cNvPr id="248" name="Google Shape;248;p5"/>
          <p:cNvCxnSpPr/>
          <p:nvPr/>
        </p:nvCxnSpPr>
        <p:spPr>
          <a:xfrm>
            <a:off x="720000" y="3600175"/>
            <a:ext cx="6414600" cy="0"/>
          </a:xfrm>
          <a:prstGeom prst="straightConnector1">
            <a:avLst/>
          </a:prstGeom>
          <a:noFill/>
          <a:ln cap="flat" cmpd="sng" w="9525">
            <a:solidFill>
              <a:schemeClr val="dk1"/>
            </a:solidFill>
            <a:prstDash val="solid"/>
            <a:round/>
            <a:headEnd len="sm" w="sm" type="none"/>
            <a:tailEnd len="sm" w="sm" type="none"/>
          </a:ln>
        </p:spPr>
      </p:cxnSp>
      <p:grpSp>
        <p:nvGrpSpPr>
          <p:cNvPr id="249" name="Google Shape;249;p5"/>
          <p:cNvGrpSpPr/>
          <p:nvPr/>
        </p:nvGrpSpPr>
        <p:grpSpPr>
          <a:xfrm>
            <a:off x="518571" y="355031"/>
            <a:ext cx="402845" cy="369933"/>
            <a:chOff x="6985577" y="307000"/>
            <a:chExt cx="1545245" cy="1419000"/>
          </a:xfrm>
        </p:grpSpPr>
        <p:sp>
          <p:nvSpPr>
            <p:cNvPr id="250" name="Google Shape;250;p5"/>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6" name="Google Shape;256;p5"/>
          <p:cNvPicPr preferRelativeResize="0"/>
          <p:nvPr/>
        </p:nvPicPr>
        <p:blipFill rotWithShape="1">
          <a:blip r:embed="rId3">
            <a:alphaModFix/>
          </a:blip>
          <a:srcRect b="0" l="0" r="0" t="0"/>
          <a:stretch/>
        </p:blipFill>
        <p:spPr>
          <a:xfrm flipH="1">
            <a:off x="7129800" y="0"/>
            <a:ext cx="2014201" cy="514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c7a83671d2_1_0"/>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Web Scraping</a:t>
            </a:r>
            <a:endParaRPr/>
          </a:p>
        </p:txBody>
      </p:sp>
      <p:sp>
        <p:nvSpPr>
          <p:cNvPr id="262" name="Google Shape;262;g2c7a83671d2_1_0"/>
          <p:cNvSpPr txBox="1"/>
          <p:nvPr/>
        </p:nvSpPr>
        <p:spPr>
          <a:xfrm>
            <a:off x="307825" y="970475"/>
            <a:ext cx="5088000" cy="3975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Targeted Extraction: Pulling specific information from websites automatically.</a:t>
            </a:r>
            <a:endParaRPr>
              <a:solidFill>
                <a:schemeClr val="dk1"/>
              </a:solidFill>
              <a:latin typeface="Anybody Medium"/>
              <a:ea typeface="Anybody Medium"/>
              <a:cs typeface="Anybody Medium"/>
              <a:sym typeface="Anybody Medium"/>
            </a:endParaRPr>
          </a:p>
          <a:p>
            <a:pPr indent="0" lvl="0" marL="914400" rtl="0" algn="l">
              <a:lnSpc>
                <a:spcPct val="150000"/>
              </a:lnSpc>
              <a:spcBef>
                <a:spcPts val="0"/>
              </a:spcBef>
              <a:spcAft>
                <a:spcPts val="0"/>
              </a:spcAft>
              <a:buNone/>
            </a:pPr>
            <a:r>
              <a:t/>
            </a:r>
            <a:endParaRPr>
              <a:solidFill>
                <a:schemeClr val="dk1"/>
              </a:solidFill>
              <a:latin typeface="Anybody Medium"/>
              <a:ea typeface="Anybody Medium"/>
              <a:cs typeface="Anybody Medium"/>
              <a:sym typeface="Anybody Medium"/>
            </a:endParaRPr>
          </a:p>
          <a:p>
            <a:pPr indent="-317500" lvl="0" marL="457200" rtl="0" algn="l">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Automation Advantage: Faster and more accurate than manual data collection.</a:t>
            </a:r>
            <a:endParaRPr>
              <a:solidFill>
                <a:schemeClr val="dk1"/>
              </a:solidFill>
              <a:latin typeface="Anybody Medium"/>
              <a:ea typeface="Anybody Medium"/>
              <a:cs typeface="Anybody Medium"/>
              <a:sym typeface="Anybody Medium"/>
            </a:endParaRPr>
          </a:p>
          <a:p>
            <a:pPr indent="0" lvl="0" marL="914400" rtl="0" algn="l">
              <a:lnSpc>
                <a:spcPct val="150000"/>
              </a:lnSpc>
              <a:spcBef>
                <a:spcPts val="0"/>
              </a:spcBef>
              <a:spcAft>
                <a:spcPts val="0"/>
              </a:spcAft>
              <a:buNone/>
            </a:pPr>
            <a:r>
              <a:t/>
            </a:r>
            <a:endParaRPr>
              <a:solidFill>
                <a:schemeClr val="dk1"/>
              </a:solidFill>
              <a:latin typeface="Anybody Medium"/>
              <a:ea typeface="Anybody Medium"/>
              <a:cs typeface="Anybody Medium"/>
              <a:sym typeface="Anybody Medium"/>
            </a:endParaRPr>
          </a:p>
          <a:p>
            <a:pPr indent="-317500" lvl="0" marL="457200" rtl="0" algn="l">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Data Transformation: Turning non-tabular or unstructured web data into structured formats.</a:t>
            </a:r>
            <a:endParaRPr>
              <a:solidFill>
                <a:schemeClr val="dk1"/>
              </a:solidFill>
              <a:latin typeface="Anybody Medium"/>
              <a:ea typeface="Anybody Medium"/>
              <a:cs typeface="Anybody Medium"/>
              <a:sym typeface="Anybody Medium"/>
            </a:endParaRPr>
          </a:p>
          <a:p>
            <a:pPr indent="0" lvl="0" marL="914400" rtl="0" algn="l">
              <a:lnSpc>
                <a:spcPct val="150000"/>
              </a:lnSpc>
              <a:spcBef>
                <a:spcPts val="0"/>
              </a:spcBef>
              <a:spcAft>
                <a:spcPts val="0"/>
              </a:spcAft>
              <a:buNone/>
            </a:pPr>
            <a:r>
              <a:t/>
            </a:r>
            <a:endParaRPr>
              <a:solidFill>
                <a:schemeClr val="dk1"/>
              </a:solidFill>
              <a:latin typeface="Anybody Medium"/>
              <a:ea typeface="Anybody Medium"/>
              <a:cs typeface="Anybody Medium"/>
              <a:sym typeface="Anybody Medium"/>
            </a:endParaRPr>
          </a:p>
          <a:p>
            <a:pPr indent="-317500" lvl="0" marL="457200" rtl="0" algn="l">
              <a:lnSpc>
                <a:spcPct val="150000"/>
              </a:lnSpc>
              <a:spcBef>
                <a:spcPts val="0"/>
              </a:spcBef>
              <a:spcAft>
                <a:spcPts val="0"/>
              </a:spcAft>
              <a:buClr>
                <a:schemeClr val="dk1"/>
              </a:buClr>
              <a:buSzPts val="1400"/>
              <a:buFont typeface="Anybody Medium"/>
              <a:buChar char="❏"/>
            </a:pPr>
            <a:r>
              <a:rPr lang="en">
                <a:solidFill>
                  <a:schemeClr val="dk1"/>
                </a:solidFill>
                <a:latin typeface="Anybody Medium"/>
                <a:ea typeface="Anybody Medium"/>
                <a:cs typeface="Anybody Medium"/>
                <a:sym typeface="Anybody Medium"/>
              </a:rPr>
              <a:t>Versatile Applications: Useful for competitive analysis, market research, and more.</a:t>
            </a:r>
            <a:endParaRPr>
              <a:solidFill>
                <a:schemeClr val="dk1"/>
              </a:solidFill>
              <a:latin typeface="Anybody Medium"/>
              <a:ea typeface="Anybody Medium"/>
              <a:cs typeface="Anybody Medium"/>
              <a:sym typeface="Anybody Medium"/>
            </a:endParaRPr>
          </a:p>
        </p:txBody>
      </p:sp>
      <p:sp>
        <p:nvSpPr>
          <p:cNvPr id="263" name="Google Shape;263;g2c7a83671d2_1_0"/>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pic>
        <p:nvPicPr>
          <p:cNvPr id="264" name="Google Shape;264;g2c7a83671d2_1_0"/>
          <p:cNvPicPr preferRelativeResize="0"/>
          <p:nvPr/>
        </p:nvPicPr>
        <p:blipFill>
          <a:blip r:embed="rId3">
            <a:alphaModFix/>
          </a:blip>
          <a:stretch>
            <a:fillRect/>
          </a:stretch>
        </p:blipFill>
        <p:spPr>
          <a:xfrm>
            <a:off x="5583225" y="1564875"/>
            <a:ext cx="2876900" cy="22084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c782d502d6_1_13"/>
          <p:cNvSpPr txBox="1"/>
          <p:nvPr>
            <p:ph type="title"/>
          </p:nvPr>
        </p:nvSpPr>
        <p:spPr>
          <a:xfrm flipH="1">
            <a:off x="2182025" y="1114425"/>
            <a:ext cx="5184000" cy="31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a:t>Beautiful Soup Overview &amp; Applications</a:t>
            </a:r>
            <a:endParaRPr/>
          </a:p>
          <a:p>
            <a:pPr indent="0" lvl="0" marL="0" rtl="0" algn="r">
              <a:lnSpc>
                <a:spcPct val="100000"/>
              </a:lnSpc>
              <a:spcBef>
                <a:spcPts val="0"/>
              </a:spcBef>
              <a:spcAft>
                <a:spcPts val="0"/>
              </a:spcAft>
              <a:buClr>
                <a:schemeClr val="dk1"/>
              </a:buClr>
              <a:buSzPts val="1100"/>
              <a:buFont typeface="Arial"/>
              <a:buNone/>
            </a:pPr>
            <a:r>
              <a:t/>
            </a:r>
            <a:endParaRPr/>
          </a:p>
        </p:txBody>
      </p:sp>
      <p:sp>
        <p:nvSpPr>
          <p:cNvPr id="270" name="Google Shape;270;g2c782d502d6_1_13"/>
          <p:cNvSpPr txBox="1"/>
          <p:nvPr>
            <p:ph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02</a:t>
            </a:r>
            <a:endParaRPr/>
          </a:p>
        </p:txBody>
      </p:sp>
      <p:cxnSp>
        <p:nvCxnSpPr>
          <p:cNvPr id="271" name="Google Shape;271;g2c782d502d6_1_13"/>
          <p:cNvCxnSpPr/>
          <p:nvPr/>
        </p:nvCxnSpPr>
        <p:spPr>
          <a:xfrm rot="10800000">
            <a:off x="2018712" y="3600175"/>
            <a:ext cx="6405300" cy="0"/>
          </a:xfrm>
          <a:prstGeom prst="straightConnector1">
            <a:avLst/>
          </a:prstGeom>
          <a:noFill/>
          <a:ln cap="flat" cmpd="sng" w="9525">
            <a:solidFill>
              <a:schemeClr val="dk1"/>
            </a:solidFill>
            <a:prstDash val="solid"/>
            <a:round/>
            <a:headEnd len="sm" w="sm" type="none"/>
            <a:tailEnd len="sm" w="sm" type="none"/>
          </a:ln>
        </p:spPr>
      </p:cxnSp>
      <p:grpSp>
        <p:nvGrpSpPr>
          <p:cNvPr id="272" name="Google Shape;272;g2c782d502d6_1_13"/>
          <p:cNvGrpSpPr/>
          <p:nvPr/>
        </p:nvGrpSpPr>
        <p:grpSpPr>
          <a:xfrm flipH="1">
            <a:off x="8222573" y="355031"/>
            <a:ext cx="402887" cy="369933"/>
            <a:chOff x="6985497" y="307000"/>
            <a:chExt cx="1545405" cy="1419000"/>
          </a:xfrm>
        </p:grpSpPr>
        <p:sp>
          <p:nvSpPr>
            <p:cNvPr id="273" name="Google Shape;273;g2c782d502d6_1_13"/>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2c782d502d6_1_13"/>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2c782d502d6_1_13"/>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2c782d502d6_1_13"/>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c782d502d6_1_13"/>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c782d502d6_1_13"/>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9" name="Google Shape;279;g2c782d502d6_1_13"/>
          <p:cNvPicPr preferRelativeResize="0"/>
          <p:nvPr/>
        </p:nvPicPr>
        <p:blipFill rotWithShape="1">
          <a:blip r:embed="rId3">
            <a:alphaModFix/>
          </a:blip>
          <a:srcRect b="0" l="0" r="0" t="0"/>
          <a:stretch/>
        </p:blipFill>
        <p:spPr>
          <a:xfrm>
            <a:off x="11" y="12"/>
            <a:ext cx="2014201" cy="51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c7aa79a071_0_19"/>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Beautiful Soup</a:t>
            </a:r>
            <a:endParaRPr/>
          </a:p>
        </p:txBody>
      </p:sp>
      <p:sp>
        <p:nvSpPr>
          <p:cNvPr id="285" name="Google Shape;285;g2c7aa79a071_0_19"/>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sp>
        <p:nvSpPr>
          <p:cNvPr id="286" name="Google Shape;286;g2c7aa79a071_0_19"/>
          <p:cNvSpPr txBox="1"/>
          <p:nvPr/>
        </p:nvSpPr>
        <p:spPr>
          <a:xfrm>
            <a:off x="307825" y="921325"/>
            <a:ext cx="6902700" cy="31239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Parser: Beautiful Soup breaks down HTML/XML for easy navigation.</a:t>
            </a:r>
            <a:endParaRPr sz="1700">
              <a:solidFill>
                <a:schemeClr val="dk1"/>
              </a:solidFill>
              <a:latin typeface="Anybody Medium"/>
              <a:ea typeface="Anybody Medium"/>
              <a:cs typeface="Anybody Medium"/>
              <a:sym typeface="Anybody Medium"/>
            </a:endParaRPr>
          </a:p>
          <a:p>
            <a:pPr indent="-336550" lvl="0" marL="457200" rtl="0" algn="l">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Selector: It targets specific webpage elements efficiently.</a:t>
            </a:r>
            <a:endParaRPr sz="1700">
              <a:solidFill>
                <a:schemeClr val="dk1"/>
              </a:solidFill>
              <a:latin typeface="Anybody Medium"/>
              <a:ea typeface="Anybody Medium"/>
              <a:cs typeface="Anybody Medium"/>
              <a:sym typeface="Anybody Medium"/>
            </a:endParaRPr>
          </a:p>
          <a:p>
            <a:pPr indent="-336550" lvl="0" marL="457200" rtl="0" algn="l">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Pythonic: Integrates with Python for scripting convenience.</a:t>
            </a:r>
            <a:endParaRPr sz="1700">
              <a:solidFill>
                <a:schemeClr val="dk1"/>
              </a:solidFill>
              <a:latin typeface="Anybody Medium"/>
              <a:ea typeface="Anybody Medium"/>
              <a:cs typeface="Anybody Medium"/>
              <a:sym typeface="Anybody Medium"/>
            </a:endParaRPr>
          </a:p>
          <a:p>
            <a:pPr indent="-336550" lvl="0" marL="457200" rtl="0" algn="l">
              <a:lnSpc>
                <a:spcPct val="150000"/>
              </a:lnSpc>
              <a:spcBef>
                <a:spcPts val="0"/>
              </a:spcBef>
              <a:spcAft>
                <a:spcPts val="0"/>
              </a:spcAft>
              <a:buClr>
                <a:schemeClr val="dk1"/>
              </a:buClr>
              <a:buSzPts val="1700"/>
              <a:buFont typeface="Anybody Medium"/>
              <a:buChar char="❏"/>
            </a:pPr>
            <a:r>
              <a:rPr lang="en" sz="1700">
                <a:solidFill>
                  <a:schemeClr val="dk1"/>
                </a:solidFill>
                <a:latin typeface="Anybody Medium"/>
                <a:ea typeface="Anybody Medium"/>
                <a:cs typeface="Anybody Medium"/>
                <a:sym typeface="Anybody Medium"/>
              </a:rPr>
              <a:t>Efficient: Streamlines data extraction from web content.</a:t>
            </a:r>
            <a:endParaRPr sz="1700">
              <a:solidFill>
                <a:schemeClr val="dk1"/>
              </a:solidFill>
              <a:latin typeface="Anybody Medium"/>
              <a:ea typeface="Anybody Medium"/>
              <a:cs typeface="Anybody Medium"/>
              <a:sym typeface="Anybody Medium"/>
            </a:endParaRPr>
          </a:p>
        </p:txBody>
      </p:sp>
      <p:pic>
        <p:nvPicPr>
          <p:cNvPr id="287" name="Google Shape;287;g2c7aa79a071_0_19"/>
          <p:cNvPicPr preferRelativeResize="0"/>
          <p:nvPr/>
        </p:nvPicPr>
        <p:blipFill>
          <a:blip r:embed="rId3">
            <a:alphaModFix/>
          </a:blip>
          <a:stretch>
            <a:fillRect/>
          </a:stretch>
        </p:blipFill>
        <p:spPr>
          <a:xfrm>
            <a:off x="4486275" y="3633794"/>
            <a:ext cx="3924299" cy="168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c7aa79a071_0_3"/>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300"/>
              <a:t>Toolkit for Billionaire List (Wikipedia) Web Scraping</a:t>
            </a:r>
            <a:endParaRPr sz="2300"/>
          </a:p>
          <a:p>
            <a:pPr indent="0" lvl="0" marL="0" rtl="0" algn="l">
              <a:lnSpc>
                <a:spcPct val="100000"/>
              </a:lnSpc>
              <a:spcBef>
                <a:spcPts val="0"/>
              </a:spcBef>
              <a:spcAft>
                <a:spcPts val="0"/>
              </a:spcAft>
              <a:buSzPts val="3000"/>
              <a:buNone/>
            </a:pPr>
            <a:r>
              <a:t/>
            </a:r>
            <a:endParaRPr/>
          </a:p>
        </p:txBody>
      </p:sp>
      <p:sp>
        <p:nvSpPr>
          <p:cNvPr id="293" name="Google Shape;293;g2c7aa79a071_0_3"/>
          <p:cNvSpPr txBox="1"/>
          <p:nvPr/>
        </p:nvSpPr>
        <p:spPr>
          <a:xfrm>
            <a:off x="307825" y="970475"/>
            <a:ext cx="5331000" cy="33444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Beautiful Soup: For parsing HTML and XML documents.</a:t>
            </a:r>
            <a:endParaRPr sz="1700">
              <a:solidFill>
                <a:schemeClr val="dk1"/>
              </a:solidFill>
              <a:latin typeface="Anybody SemiBold"/>
              <a:ea typeface="Anybody SemiBold"/>
              <a:cs typeface="Anybody SemiBold"/>
              <a:sym typeface="Anybody SemiBold"/>
            </a:endParaRPr>
          </a:p>
          <a:p>
            <a:pPr indent="-336550" lvl="0" marL="457200" rtl="0" algn="l">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Requests: To make HTTP requests to Wikipedia.</a:t>
            </a:r>
            <a:endParaRPr sz="1700">
              <a:solidFill>
                <a:schemeClr val="dk1"/>
              </a:solidFill>
              <a:latin typeface="Anybody SemiBold"/>
              <a:ea typeface="Anybody SemiBold"/>
              <a:cs typeface="Anybody SemiBold"/>
              <a:sym typeface="Anybody SemiBold"/>
            </a:endParaRPr>
          </a:p>
          <a:p>
            <a:pPr indent="-336550" lvl="0" marL="457200" rtl="0" algn="l">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Pandas: For creating and manipulating data structures.</a:t>
            </a:r>
            <a:endParaRPr sz="1700">
              <a:solidFill>
                <a:schemeClr val="dk1"/>
              </a:solidFill>
              <a:latin typeface="Anybody SemiBold"/>
              <a:ea typeface="Anybody SemiBold"/>
              <a:cs typeface="Anybody SemiBold"/>
              <a:sym typeface="Anybody SemiBold"/>
            </a:endParaRPr>
          </a:p>
          <a:p>
            <a:pPr indent="-336550" lvl="0" marL="457200" rtl="0" algn="l">
              <a:lnSpc>
                <a:spcPct val="150000"/>
              </a:lnSpc>
              <a:spcBef>
                <a:spcPts val="0"/>
              </a:spcBef>
              <a:spcAft>
                <a:spcPts val="0"/>
              </a:spcAft>
              <a:buClr>
                <a:schemeClr val="dk1"/>
              </a:buClr>
              <a:buSzPts val="1700"/>
              <a:buFont typeface="Anybody SemiBold"/>
              <a:buChar char="❏"/>
            </a:pPr>
            <a:r>
              <a:rPr lang="en" sz="1700">
                <a:solidFill>
                  <a:schemeClr val="dk1"/>
                </a:solidFill>
                <a:latin typeface="Anybody SemiBold"/>
                <a:ea typeface="Anybody SemiBold"/>
                <a:cs typeface="Anybody SemiBold"/>
                <a:sym typeface="Anybody SemiBold"/>
              </a:rPr>
              <a:t>CSV Module: To save structured data into a CSV file.</a:t>
            </a:r>
            <a:endParaRPr sz="1700">
              <a:solidFill>
                <a:schemeClr val="dk1"/>
              </a:solidFill>
              <a:latin typeface="Anybody SemiBold"/>
              <a:ea typeface="Anybody SemiBold"/>
              <a:cs typeface="Anybody SemiBold"/>
              <a:sym typeface="Anybody SemiBold"/>
            </a:endParaRPr>
          </a:p>
          <a:p>
            <a:pPr indent="0" lvl="0" marL="0" rtl="0" algn="l">
              <a:lnSpc>
                <a:spcPct val="150000"/>
              </a:lnSpc>
              <a:spcBef>
                <a:spcPts val="0"/>
              </a:spcBef>
              <a:spcAft>
                <a:spcPts val="0"/>
              </a:spcAft>
              <a:buNone/>
            </a:pPr>
            <a:r>
              <a:t/>
            </a:r>
            <a:endParaRPr sz="2000">
              <a:solidFill>
                <a:schemeClr val="dk1"/>
              </a:solidFill>
              <a:latin typeface="Anybody SemiBold"/>
              <a:ea typeface="Anybody SemiBold"/>
              <a:cs typeface="Anybody SemiBold"/>
              <a:sym typeface="Anybody SemiBold"/>
            </a:endParaRPr>
          </a:p>
        </p:txBody>
      </p:sp>
      <p:sp>
        <p:nvSpPr>
          <p:cNvPr id="294" name="Google Shape;294;g2c7aa79a071_0_3"/>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pic>
        <p:nvPicPr>
          <p:cNvPr id="295" name="Google Shape;295;g2c7aa79a071_0_3"/>
          <p:cNvPicPr preferRelativeResize="0"/>
          <p:nvPr/>
        </p:nvPicPr>
        <p:blipFill>
          <a:blip r:embed="rId3">
            <a:alphaModFix/>
          </a:blip>
          <a:stretch>
            <a:fillRect/>
          </a:stretch>
        </p:blipFill>
        <p:spPr>
          <a:xfrm>
            <a:off x="6848625" y="2935703"/>
            <a:ext cx="1315400" cy="1085722"/>
          </a:xfrm>
          <a:prstGeom prst="rect">
            <a:avLst/>
          </a:prstGeom>
          <a:noFill/>
          <a:ln>
            <a:noFill/>
          </a:ln>
        </p:spPr>
      </p:pic>
      <p:pic>
        <p:nvPicPr>
          <p:cNvPr id="296" name="Google Shape;296;g2c7aa79a071_0_3"/>
          <p:cNvPicPr preferRelativeResize="0"/>
          <p:nvPr/>
        </p:nvPicPr>
        <p:blipFill>
          <a:blip r:embed="rId4">
            <a:alphaModFix/>
          </a:blip>
          <a:stretch>
            <a:fillRect/>
          </a:stretch>
        </p:blipFill>
        <p:spPr>
          <a:xfrm>
            <a:off x="5716023" y="3087366"/>
            <a:ext cx="871100" cy="934071"/>
          </a:xfrm>
          <a:prstGeom prst="rect">
            <a:avLst/>
          </a:prstGeom>
          <a:noFill/>
          <a:ln>
            <a:noFill/>
          </a:ln>
        </p:spPr>
      </p:pic>
      <p:pic>
        <p:nvPicPr>
          <p:cNvPr id="297" name="Google Shape;297;g2c7aa79a071_0_3"/>
          <p:cNvPicPr preferRelativeResize="0"/>
          <p:nvPr/>
        </p:nvPicPr>
        <p:blipFill>
          <a:blip r:embed="rId5">
            <a:alphaModFix/>
          </a:blip>
          <a:stretch>
            <a:fillRect/>
          </a:stretch>
        </p:blipFill>
        <p:spPr>
          <a:xfrm>
            <a:off x="5908775" y="4246600"/>
            <a:ext cx="2000525" cy="73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c7aa79a071_0_13"/>
          <p:cNvSpPr txBox="1"/>
          <p:nvPr>
            <p:ph idx="8" type="title"/>
          </p:nvPr>
        </p:nvSpPr>
        <p:spPr>
          <a:xfrm>
            <a:off x="307825" y="154000"/>
            <a:ext cx="8310000" cy="68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Process :</a:t>
            </a:r>
            <a:endParaRPr/>
          </a:p>
        </p:txBody>
      </p:sp>
      <p:sp>
        <p:nvSpPr>
          <p:cNvPr id="303" name="Google Shape;303;g2c7aa79a071_0_13"/>
          <p:cNvSpPr txBox="1"/>
          <p:nvPr/>
        </p:nvSpPr>
        <p:spPr>
          <a:xfrm>
            <a:off x="307825" y="970475"/>
            <a:ext cx="7140600" cy="38577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sz="1800">
              <a:solidFill>
                <a:schemeClr val="dk1"/>
              </a:solidFill>
              <a:latin typeface="Anybody Medium"/>
              <a:ea typeface="Anybody Medium"/>
              <a:cs typeface="Anybody Medium"/>
              <a:sym typeface="Anybody Medium"/>
            </a:endParaRPr>
          </a:p>
          <a:p>
            <a:pPr indent="-342900" lvl="0" marL="457200" rtl="0" algn="l">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Retrieve Content: Use requests to get the Wikipedia page HTML.</a:t>
            </a:r>
            <a:endParaRPr sz="1800">
              <a:solidFill>
                <a:schemeClr val="dk1"/>
              </a:solidFill>
              <a:latin typeface="Anybody Medium"/>
              <a:ea typeface="Anybody Medium"/>
              <a:cs typeface="Anybody Medium"/>
              <a:sym typeface="Anybody Medium"/>
            </a:endParaRPr>
          </a:p>
          <a:p>
            <a:pPr indent="0" lvl="0" marL="914400" rtl="0" algn="l">
              <a:spcBef>
                <a:spcPts val="0"/>
              </a:spcBef>
              <a:spcAft>
                <a:spcPts val="0"/>
              </a:spcAft>
              <a:buNone/>
            </a:pPr>
            <a:r>
              <a:t/>
            </a:r>
            <a:endParaRPr sz="1800">
              <a:solidFill>
                <a:schemeClr val="dk1"/>
              </a:solidFill>
              <a:latin typeface="Anybody Medium"/>
              <a:ea typeface="Anybody Medium"/>
              <a:cs typeface="Anybody Medium"/>
              <a:sym typeface="Anybody Medium"/>
            </a:endParaRPr>
          </a:p>
          <a:p>
            <a:pPr indent="-342900" lvl="0" marL="457200" rtl="0" algn="l">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Parse Webpage: Employ Beautiful Soup to navigate the HTML structure.</a:t>
            </a:r>
            <a:endParaRPr sz="1800">
              <a:solidFill>
                <a:schemeClr val="dk1"/>
              </a:solidFill>
              <a:latin typeface="Anybody Medium"/>
              <a:ea typeface="Anybody Medium"/>
              <a:cs typeface="Anybody Medium"/>
              <a:sym typeface="Anybody Medium"/>
            </a:endParaRPr>
          </a:p>
          <a:p>
            <a:pPr indent="0" lvl="0" marL="914400" rtl="0" algn="l">
              <a:spcBef>
                <a:spcPts val="0"/>
              </a:spcBef>
              <a:spcAft>
                <a:spcPts val="0"/>
              </a:spcAft>
              <a:buNone/>
            </a:pPr>
            <a:r>
              <a:t/>
            </a:r>
            <a:endParaRPr sz="1800">
              <a:solidFill>
                <a:schemeClr val="dk1"/>
              </a:solidFill>
              <a:latin typeface="Anybody Medium"/>
              <a:ea typeface="Anybody Medium"/>
              <a:cs typeface="Anybody Medium"/>
              <a:sym typeface="Anybody Medium"/>
            </a:endParaRPr>
          </a:p>
          <a:p>
            <a:pPr indent="-342900" lvl="0" marL="457200" rtl="0" algn="l">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Extract Data: Identify and pull table data of billionaires.</a:t>
            </a:r>
            <a:endParaRPr sz="1800">
              <a:solidFill>
                <a:schemeClr val="dk1"/>
              </a:solidFill>
              <a:latin typeface="Anybody Medium"/>
              <a:ea typeface="Anybody Medium"/>
              <a:cs typeface="Anybody Medium"/>
              <a:sym typeface="Anybody Medium"/>
            </a:endParaRPr>
          </a:p>
          <a:p>
            <a:pPr indent="0" lvl="0" marL="914400" rtl="0" algn="l">
              <a:spcBef>
                <a:spcPts val="0"/>
              </a:spcBef>
              <a:spcAft>
                <a:spcPts val="0"/>
              </a:spcAft>
              <a:buNone/>
            </a:pPr>
            <a:r>
              <a:t/>
            </a:r>
            <a:endParaRPr sz="1800">
              <a:solidFill>
                <a:schemeClr val="dk1"/>
              </a:solidFill>
              <a:latin typeface="Anybody Medium"/>
              <a:ea typeface="Anybody Medium"/>
              <a:cs typeface="Anybody Medium"/>
              <a:sym typeface="Anybody Medium"/>
            </a:endParaRPr>
          </a:p>
          <a:p>
            <a:pPr indent="-342900" lvl="0" marL="457200" rtl="0" algn="l">
              <a:spcBef>
                <a:spcPts val="0"/>
              </a:spcBef>
              <a:spcAft>
                <a:spcPts val="0"/>
              </a:spcAft>
              <a:buClr>
                <a:schemeClr val="dk1"/>
              </a:buClr>
              <a:buSzPts val="1800"/>
              <a:buFont typeface="Anybody Medium"/>
              <a:buChar char="❏"/>
            </a:pPr>
            <a:r>
              <a:rPr lang="en" sz="1800">
                <a:solidFill>
                  <a:schemeClr val="dk1"/>
                </a:solidFill>
                <a:latin typeface="Anybody Medium"/>
                <a:ea typeface="Anybody Medium"/>
                <a:cs typeface="Anybody Medium"/>
                <a:sym typeface="Anybody Medium"/>
              </a:rPr>
              <a:t>Save Data: Organize data with Pandas and write to CSV file.</a:t>
            </a:r>
            <a:endParaRPr sz="1800">
              <a:solidFill>
                <a:schemeClr val="dk1"/>
              </a:solidFill>
              <a:latin typeface="Anybody Medium"/>
              <a:ea typeface="Anybody Medium"/>
              <a:cs typeface="Anybody Medium"/>
              <a:sym typeface="Anybody Medium"/>
            </a:endParaRPr>
          </a:p>
        </p:txBody>
      </p:sp>
      <p:sp>
        <p:nvSpPr>
          <p:cNvPr id="304" name="Google Shape;304;g2c7aa79a071_0_13"/>
          <p:cNvSpPr txBox="1"/>
          <p:nvPr/>
        </p:nvSpPr>
        <p:spPr>
          <a:xfrm>
            <a:off x="582275" y="3238950"/>
            <a:ext cx="74847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