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7559675" cx="10080625"/>
  <p:notesSz cx="7772400" cy="10025050"/>
  <p:embeddedFontLst>
    <p:embeddedFont>
      <p:font typeface="Quantic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41" roundtripDataSignature="AMtx7mhORuKCeys5cQVlp5r3Hb+ayvI/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Quantico-boldItalic.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Quantic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Quantico-italic.fntdata"/><Relationship Id="rId16" Type="http://schemas.openxmlformats.org/officeDocument/2006/relationships/slide" Target="slides/slide11.xml"/><Relationship Id="rId38" Type="http://schemas.openxmlformats.org/officeDocument/2006/relationships/font" Target="fonts/Quantic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 name="Google Shape;4;n"/>
          <p:cNvSpPr txBox="1"/>
          <p:nvPr>
            <p:ph idx="1" type="body"/>
          </p:nvPr>
        </p:nvSpPr>
        <p:spPr>
          <a:xfrm>
            <a:off x="1185863" y="4772025"/>
            <a:ext cx="5405437" cy="381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4" name="Google Shape;44;p1:notes"/>
          <p:cNvSpPr txBox="1"/>
          <p:nvPr>
            <p:ph idx="1" type="body"/>
          </p:nvPr>
        </p:nvSpPr>
        <p:spPr>
          <a:xfrm>
            <a:off x="1185863" y="4772025"/>
            <a:ext cx="5405437" cy="381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45" name="Google Shape;45;p1:notes"/>
          <p:cNvSpPr txBox="1"/>
          <p:nvPr>
            <p:ph idx="3" type="hdr"/>
          </p:nvPr>
        </p:nvSpPr>
        <p:spPr>
          <a:xfrm>
            <a:off x="0" y="0"/>
            <a:ext cx="3368675" cy="501650"/>
          </a:xfrm>
          <a:prstGeom prst="rect">
            <a:avLst/>
          </a:prstGeom>
          <a:noFill/>
          <a:ln>
            <a:noFill/>
          </a:ln>
        </p:spPr>
        <p:txBody>
          <a:bodyPr anchorCtr="0" anchor="t" bIns="50850" lIns="101700" spcFirstLastPara="1" rIns="101700" wrap="square" tIns="5085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6" name="Google Shape;46;p1:notes"/>
          <p:cNvSpPr txBox="1"/>
          <p:nvPr>
            <p:ph idx="11" type="ftr"/>
          </p:nvPr>
        </p:nvSpPr>
        <p:spPr>
          <a:xfrm>
            <a:off x="0" y="9521825"/>
            <a:ext cx="3368675" cy="501650"/>
          </a:xfrm>
          <a:prstGeom prst="rect">
            <a:avLst/>
          </a:prstGeom>
          <a:noFill/>
          <a:ln>
            <a:noFill/>
          </a:ln>
        </p:spPr>
        <p:txBody>
          <a:bodyPr anchorCtr="0" anchor="t" bIns="50850" lIns="101700" spcFirstLastPara="1" rIns="101700" wrap="square" tIns="5085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2: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22" name="Google Shape;122;p12: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3: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28" name="Google Shape;128;p13: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4: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36" name="Google Shape;136;p14: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5: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42" name="Google Shape;142;p15: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6: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48" name="Google Shape;148;p16: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7: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54" name="Google Shape;154;p17: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8: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60" name="Google Shape;160;p18: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9: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66" name="Google Shape;166;p19: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d0280f043b_0_19:notes"/>
          <p:cNvSpPr/>
          <p:nvPr>
            <p:ph idx="2" type="sldImg"/>
          </p:nvPr>
        </p:nvSpPr>
        <p:spPr>
          <a:xfrm>
            <a:off x="1597025" y="1004888"/>
            <a:ext cx="4576800" cy="34323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d0280f043b_0_19:notes"/>
          <p:cNvSpPr txBox="1"/>
          <p:nvPr>
            <p:ph idx="1" type="body"/>
          </p:nvPr>
        </p:nvSpPr>
        <p:spPr>
          <a:xfrm>
            <a:off x="1185863" y="4772025"/>
            <a:ext cx="5405400"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0280f043b_0_24:notes"/>
          <p:cNvSpPr/>
          <p:nvPr>
            <p:ph idx="2" type="sldImg"/>
          </p:nvPr>
        </p:nvSpPr>
        <p:spPr>
          <a:xfrm>
            <a:off x="1597025" y="1004888"/>
            <a:ext cx="4576800" cy="34323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d0280f043b_0_24:notes"/>
          <p:cNvSpPr txBox="1"/>
          <p:nvPr>
            <p:ph idx="1" type="body"/>
          </p:nvPr>
        </p:nvSpPr>
        <p:spPr>
          <a:xfrm>
            <a:off x="1185863" y="4772025"/>
            <a:ext cx="5405400"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2" name="Google Shape;62;p2: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d0280f043b_0_28:notes"/>
          <p:cNvSpPr/>
          <p:nvPr>
            <p:ph idx="2" type="sldImg"/>
          </p:nvPr>
        </p:nvSpPr>
        <p:spPr>
          <a:xfrm>
            <a:off x="1597025" y="1004888"/>
            <a:ext cx="4576800" cy="34323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d0280f043b_0_28:notes"/>
          <p:cNvSpPr txBox="1"/>
          <p:nvPr>
            <p:ph idx="1" type="body"/>
          </p:nvPr>
        </p:nvSpPr>
        <p:spPr>
          <a:xfrm>
            <a:off x="1185863" y="4772025"/>
            <a:ext cx="5405400"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0280f043b_0_32:notes"/>
          <p:cNvSpPr/>
          <p:nvPr>
            <p:ph idx="2" type="sldImg"/>
          </p:nvPr>
        </p:nvSpPr>
        <p:spPr>
          <a:xfrm>
            <a:off x="1597025" y="1004888"/>
            <a:ext cx="4576800" cy="34323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d0280f043b_0_32:notes"/>
          <p:cNvSpPr txBox="1"/>
          <p:nvPr>
            <p:ph idx="1" type="body"/>
          </p:nvPr>
        </p:nvSpPr>
        <p:spPr>
          <a:xfrm>
            <a:off x="1185863" y="4772025"/>
            <a:ext cx="5405400"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0: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93" name="Google Shape;193;p20: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1: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99" name="Google Shape;199;p21: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2: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04" name="Google Shape;204;p22: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3: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09" name="Google Shape;209;p23: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4: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14" name="Google Shape;214;p24: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5: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19" name="Google Shape;219;p25: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6: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25" name="Google Shape;225;p26: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7: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30" name="Google Shape;230;p27: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8" name="Google Shape;68;p3: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8: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36" name="Google Shape;236;p28: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9: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42" name="Google Shape;242;p29: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74" name="Google Shape;74;p4: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80" name="Google Shape;80;p5: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86" name="Google Shape;86;p6: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93" name="Google Shape;93;p7: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11" name="Google Shape;111;p8: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0280f043b_0_8:notes"/>
          <p:cNvSpPr/>
          <p:nvPr>
            <p:ph idx="2" type="sldImg"/>
          </p:nvPr>
        </p:nvSpPr>
        <p:spPr>
          <a:xfrm>
            <a:off x="1597025" y="1004888"/>
            <a:ext cx="4576800" cy="34323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d0280f043b_0_8:notes"/>
          <p:cNvSpPr txBox="1"/>
          <p:nvPr>
            <p:ph idx="1" type="body"/>
          </p:nvPr>
        </p:nvSpPr>
        <p:spPr>
          <a:xfrm>
            <a:off x="1185863" y="4772025"/>
            <a:ext cx="5405400"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6" name="Shape 6"/>
        <p:cNvGrpSpPr/>
        <p:nvPr/>
      </p:nvGrpSpPr>
      <p:grpSpPr>
        <a:xfrm>
          <a:off x="0" y="0"/>
          <a:ext cx="0" cy="0"/>
          <a:chOff x="0" y="0"/>
          <a:chExt cx="0" cy="0"/>
        </a:xfrm>
      </p:grpSpPr>
      <p:sp>
        <p:nvSpPr>
          <p:cNvPr id="7" name="Google Shape;7;p31"/>
          <p:cNvSpPr txBox="1"/>
          <p:nvPr>
            <p:ph type="title"/>
          </p:nvPr>
        </p:nvSpPr>
        <p:spPr>
          <a:xfrm>
            <a:off x="504825" y="303213"/>
            <a:ext cx="9072563" cy="1258887"/>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9pPr>
          </a:lstStyle>
          <a:p/>
        </p:txBody>
      </p:sp>
      <p:sp>
        <p:nvSpPr>
          <p:cNvPr id="8" name="Google Shape;8;p31"/>
          <p:cNvSpPr txBox="1"/>
          <p:nvPr>
            <p:ph idx="1" type="body"/>
          </p:nvPr>
        </p:nvSpPr>
        <p:spPr>
          <a:xfrm>
            <a:off x="504825" y="1763713"/>
            <a:ext cx="9072563" cy="4989512"/>
          </a:xfrm>
          <a:prstGeom prst="rect">
            <a:avLst/>
          </a:prstGeom>
          <a:noFill/>
          <a:ln>
            <a:noFill/>
          </a:ln>
        </p:spPr>
        <p:txBody>
          <a:bodyPr anchorCtr="0" anchor="t" bIns="45700" lIns="91425" spcFirstLastPara="1" rIns="91425" wrap="square" tIns="45700">
            <a:noAutofit/>
          </a:bodyPr>
          <a:lstStyle>
            <a:lvl1pPr indent="-320040" lvl="0" marL="457200" marR="0" rtl="0" algn="l">
              <a:lnSpc>
                <a:spcPct val="100000"/>
              </a:lnSpc>
              <a:spcBef>
                <a:spcPts val="0"/>
              </a:spcBef>
              <a:spcAft>
                <a:spcPts val="0"/>
              </a:spcAft>
              <a:buClr>
                <a:srgbClr val="000000"/>
              </a:buClr>
              <a:buSzPts val="1440"/>
              <a:buFont typeface="Arial"/>
              <a:buChar char="&quot;"/>
              <a:defRPr b="0" i="0" sz="3200" u="none" cap="none" strike="noStrike">
                <a:solidFill>
                  <a:srgbClr val="000000"/>
                </a:solidFill>
                <a:latin typeface="Times"/>
                <a:ea typeface="Times"/>
                <a:cs typeface="Times"/>
                <a:sym typeface="Times"/>
              </a:defRPr>
            </a:lvl1pPr>
            <a:lvl2pPr indent="-361950" lvl="1" marL="914400" marR="0" rtl="0" algn="l">
              <a:lnSpc>
                <a:spcPct val="100000"/>
              </a:lnSpc>
              <a:spcBef>
                <a:spcPts val="1413"/>
              </a:spcBef>
              <a:spcAft>
                <a:spcPts val="0"/>
              </a:spcAft>
              <a:buClr>
                <a:srgbClr val="000000"/>
              </a:buClr>
              <a:buSzPts val="2100"/>
              <a:buFont typeface="Arial"/>
              <a:buChar char=""/>
              <a:defRPr b="0" i="0" sz="2800" u="none" cap="none" strike="noStrike">
                <a:solidFill>
                  <a:srgbClr val="000000"/>
                </a:solidFill>
                <a:latin typeface="Times"/>
                <a:ea typeface="Times"/>
                <a:cs typeface="Times"/>
                <a:sym typeface="Times"/>
              </a:defRPr>
            </a:lvl2pPr>
            <a:lvl3pPr indent="-297180" lvl="2" marL="1371600" marR="0" rtl="0" algn="l">
              <a:lnSpc>
                <a:spcPct val="100000"/>
              </a:lnSpc>
              <a:spcBef>
                <a:spcPts val="1125"/>
              </a:spcBef>
              <a:spcAft>
                <a:spcPts val="0"/>
              </a:spcAft>
              <a:buClr>
                <a:srgbClr val="000000"/>
              </a:buClr>
              <a:buSzPts val="1080"/>
              <a:buFont typeface="Arial"/>
              <a:buChar char="&quot;"/>
              <a:defRPr b="0" i="0" sz="2400" u="none" cap="none" strike="noStrike">
                <a:solidFill>
                  <a:srgbClr val="000000"/>
                </a:solidFill>
                <a:latin typeface="Times"/>
                <a:ea typeface="Times"/>
                <a:cs typeface="Times"/>
                <a:sym typeface="Times"/>
              </a:defRPr>
            </a:lvl3pPr>
            <a:lvl4pPr indent="-323850" lvl="3" marL="1828800" marR="0" rtl="0" algn="l">
              <a:lnSpc>
                <a:spcPct val="100000"/>
              </a:lnSpc>
              <a:spcBef>
                <a:spcPts val="850"/>
              </a:spcBef>
              <a:spcAft>
                <a:spcPts val="0"/>
              </a:spcAft>
              <a:buClr>
                <a:srgbClr val="000000"/>
              </a:buClr>
              <a:buSzPts val="1500"/>
              <a:buFont typeface="Arial"/>
              <a:buChar char=""/>
              <a:defRPr b="0" i="0" sz="2000" u="none" cap="none" strike="noStrike">
                <a:solidFill>
                  <a:srgbClr val="000000"/>
                </a:solidFill>
                <a:latin typeface="Times"/>
                <a:ea typeface="Times"/>
                <a:cs typeface="Times"/>
                <a:sym typeface="Times"/>
              </a:defRPr>
            </a:lvl4pPr>
            <a:lvl5pPr indent="-285750" lvl="4" marL="2286000" marR="0" rtl="0" algn="l">
              <a:lnSpc>
                <a:spcPct val="100000"/>
              </a:lnSpc>
              <a:spcBef>
                <a:spcPts val="563"/>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5pPr>
            <a:lvl6pPr indent="-285750" lvl="5" marL="2743200" marR="0" rtl="0" algn="l">
              <a:lnSpc>
                <a:spcPct val="100000"/>
              </a:lnSpc>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6pPr>
            <a:lvl7pPr indent="-285750" lvl="6" marL="3200400" marR="0" rtl="0" algn="l">
              <a:lnSpc>
                <a:spcPct val="100000"/>
              </a:lnSpc>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7pPr>
            <a:lvl8pPr indent="-285750" lvl="7" marL="3657600" marR="0" rtl="0" algn="l">
              <a:lnSpc>
                <a:spcPct val="100000"/>
              </a:lnSpc>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8pPr>
            <a:lvl9pPr indent="-285750" lvl="8" marL="4114800" marR="0" rtl="0" algn="l">
              <a:lnSpc>
                <a:spcPct val="100000"/>
              </a:lnSpc>
              <a:spcBef>
                <a:spcPts val="275"/>
              </a:spcBef>
              <a:spcAft>
                <a:spcPts val="275"/>
              </a:spcAft>
              <a:buClr>
                <a:srgbClr val="000000"/>
              </a:buClr>
              <a:buSzPts val="900"/>
              <a:buFont typeface="Arial"/>
              <a:buChar char="&quot;"/>
              <a:defRPr b="0" i="0" sz="2000" u="none" cap="none" strike="noStrike">
                <a:solidFill>
                  <a:srgbClr val="000000"/>
                </a:solidFill>
                <a:latin typeface="Times"/>
                <a:ea typeface="Times"/>
                <a:cs typeface="Times"/>
                <a:sym typeface="Times"/>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36" name="Shape 36"/>
        <p:cNvGrpSpPr/>
        <p:nvPr/>
      </p:nvGrpSpPr>
      <p:grpSpPr>
        <a:xfrm>
          <a:off x="0" y="0"/>
          <a:ext cx="0" cy="0"/>
          <a:chOff x="0" y="0"/>
          <a:chExt cx="0" cy="0"/>
        </a:xfrm>
      </p:grpSpPr>
      <p:sp>
        <p:nvSpPr>
          <p:cNvPr id="37" name="Google Shape;37;p40"/>
          <p:cNvSpPr txBox="1"/>
          <p:nvPr>
            <p:ph type="title"/>
          </p:nvPr>
        </p:nvSpPr>
        <p:spPr>
          <a:xfrm>
            <a:off x="504825" y="303213"/>
            <a:ext cx="9072563" cy="1258887"/>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9pPr>
          </a:lstStyle>
          <a:p/>
        </p:txBody>
      </p:sp>
      <p:sp>
        <p:nvSpPr>
          <p:cNvPr id="38" name="Google Shape;38;p40"/>
          <p:cNvSpPr txBox="1"/>
          <p:nvPr>
            <p:ph idx="1" type="body"/>
          </p:nvPr>
        </p:nvSpPr>
        <p:spPr>
          <a:xfrm rot="5400000">
            <a:off x="2546351" y="-277812"/>
            <a:ext cx="4989512" cy="9072563"/>
          </a:xfrm>
          <a:prstGeom prst="rect">
            <a:avLst/>
          </a:prstGeom>
          <a:noFill/>
          <a:ln>
            <a:noFill/>
          </a:ln>
        </p:spPr>
        <p:txBody>
          <a:bodyPr anchorCtr="0" anchor="t" bIns="45700" lIns="91425" spcFirstLastPara="1" rIns="91425" wrap="square" tIns="45700">
            <a:noAutofit/>
          </a:bodyPr>
          <a:lstStyle>
            <a:lvl1pPr indent="-320040" lvl="0" marL="457200" marR="0" rtl="0" algn="l">
              <a:lnSpc>
                <a:spcPct val="100000"/>
              </a:lnSpc>
              <a:spcBef>
                <a:spcPts val="0"/>
              </a:spcBef>
              <a:spcAft>
                <a:spcPts val="0"/>
              </a:spcAft>
              <a:buClr>
                <a:srgbClr val="000000"/>
              </a:buClr>
              <a:buSzPts val="1440"/>
              <a:buFont typeface="Arial"/>
              <a:buChar char="&quot;"/>
              <a:defRPr b="0" i="0" sz="3200" u="none" cap="none" strike="noStrike">
                <a:solidFill>
                  <a:srgbClr val="000000"/>
                </a:solidFill>
                <a:latin typeface="Times"/>
                <a:ea typeface="Times"/>
                <a:cs typeface="Times"/>
                <a:sym typeface="Times"/>
              </a:defRPr>
            </a:lvl1pPr>
            <a:lvl2pPr indent="-361950" lvl="1" marL="914400" marR="0" rtl="0" algn="l">
              <a:lnSpc>
                <a:spcPct val="100000"/>
              </a:lnSpc>
              <a:spcBef>
                <a:spcPts val="1413"/>
              </a:spcBef>
              <a:spcAft>
                <a:spcPts val="0"/>
              </a:spcAft>
              <a:buClr>
                <a:srgbClr val="000000"/>
              </a:buClr>
              <a:buSzPts val="2100"/>
              <a:buFont typeface="Arial"/>
              <a:buChar char=""/>
              <a:defRPr b="0" i="0" sz="2800" u="none" cap="none" strike="noStrike">
                <a:solidFill>
                  <a:srgbClr val="000000"/>
                </a:solidFill>
                <a:latin typeface="Times"/>
                <a:ea typeface="Times"/>
                <a:cs typeface="Times"/>
                <a:sym typeface="Times"/>
              </a:defRPr>
            </a:lvl2pPr>
            <a:lvl3pPr indent="-297180" lvl="2" marL="1371600" marR="0" rtl="0" algn="l">
              <a:lnSpc>
                <a:spcPct val="100000"/>
              </a:lnSpc>
              <a:spcBef>
                <a:spcPts val="1125"/>
              </a:spcBef>
              <a:spcAft>
                <a:spcPts val="0"/>
              </a:spcAft>
              <a:buClr>
                <a:srgbClr val="000000"/>
              </a:buClr>
              <a:buSzPts val="1080"/>
              <a:buFont typeface="Arial"/>
              <a:buChar char="&quot;"/>
              <a:defRPr b="0" i="0" sz="2400" u="none" cap="none" strike="noStrike">
                <a:solidFill>
                  <a:srgbClr val="000000"/>
                </a:solidFill>
                <a:latin typeface="Times"/>
                <a:ea typeface="Times"/>
                <a:cs typeface="Times"/>
                <a:sym typeface="Times"/>
              </a:defRPr>
            </a:lvl3pPr>
            <a:lvl4pPr indent="-323850" lvl="3" marL="1828800" marR="0" rtl="0" algn="l">
              <a:lnSpc>
                <a:spcPct val="100000"/>
              </a:lnSpc>
              <a:spcBef>
                <a:spcPts val="850"/>
              </a:spcBef>
              <a:spcAft>
                <a:spcPts val="0"/>
              </a:spcAft>
              <a:buClr>
                <a:srgbClr val="000000"/>
              </a:buClr>
              <a:buSzPts val="1500"/>
              <a:buFont typeface="Arial"/>
              <a:buChar char=""/>
              <a:defRPr b="0" i="0" sz="2000" u="none" cap="none" strike="noStrike">
                <a:solidFill>
                  <a:srgbClr val="000000"/>
                </a:solidFill>
                <a:latin typeface="Times"/>
                <a:ea typeface="Times"/>
                <a:cs typeface="Times"/>
                <a:sym typeface="Times"/>
              </a:defRPr>
            </a:lvl4pPr>
            <a:lvl5pPr indent="-285750" lvl="4" marL="2286000" marR="0" rtl="0" algn="l">
              <a:lnSpc>
                <a:spcPct val="100000"/>
              </a:lnSpc>
              <a:spcBef>
                <a:spcPts val="563"/>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5pPr>
            <a:lvl6pPr indent="-285750" lvl="5" marL="2743200" marR="0" rtl="0" algn="l">
              <a:lnSpc>
                <a:spcPct val="100000"/>
              </a:lnSpc>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6pPr>
            <a:lvl7pPr indent="-285750" lvl="6" marL="3200400" marR="0" rtl="0" algn="l">
              <a:lnSpc>
                <a:spcPct val="100000"/>
              </a:lnSpc>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7pPr>
            <a:lvl8pPr indent="-285750" lvl="7" marL="3657600" marR="0" rtl="0" algn="l">
              <a:lnSpc>
                <a:spcPct val="100000"/>
              </a:lnSpc>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8pPr>
            <a:lvl9pPr indent="-285750" lvl="8" marL="4114800" marR="0" rtl="0" algn="l">
              <a:lnSpc>
                <a:spcPct val="100000"/>
              </a:lnSpc>
              <a:spcBef>
                <a:spcPts val="275"/>
              </a:spcBef>
              <a:spcAft>
                <a:spcPts val="275"/>
              </a:spcAft>
              <a:buClr>
                <a:srgbClr val="000000"/>
              </a:buClr>
              <a:buSzPts val="900"/>
              <a:buFont typeface="Arial"/>
              <a:buChar char="&quot;"/>
              <a:defRPr b="0" i="0" sz="2000" u="none" cap="none" strike="noStrike">
                <a:solidFill>
                  <a:srgbClr val="000000"/>
                </a:solidFill>
                <a:latin typeface="Times"/>
                <a:ea typeface="Times"/>
                <a:cs typeface="Times"/>
                <a:sym typeface="Time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39" name="Shape 39"/>
        <p:cNvGrpSpPr/>
        <p:nvPr/>
      </p:nvGrpSpPr>
      <p:grpSpPr>
        <a:xfrm>
          <a:off x="0" y="0"/>
          <a:ext cx="0" cy="0"/>
          <a:chOff x="0" y="0"/>
          <a:chExt cx="0" cy="0"/>
        </a:xfrm>
      </p:grpSpPr>
      <p:sp>
        <p:nvSpPr>
          <p:cNvPr id="40" name="Google Shape;40;p41"/>
          <p:cNvSpPr txBox="1"/>
          <p:nvPr>
            <p:ph type="title"/>
          </p:nvPr>
        </p:nvSpPr>
        <p:spPr>
          <a:xfrm rot="5400000">
            <a:off x="5218907" y="2394744"/>
            <a:ext cx="6450012" cy="22669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9pPr>
          </a:lstStyle>
          <a:p/>
        </p:txBody>
      </p:sp>
      <p:sp>
        <p:nvSpPr>
          <p:cNvPr id="41" name="Google Shape;41;p41"/>
          <p:cNvSpPr txBox="1"/>
          <p:nvPr>
            <p:ph idx="1" type="body"/>
          </p:nvPr>
        </p:nvSpPr>
        <p:spPr>
          <a:xfrm rot="5400000">
            <a:off x="606426" y="201612"/>
            <a:ext cx="6450012" cy="6653213"/>
          </a:xfrm>
          <a:prstGeom prst="rect">
            <a:avLst/>
          </a:prstGeom>
          <a:noFill/>
          <a:ln>
            <a:noFill/>
          </a:ln>
        </p:spPr>
        <p:txBody>
          <a:bodyPr anchorCtr="0" anchor="t" bIns="45700" lIns="91425" spcFirstLastPara="1" rIns="91425" wrap="square" tIns="45700">
            <a:noAutofit/>
          </a:bodyPr>
          <a:lstStyle>
            <a:lvl1pPr indent="-320040" lvl="0" marL="457200" marR="0" rtl="0" algn="l">
              <a:lnSpc>
                <a:spcPct val="100000"/>
              </a:lnSpc>
              <a:spcBef>
                <a:spcPts val="0"/>
              </a:spcBef>
              <a:spcAft>
                <a:spcPts val="0"/>
              </a:spcAft>
              <a:buClr>
                <a:srgbClr val="000000"/>
              </a:buClr>
              <a:buSzPts val="1440"/>
              <a:buFont typeface="Arial"/>
              <a:buChar char="&quot;"/>
              <a:defRPr b="0" i="0" sz="3200" u="none" cap="none" strike="noStrike">
                <a:solidFill>
                  <a:srgbClr val="000000"/>
                </a:solidFill>
                <a:latin typeface="Times"/>
                <a:ea typeface="Times"/>
                <a:cs typeface="Times"/>
                <a:sym typeface="Times"/>
              </a:defRPr>
            </a:lvl1pPr>
            <a:lvl2pPr indent="-361950" lvl="1" marL="914400" marR="0" rtl="0" algn="l">
              <a:lnSpc>
                <a:spcPct val="100000"/>
              </a:lnSpc>
              <a:spcBef>
                <a:spcPts val="1413"/>
              </a:spcBef>
              <a:spcAft>
                <a:spcPts val="0"/>
              </a:spcAft>
              <a:buClr>
                <a:srgbClr val="000000"/>
              </a:buClr>
              <a:buSzPts val="2100"/>
              <a:buFont typeface="Arial"/>
              <a:buChar char=""/>
              <a:defRPr b="0" i="0" sz="2800" u="none" cap="none" strike="noStrike">
                <a:solidFill>
                  <a:srgbClr val="000000"/>
                </a:solidFill>
                <a:latin typeface="Times"/>
                <a:ea typeface="Times"/>
                <a:cs typeface="Times"/>
                <a:sym typeface="Times"/>
              </a:defRPr>
            </a:lvl2pPr>
            <a:lvl3pPr indent="-297180" lvl="2" marL="1371600" marR="0" rtl="0" algn="l">
              <a:lnSpc>
                <a:spcPct val="100000"/>
              </a:lnSpc>
              <a:spcBef>
                <a:spcPts val="1125"/>
              </a:spcBef>
              <a:spcAft>
                <a:spcPts val="0"/>
              </a:spcAft>
              <a:buClr>
                <a:srgbClr val="000000"/>
              </a:buClr>
              <a:buSzPts val="1080"/>
              <a:buFont typeface="Arial"/>
              <a:buChar char="&quot;"/>
              <a:defRPr b="0" i="0" sz="2400" u="none" cap="none" strike="noStrike">
                <a:solidFill>
                  <a:srgbClr val="000000"/>
                </a:solidFill>
                <a:latin typeface="Times"/>
                <a:ea typeface="Times"/>
                <a:cs typeface="Times"/>
                <a:sym typeface="Times"/>
              </a:defRPr>
            </a:lvl3pPr>
            <a:lvl4pPr indent="-323850" lvl="3" marL="1828800" marR="0" rtl="0" algn="l">
              <a:lnSpc>
                <a:spcPct val="100000"/>
              </a:lnSpc>
              <a:spcBef>
                <a:spcPts val="850"/>
              </a:spcBef>
              <a:spcAft>
                <a:spcPts val="0"/>
              </a:spcAft>
              <a:buClr>
                <a:srgbClr val="000000"/>
              </a:buClr>
              <a:buSzPts val="1500"/>
              <a:buFont typeface="Arial"/>
              <a:buChar char=""/>
              <a:defRPr b="0" i="0" sz="2000" u="none" cap="none" strike="noStrike">
                <a:solidFill>
                  <a:srgbClr val="000000"/>
                </a:solidFill>
                <a:latin typeface="Times"/>
                <a:ea typeface="Times"/>
                <a:cs typeface="Times"/>
                <a:sym typeface="Times"/>
              </a:defRPr>
            </a:lvl4pPr>
            <a:lvl5pPr indent="-285750" lvl="4" marL="2286000" marR="0" rtl="0" algn="l">
              <a:lnSpc>
                <a:spcPct val="100000"/>
              </a:lnSpc>
              <a:spcBef>
                <a:spcPts val="563"/>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5pPr>
            <a:lvl6pPr indent="-285750" lvl="5" marL="2743200" marR="0" rtl="0" algn="l">
              <a:lnSpc>
                <a:spcPct val="100000"/>
              </a:lnSpc>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6pPr>
            <a:lvl7pPr indent="-285750" lvl="6" marL="3200400" marR="0" rtl="0" algn="l">
              <a:lnSpc>
                <a:spcPct val="100000"/>
              </a:lnSpc>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7pPr>
            <a:lvl8pPr indent="-285750" lvl="7" marL="3657600" marR="0" rtl="0" algn="l">
              <a:lnSpc>
                <a:spcPct val="100000"/>
              </a:lnSpc>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8pPr>
            <a:lvl9pPr indent="-285750" lvl="8" marL="4114800" marR="0" rtl="0" algn="l">
              <a:lnSpc>
                <a:spcPct val="100000"/>
              </a:lnSpc>
              <a:spcBef>
                <a:spcPts val="275"/>
              </a:spcBef>
              <a:spcAft>
                <a:spcPts val="275"/>
              </a:spcAft>
              <a:buClr>
                <a:srgbClr val="000000"/>
              </a:buClr>
              <a:buSzPts val="900"/>
              <a:buFont typeface="Arial"/>
              <a:buChar char="&quot;"/>
              <a:defRPr b="0" i="0" sz="2000" u="none" cap="none" strike="noStrike">
                <a:solidFill>
                  <a:srgbClr val="000000"/>
                </a:solidFill>
                <a:latin typeface="Times"/>
                <a:ea typeface="Times"/>
                <a:cs typeface="Times"/>
                <a:sym typeface="Time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0" name="Shape 10"/>
        <p:cNvGrpSpPr/>
        <p:nvPr/>
      </p:nvGrpSpPr>
      <p:grpSpPr>
        <a:xfrm>
          <a:off x="0" y="0"/>
          <a:ext cx="0" cy="0"/>
          <a:chOff x="0" y="0"/>
          <a:chExt cx="0" cy="0"/>
        </a:xfrm>
      </p:grpSpPr>
      <p:sp>
        <p:nvSpPr>
          <p:cNvPr id="11" name="Google Shape;11;p33"/>
          <p:cNvSpPr txBox="1"/>
          <p:nvPr>
            <p:ph type="ctrTitle"/>
          </p:nvPr>
        </p:nvSpPr>
        <p:spPr>
          <a:xfrm>
            <a:off x="755650" y="2347913"/>
            <a:ext cx="8569325" cy="1620837"/>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9pPr>
          </a:lstStyle>
          <a:p/>
        </p:txBody>
      </p:sp>
      <p:sp>
        <p:nvSpPr>
          <p:cNvPr id="12" name="Google Shape;12;p33"/>
          <p:cNvSpPr txBox="1"/>
          <p:nvPr>
            <p:ph idx="1" type="subTitle"/>
          </p:nvPr>
        </p:nvSpPr>
        <p:spPr>
          <a:xfrm>
            <a:off x="1512888" y="4283075"/>
            <a:ext cx="7056437" cy="1931988"/>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40"/>
              <a:buFont typeface="Arial"/>
              <a:buNone/>
              <a:defRPr b="0" i="0" sz="3200" u="none" cap="none" strike="noStrike">
                <a:solidFill>
                  <a:srgbClr val="000000"/>
                </a:solidFill>
                <a:latin typeface="Times"/>
                <a:ea typeface="Times"/>
                <a:cs typeface="Times"/>
                <a:sym typeface="Times"/>
              </a:defRPr>
            </a:lvl1pPr>
            <a:lvl2pPr lvl="1" marR="0" rtl="0" algn="ctr">
              <a:lnSpc>
                <a:spcPct val="100000"/>
              </a:lnSpc>
              <a:spcBef>
                <a:spcPts val="1413"/>
              </a:spcBef>
              <a:spcAft>
                <a:spcPts val="0"/>
              </a:spcAft>
              <a:buClr>
                <a:srgbClr val="000000"/>
              </a:buClr>
              <a:buSzPts val="2100"/>
              <a:buFont typeface="Arial"/>
              <a:buNone/>
              <a:defRPr b="0" i="0" sz="2800" u="none" cap="none" strike="noStrike">
                <a:solidFill>
                  <a:srgbClr val="000000"/>
                </a:solidFill>
                <a:latin typeface="Times"/>
                <a:ea typeface="Times"/>
                <a:cs typeface="Times"/>
                <a:sym typeface="Times"/>
              </a:defRPr>
            </a:lvl2pPr>
            <a:lvl3pPr lvl="2" marR="0" rtl="0" algn="ctr">
              <a:lnSpc>
                <a:spcPct val="100000"/>
              </a:lnSpc>
              <a:spcBef>
                <a:spcPts val="1125"/>
              </a:spcBef>
              <a:spcAft>
                <a:spcPts val="0"/>
              </a:spcAft>
              <a:buClr>
                <a:srgbClr val="000000"/>
              </a:buClr>
              <a:buSzPts val="1080"/>
              <a:buFont typeface="Arial"/>
              <a:buNone/>
              <a:defRPr b="0" i="0" sz="2400" u="none" cap="none" strike="noStrike">
                <a:solidFill>
                  <a:srgbClr val="000000"/>
                </a:solidFill>
                <a:latin typeface="Times"/>
                <a:ea typeface="Times"/>
                <a:cs typeface="Times"/>
                <a:sym typeface="Times"/>
              </a:defRPr>
            </a:lvl3pPr>
            <a:lvl4pPr lvl="3" marR="0" rtl="0" algn="ctr">
              <a:lnSpc>
                <a:spcPct val="100000"/>
              </a:lnSpc>
              <a:spcBef>
                <a:spcPts val="850"/>
              </a:spcBef>
              <a:spcAft>
                <a:spcPts val="0"/>
              </a:spcAft>
              <a:buClr>
                <a:srgbClr val="000000"/>
              </a:buClr>
              <a:buSzPts val="1500"/>
              <a:buFont typeface="Arial"/>
              <a:buNone/>
              <a:defRPr b="0" i="0" sz="2000" u="none" cap="none" strike="noStrike">
                <a:solidFill>
                  <a:srgbClr val="000000"/>
                </a:solidFill>
                <a:latin typeface="Times"/>
                <a:ea typeface="Times"/>
                <a:cs typeface="Times"/>
                <a:sym typeface="Times"/>
              </a:defRPr>
            </a:lvl4pPr>
            <a:lvl5pPr lvl="4" marR="0" rtl="0" algn="ctr">
              <a:lnSpc>
                <a:spcPct val="100000"/>
              </a:lnSpc>
              <a:spcBef>
                <a:spcPts val="563"/>
              </a:spcBef>
              <a:spcAft>
                <a:spcPts val="0"/>
              </a:spcAft>
              <a:buClr>
                <a:srgbClr val="000000"/>
              </a:buClr>
              <a:buSzPts val="900"/>
              <a:buFont typeface="Arial"/>
              <a:buNone/>
              <a:defRPr b="0" i="0" sz="2000" u="none" cap="none" strike="noStrike">
                <a:solidFill>
                  <a:srgbClr val="000000"/>
                </a:solidFill>
                <a:latin typeface="Times"/>
                <a:ea typeface="Times"/>
                <a:cs typeface="Times"/>
                <a:sym typeface="Times"/>
              </a:defRPr>
            </a:lvl5pPr>
            <a:lvl6pPr lvl="5" marR="0" rtl="0" algn="ctr">
              <a:lnSpc>
                <a:spcPct val="100000"/>
              </a:lnSpc>
              <a:spcBef>
                <a:spcPts val="275"/>
              </a:spcBef>
              <a:spcAft>
                <a:spcPts val="0"/>
              </a:spcAft>
              <a:buClr>
                <a:srgbClr val="000000"/>
              </a:buClr>
              <a:buSzPts val="900"/>
              <a:buFont typeface="Arial"/>
              <a:buNone/>
              <a:defRPr b="0" i="0" sz="2000" u="none" cap="none" strike="noStrike">
                <a:solidFill>
                  <a:srgbClr val="000000"/>
                </a:solidFill>
                <a:latin typeface="Times"/>
                <a:ea typeface="Times"/>
                <a:cs typeface="Times"/>
                <a:sym typeface="Times"/>
              </a:defRPr>
            </a:lvl6pPr>
            <a:lvl7pPr lvl="6" marR="0" rtl="0" algn="ctr">
              <a:lnSpc>
                <a:spcPct val="100000"/>
              </a:lnSpc>
              <a:spcBef>
                <a:spcPts val="275"/>
              </a:spcBef>
              <a:spcAft>
                <a:spcPts val="0"/>
              </a:spcAft>
              <a:buClr>
                <a:srgbClr val="000000"/>
              </a:buClr>
              <a:buSzPts val="900"/>
              <a:buFont typeface="Arial"/>
              <a:buNone/>
              <a:defRPr b="0" i="0" sz="2000" u="none" cap="none" strike="noStrike">
                <a:solidFill>
                  <a:srgbClr val="000000"/>
                </a:solidFill>
                <a:latin typeface="Times"/>
                <a:ea typeface="Times"/>
                <a:cs typeface="Times"/>
                <a:sym typeface="Times"/>
              </a:defRPr>
            </a:lvl7pPr>
            <a:lvl8pPr lvl="7" marR="0" rtl="0" algn="ctr">
              <a:lnSpc>
                <a:spcPct val="100000"/>
              </a:lnSpc>
              <a:spcBef>
                <a:spcPts val="275"/>
              </a:spcBef>
              <a:spcAft>
                <a:spcPts val="0"/>
              </a:spcAft>
              <a:buClr>
                <a:srgbClr val="000000"/>
              </a:buClr>
              <a:buSzPts val="900"/>
              <a:buFont typeface="Arial"/>
              <a:buNone/>
              <a:defRPr b="0" i="0" sz="2000" u="none" cap="none" strike="noStrike">
                <a:solidFill>
                  <a:srgbClr val="000000"/>
                </a:solidFill>
                <a:latin typeface="Times"/>
                <a:ea typeface="Times"/>
                <a:cs typeface="Times"/>
                <a:sym typeface="Times"/>
              </a:defRPr>
            </a:lvl8pPr>
            <a:lvl9pPr lvl="8" marR="0" rtl="0" algn="ctr">
              <a:lnSpc>
                <a:spcPct val="100000"/>
              </a:lnSpc>
              <a:spcBef>
                <a:spcPts val="275"/>
              </a:spcBef>
              <a:spcAft>
                <a:spcPts val="275"/>
              </a:spcAft>
              <a:buClr>
                <a:srgbClr val="000000"/>
              </a:buClr>
              <a:buSzPts val="900"/>
              <a:buFont typeface="Arial"/>
              <a:buNone/>
              <a:defRPr b="0" i="0" sz="2000" u="none" cap="none" strike="noStrike">
                <a:solidFill>
                  <a:srgbClr val="000000"/>
                </a:solidFill>
                <a:latin typeface="Times"/>
                <a:ea typeface="Times"/>
                <a:cs typeface="Times"/>
                <a:sym typeface="Time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3" name="Shape 13"/>
        <p:cNvGrpSpPr/>
        <p:nvPr/>
      </p:nvGrpSpPr>
      <p:grpSpPr>
        <a:xfrm>
          <a:off x="0" y="0"/>
          <a:ext cx="0" cy="0"/>
          <a:chOff x="0" y="0"/>
          <a:chExt cx="0" cy="0"/>
        </a:xfrm>
      </p:grpSpPr>
      <p:sp>
        <p:nvSpPr>
          <p:cNvPr id="14" name="Google Shape;14;p34"/>
          <p:cNvSpPr txBox="1"/>
          <p:nvPr>
            <p:ph type="title"/>
          </p:nvPr>
        </p:nvSpPr>
        <p:spPr>
          <a:xfrm>
            <a:off x="796925" y="4857750"/>
            <a:ext cx="8567738" cy="15017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4000" u="none" cap="none" strike="noStrike">
                <a:solidFill>
                  <a:srgbClr val="000000"/>
                </a:solidFill>
                <a:latin typeface="Times"/>
                <a:ea typeface="Times"/>
                <a:cs typeface="Times"/>
                <a:sym typeface="Times"/>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9pPr>
          </a:lstStyle>
          <a:p/>
        </p:txBody>
      </p:sp>
      <p:sp>
        <p:nvSpPr>
          <p:cNvPr id="15" name="Google Shape;15;p34"/>
          <p:cNvSpPr txBox="1"/>
          <p:nvPr>
            <p:ph idx="1" type="body"/>
          </p:nvPr>
        </p:nvSpPr>
        <p:spPr>
          <a:xfrm>
            <a:off x="796925" y="3203575"/>
            <a:ext cx="8567738" cy="1654175"/>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900"/>
              <a:buFont typeface="Arial"/>
              <a:buNone/>
              <a:defRPr b="0" i="0" sz="2000" u="none" cap="none" strike="noStrike">
                <a:solidFill>
                  <a:srgbClr val="000000"/>
                </a:solidFill>
                <a:latin typeface="Times"/>
                <a:ea typeface="Times"/>
                <a:cs typeface="Times"/>
                <a:sym typeface="Times"/>
              </a:defRPr>
            </a:lvl1pPr>
            <a:lvl2pPr indent="-228600" lvl="1" marL="914400" marR="0" rtl="0" algn="l">
              <a:lnSpc>
                <a:spcPct val="100000"/>
              </a:lnSpc>
              <a:spcBef>
                <a:spcPts val="1413"/>
              </a:spcBef>
              <a:spcAft>
                <a:spcPts val="0"/>
              </a:spcAft>
              <a:buClr>
                <a:srgbClr val="000000"/>
              </a:buClr>
              <a:buSzPts val="1350"/>
              <a:buFont typeface="Arial"/>
              <a:buNone/>
              <a:defRPr b="0" i="0" sz="1800" u="none" cap="none" strike="noStrike">
                <a:solidFill>
                  <a:srgbClr val="000000"/>
                </a:solidFill>
                <a:latin typeface="Times"/>
                <a:ea typeface="Times"/>
                <a:cs typeface="Times"/>
                <a:sym typeface="Times"/>
              </a:defRPr>
            </a:lvl2pPr>
            <a:lvl3pPr indent="-228600" lvl="2" marL="1371600" marR="0" rtl="0" algn="l">
              <a:lnSpc>
                <a:spcPct val="100000"/>
              </a:lnSpc>
              <a:spcBef>
                <a:spcPts val="1125"/>
              </a:spcBef>
              <a:spcAft>
                <a:spcPts val="0"/>
              </a:spcAft>
              <a:buClr>
                <a:srgbClr val="000000"/>
              </a:buClr>
              <a:buSzPts val="720"/>
              <a:buFont typeface="Arial"/>
              <a:buNone/>
              <a:defRPr b="0" i="0" sz="1600" u="none" cap="none" strike="noStrike">
                <a:solidFill>
                  <a:srgbClr val="000000"/>
                </a:solidFill>
                <a:latin typeface="Times"/>
                <a:ea typeface="Times"/>
                <a:cs typeface="Times"/>
                <a:sym typeface="Times"/>
              </a:defRPr>
            </a:lvl3pPr>
            <a:lvl4pPr indent="-228600" lvl="3" marL="1828800" marR="0" rtl="0" algn="l">
              <a:lnSpc>
                <a:spcPct val="100000"/>
              </a:lnSpc>
              <a:spcBef>
                <a:spcPts val="850"/>
              </a:spcBef>
              <a:spcAft>
                <a:spcPts val="0"/>
              </a:spcAft>
              <a:buClr>
                <a:srgbClr val="000000"/>
              </a:buClr>
              <a:buSzPts val="1050"/>
              <a:buFont typeface="Arial"/>
              <a:buNone/>
              <a:defRPr b="0" i="0" sz="1400" u="none" cap="none" strike="noStrike">
                <a:solidFill>
                  <a:srgbClr val="000000"/>
                </a:solidFill>
                <a:latin typeface="Times"/>
                <a:ea typeface="Times"/>
                <a:cs typeface="Times"/>
                <a:sym typeface="Times"/>
              </a:defRPr>
            </a:lvl4pPr>
            <a:lvl5pPr indent="-228600" lvl="4" marL="2286000" marR="0" rtl="0" algn="l">
              <a:lnSpc>
                <a:spcPct val="100000"/>
              </a:lnSpc>
              <a:spcBef>
                <a:spcPts val="563"/>
              </a:spcBef>
              <a:spcAft>
                <a:spcPts val="0"/>
              </a:spcAft>
              <a:buClr>
                <a:srgbClr val="000000"/>
              </a:buClr>
              <a:buSzPts val="630"/>
              <a:buFont typeface="Arial"/>
              <a:buNone/>
              <a:defRPr b="0" i="0" sz="1400" u="none" cap="none" strike="noStrike">
                <a:solidFill>
                  <a:srgbClr val="000000"/>
                </a:solidFill>
                <a:latin typeface="Times"/>
                <a:ea typeface="Times"/>
                <a:cs typeface="Times"/>
                <a:sym typeface="Times"/>
              </a:defRPr>
            </a:lvl5pPr>
            <a:lvl6pPr indent="-228600" lvl="5" marL="2743200" marR="0" rtl="0" algn="l">
              <a:lnSpc>
                <a:spcPct val="100000"/>
              </a:lnSpc>
              <a:spcBef>
                <a:spcPts val="275"/>
              </a:spcBef>
              <a:spcAft>
                <a:spcPts val="0"/>
              </a:spcAft>
              <a:buClr>
                <a:srgbClr val="000000"/>
              </a:buClr>
              <a:buSzPts val="630"/>
              <a:buFont typeface="Arial"/>
              <a:buNone/>
              <a:defRPr b="0" i="0" sz="1400" u="none" cap="none" strike="noStrike">
                <a:solidFill>
                  <a:srgbClr val="000000"/>
                </a:solidFill>
                <a:latin typeface="Times"/>
                <a:ea typeface="Times"/>
                <a:cs typeface="Times"/>
                <a:sym typeface="Times"/>
              </a:defRPr>
            </a:lvl6pPr>
            <a:lvl7pPr indent="-228600" lvl="6" marL="3200400" marR="0" rtl="0" algn="l">
              <a:lnSpc>
                <a:spcPct val="100000"/>
              </a:lnSpc>
              <a:spcBef>
                <a:spcPts val="275"/>
              </a:spcBef>
              <a:spcAft>
                <a:spcPts val="0"/>
              </a:spcAft>
              <a:buClr>
                <a:srgbClr val="000000"/>
              </a:buClr>
              <a:buSzPts val="630"/>
              <a:buFont typeface="Arial"/>
              <a:buNone/>
              <a:defRPr b="0" i="0" sz="1400" u="none" cap="none" strike="noStrike">
                <a:solidFill>
                  <a:srgbClr val="000000"/>
                </a:solidFill>
                <a:latin typeface="Times"/>
                <a:ea typeface="Times"/>
                <a:cs typeface="Times"/>
                <a:sym typeface="Times"/>
              </a:defRPr>
            </a:lvl7pPr>
            <a:lvl8pPr indent="-228600" lvl="7" marL="3657600" marR="0" rtl="0" algn="l">
              <a:lnSpc>
                <a:spcPct val="100000"/>
              </a:lnSpc>
              <a:spcBef>
                <a:spcPts val="275"/>
              </a:spcBef>
              <a:spcAft>
                <a:spcPts val="0"/>
              </a:spcAft>
              <a:buClr>
                <a:srgbClr val="000000"/>
              </a:buClr>
              <a:buSzPts val="630"/>
              <a:buFont typeface="Arial"/>
              <a:buNone/>
              <a:defRPr b="0" i="0" sz="1400" u="none" cap="none" strike="noStrike">
                <a:solidFill>
                  <a:srgbClr val="000000"/>
                </a:solidFill>
                <a:latin typeface="Times"/>
                <a:ea typeface="Times"/>
                <a:cs typeface="Times"/>
                <a:sym typeface="Times"/>
              </a:defRPr>
            </a:lvl8pPr>
            <a:lvl9pPr indent="-228600" lvl="8" marL="4114800" marR="0" rtl="0" algn="l">
              <a:lnSpc>
                <a:spcPct val="100000"/>
              </a:lnSpc>
              <a:spcBef>
                <a:spcPts val="275"/>
              </a:spcBef>
              <a:spcAft>
                <a:spcPts val="275"/>
              </a:spcAft>
              <a:buClr>
                <a:srgbClr val="000000"/>
              </a:buClr>
              <a:buSzPts val="630"/>
              <a:buFont typeface="Arial"/>
              <a:buNone/>
              <a:defRPr b="0" i="0" sz="1400" u="none" cap="none" strike="noStrike">
                <a:solidFill>
                  <a:srgbClr val="000000"/>
                </a:solidFill>
                <a:latin typeface="Times"/>
                <a:ea typeface="Times"/>
                <a:cs typeface="Times"/>
                <a:sym typeface="Time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16" name="Shape 16"/>
        <p:cNvGrpSpPr/>
        <p:nvPr/>
      </p:nvGrpSpPr>
      <p:grpSpPr>
        <a:xfrm>
          <a:off x="0" y="0"/>
          <a:ext cx="0" cy="0"/>
          <a:chOff x="0" y="0"/>
          <a:chExt cx="0" cy="0"/>
        </a:xfrm>
      </p:grpSpPr>
      <p:sp>
        <p:nvSpPr>
          <p:cNvPr id="17" name="Google Shape;17;p35"/>
          <p:cNvSpPr txBox="1"/>
          <p:nvPr>
            <p:ph type="title"/>
          </p:nvPr>
        </p:nvSpPr>
        <p:spPr>
          <a:xfrm>
            <a:off x="504825" y="303213"/>
            <a:ext cx="9072563" cy="1258887"/>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9pPr>
          </a:lstStyle>
          <a:p/>
        </p:txBody>
      </p:sp>
      <p:sp>
        <p:nvSpPr>
          <p:cNvPr id="18" name="Google Shape;18;p35"/>
          <p:cNvSpPr txBox="1"/>
          <p:nvPr>
            <p:ph idx="1" type="body"/>
          </p:nvPr>
        </p:nvSpPr>
        <p:spPr>
          <a:xfrm>
            <a:off x="504825" y="1763713"/>
            <a:ext cx="4459288" cy="4989512"/>
          </a:xfrm>
          <a:prstGeom prst="rect">
            <a:avLst/>
          </a:prstGeom>
          <a:noFill/>
          <a:ln>
            <a:noFill/>
          </a:ln>
        </p:spPr>
        <p:txBody>
          <a:bodyPr anchorCtr="0" anchor="t" bIns="45700" lIns="91425" spcFirstLastPara="1" rIns="91425" wrap="square" tIns="45700">
            <a:noAutofit/>
          </a:bodyPr>
          <a:lstStyle>
            <a:lvl1pPr indent="-308610" lvl="0" marL="457200" marR="0" rtl="0" algn="l">
              <a:lnSpc>
                <a:spcPct val="100000"/>
              </a:lnSpc>
              <a:spcBef>
                <a:spcPts val="0"/>
              </a:spcBef>
              <a:spcAft>
                <a:spcPts val="0"/>
              </a:spcAft>
              <a:buClr>
                <a:srgbClr val="000000"/>
              </a:buClr>
              <a:buSzPts val="1260"/>
              <a:buFont typeface="Arial"/>
              <a:buChar char="&quot;"/>
              <a:defRPr b="0" i="0" sz="2800" u="none" cap="none" strike="noStrike">
                <a:solidFill>
                  <a:srgbClr val="000000"/>
                </a:solidFill>
                <a:latin typeface="Times"/>
                <a:ea typeface="Times"/>
                <a:cs typeface="Times"/>
                <a:sym typeface="Times"/>
              </a:defRPr>
            </a:lvl1pPr>
            <a:lvl2pPr indent="-342900" lvl="1" marL="914400" marR="0" rtl="0" algn="l">
              <a:lnSpc>
                <a:spcPct val="100000"/>
              </a:lnSpc>
              <a:spcBef>
                <a:spcPts val="1413"/>
              </a:spcBef>
              <a:spcAft>
                <a:spcPts val="0"/>
              </a:spcAft>
              <a:buClr>
                <a:srgbClr val="000000"/>
              </a:buClr>
              <a:buSzPts val="1800"/>
              <a:buFont typeface="Arial"/>
              <a:buChar char=""/>
              <a:defRPr b="0" i="0" sz="2400" u="none" cap="none" strike="noStrike">
                <a:solidFill>
                  <a:srgbClr val="000000"/>
                </a:solidFill>
                <a:latin typeface="Times"/>
                <a:ea typeface="Times"/>
                <a:cs typeface="Times"/>
                <a:sym typeface="Times"/>
              </a:defRPr>
            </a:lvl2pPr>
            <a:lvl3pPr indent="-285750" lvl="2" marL="1371600" marR="0" rtl="0" algn="l">
              <a:lnSpc>
                <a:spcPct val="100000"/>
              </a:lnSpc>
              <a:spcBef>
                <a:spcPts val="112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3pPr>
            <a:lvl4pPr indent="-314325" lvl="3" marL="1828800" marR="0" rtl="0" algn="l">
              <a:lnSpc>
                <a:spcPct val="100000"/>
              </a:lnSpc>
              <a:spcBef>
                <a:spcPts val="850"/>
              </a:spcBef>
              <a:spcAft>
                <a:spcPts val="0"/>
              </a:spcAft>
              <a:buClr>
                <a:srgbClr val="000000"/>
              </a:buClr>
              <a:buSzPts val="1350"/>
              <a:buFont typeface="Arial"/>
              <a:buChar char=""/>
              <a:defRPr b="0" i="0" sz="1800" u="none" cap="none" strike="noStrike">
                <a:solidFill>
                  <a:srgbClr val="000000"/>
                </a:solidFill>
                <a:latin typeface="Times"/>
                <a:ea typeface="Times"/>
                <a:cs typeface="Times"/>
                <a:sym typeface="Times"/>
              </a:defRPr>
            </a:lvl4pPr>
            <a:lvl5pPr indent="-280035" lvl="4" marL="2286000" marR="0" rtl="0" algn="l">
              <a:lnSpc>
                <a:spcPct val="100000"/>
              </a:lnSpc>
              <a:spcBef>
                <a:spcPts val="563"/>
              </a:spcBef>
              <a:spcAft>
                <a:spcPts val="0"/>
              </a:spcAft>
              <a:buClr>
                <a:srgbClr val="000000"/>
              </a:buClr>
              <a:buSzPts val="810"/>
              <a:buFont typeface="Arial"/>
              <a:buChar char="&quot;"/>
              <a:defRPr b="0" i="0" sz="1800" u="none" cap="none" strike="noStrike">
                <a:solidFill>
                  <a:srgbClr val="000000"/>
                </a:solidFill>
                <a:latin typeface="Times"/>
                <a:ea typeface="Times"/>
                <a:cs typeface="Times"/>
                <a:sym typeface="Times"/>
              </a:defRPr>
            </a:lvl5pPr>
            <a:lvl6pPr indent="-280035" lvl="5" marL="2743200" marR="0" rtl="0" algn="l">
              <a:lnSpc>
                <a:spcPct val="100000"/>
              </a:lnSpc>
              <a:spcBef>
                <a:spcPts val="275"/>
              </a:spcBef>
              <a:spcAft>
                <a:spcPts val="0"/>
              </a:spcAft>
              <a:buClr>
                <a:srgbClr val="000000"/>
              </a:buClr>
              <a:buSzPts val="810"/>
              <a:buFont typeface="Arial"/>
              <a:buChar char="&quot;"/>
              <a:defRPr b="0" i="0" sz="1800" u="none" cap="none" strike="noStrike">
                <a:solidFill>
                  <a:srgbClr val="000000"/>
                </a:solidFill>
                <a:latin typeface="Times"/>
                <a:ea typeface="Times"/>
                <a:cs typeface="Times"/>
                <a:sym typeface="Times"/>
              </a:defRPr>
            </a:lvl6pPr>
            <a:lvl7pPr indent="-280035" lvl="6" marL="3200400" marR="0" rtl="0" algn="l">
              <a:lnSpc>
                <a:spcPct val="100000"/>
              </a:lnSpc>
              <a:spcBef>
                <a:spcPts val="275"/>
              </a:spcBef>
              <a:spcAft>
                <a:spcPts val="0"/>
              </a:spcAft>
              <a:buClr>
                <a:srgbClr val="000000"/>
              </a:buClr>
              <a:buSzPts val="810"/>
              <a:buFont typeface="Arial"/>
              <a:buChar char="&quot;"/>
              <a:defRPr b="0" i="0" sz="1800" u="none" cap="none" strike="noStrike">
                <a:solidFill>
                  <a:srgbClr val="000000"/>
                </a:solidFill>
                <a:latin typeface="Times"/>
                <a:ea typeface="Times"/>
                <a:cs typeface="Times"/>
                <a:sym typeface="Times"/>
              </a:defRPr>
            </a:lvl7pPr>
            <a:lvl8pPr indent="-280034" lvl="7" marL="3657600" marR="0" rtl="0" algn="l">
              <a:lnSpc>
                <a:spcPct val="100000"/>
              </a:lnSpc>
              <a:spcBef>
                <a:spcPts val="275"/>
              </a:spcBef>
              <a:spcAft>
                <a:spcPts val="0"/>
              </a:spcAft>
              <a:buClr>
                <a:srgbClr val="000000"/>
              </a:buClr>
              <a:buSzPts val="810"/>
              <a:buFont typeface="Arial"/>
              <a:buChar char="&quot;"/>
              <a:defRPr b="0" i="0" sz="1800" u="none" cap="none" strike="noStrike">
                <a:solidFill>
                  <a:srgbClr val="000000"/>
                </a:solidFill>
                <a:latin typeface="Times"/>
                <a:ea typeface="Times"/>
                <a:cs typeface="Times"/>
                <a:sym typeface="Times"/>
              </a:defRPr>
            </a:lvl8pPr>
            <a:lvl9pPr indent="-280034" lvl="8" marL="4114800" marR="0" rtl="0" algn="l">
              <a:lnSpc>
                <a:spcPct val="100000"/>
              </a:lnSpc>
              <a:spcBef>
                <a:spcPts val="275"/>
              </a:spcBef>
              <a:spcAft>
                <a:spcPts val="275"/>
              </a:spcAft>
              <a:buClr>
                <a:srgbClr val="000000"/>
              </a:buClr>
              <a:buSzPts val="810"/>
              <a:buFont typeface="Arial"/>
              <a:buChar char="&quot;"/>
              <a:defRPr b="0" i="0" sz="1800" u="none" cap="none" strike="noStrike">
                <a:solidFill>
                  <a:srgbClr val="000000"/>
                </a:solidFill>
                <a:latin typeface="Times"/>
                <a:ea typeface="Times"/>
                <a:cs typeface="Times"/>
                <a:sym typeface="Times"/>
              </a:defRPr>
            </a:lvl9pPr>
          </a:lstStyle>
          <a:p/>
        </p:txBody>
      </p:sp>
      <p:sp>
        <p:nvSpPr>
          <p:cNvPr id="19" name="Google Shape;19;p35"/>
          <p:cNvSpPr txBox="1"/>
          <p:nvPr>
            <p:ph idx="2" type="body"/>
          </p:nvPr>
        </p:nvSpPr>
        <p:spPr>
          <a:xfrm>
            <a:off x="5116513" y="1763713"/>
            <a:ext cx="4460875" cy="4989512"/>
          </a:xfrm>
          <a:prstGeom prst="rect">
            <a:avLst/>
          </a:prstGeom>
          <a:noFill/>
          <a:ln>
            <a:noFill/>
          </a:ln>
        </p:spPr>
        <p:txBody>
          <a:bodyPr anchorCtr="0" anchor="t" bIns="45700" lIns="91425" spcFirstLastPara="1" rIns="91425" wrap="square" tIns="45700">
            <a:noAutofit/>
          </a:bodyPr>
          <a:lstStyle>
            <a:lvl1pPr indent="-308610" lvl="0" marL="457200" marR="0" rtl="0" algn="l">
              <a:lnSpc>
                <a:spcPct val="100000"/>
              </a:lnSpc>
              <a:spcBef>
                <a:spcPts val="0"/>
              </a:spcBef>
              <a:spcAft>
                <a:spcPts val="0"/>
              </a:spcAft>
              <a:buClr>
                <a:srgbClr val="000000"/>
              </a:buClr>
              <a:buSzPts val="1260"/>
              <a:buFont typeface="Arial"/>
              <a:buChar char="&quot;"/>
              <a:defRPr b="0" i="0" sz="2800" u="none" cap="none" strike="noStrike">
                <a:solidFill>
                  <a:srgbClr val="000000"/>
                </a:solidFill>
                <a:latin typeface="Times"/>
                <a:ea typeface="Times"/>
                <a:cs typeface="Times"/>
                <a:sym typeface="Times"/>
              </a:defRPr>
            </a:lvl1pPr>
            <a:lvl2pPr indent="-342900" lvl="1" marL="914400" marR="0" rtl="0" algn="l">
              <a:lnSpc>
                <a:spcPct val="100000"/>
              </a:lnSpc>
              <a:spcBef>
                <a:spcPts val="1413"/>
              </a:spcBef>
              <a:spcAft>
                <a:spcPts val="0"/>
              </a:spcAft>
              <a:buClr>
                <a:srgbClr val="000000"/>
              </a:buClr>
              <a:buSzPts val="1800"/>
              <a:buFont typeface="Arial"/>
              <a:buChar char=""/>
              <a:defRPr b="0" i="0" sz="2400" u="none" cap="none" strike="noStrike">
                <a:solidFill>
                  <a:srgbClr val="000000"/>
                </a:solidFill>
                <a:latin typeface="Times"/>
                <a:ea typeface="Times"/>
                <a:cs typeface="Times"/>
                <a:sym typeface="Times"/>
              </a:defRPr>
            </a:lvl2pPr>
            <a:lvl3pPr indent="-285750" lvl="2" marL="1371600" marR="0" rtl="0" algn="l">
              <a:lnSpc>
                <a:spcPct val="100000"/>
              </a:lnSpc>
              <a:spcBef>
                <a:spcPts val="112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3pPr>
            <a:lvl4pPr indent="-314325" lvl="3" marL="1828800" marR="0" rtl="0" algn="l">
              <a:lnSpc>
                <a:spcPct val="100000"/>
              </a:lnSpc>
              <a:spcBef>
                <a:spcPts val="850"/>
              </a:spcBef>
              <a:spcAft>
                <a:spcPts val="0"/>
              </a:spcAft>
              <a:buClr>
                <a:srgbClr val="000000"/>
              </a:buClr>
              <a:buSzPts val="1350"/>
              <a:buFont typeface="Arial"/>
              <a:buChar char=""/>
              <a:defRPr b="0" i="0" sz="1800" u="none" cap="none" strike="noStrike">
                <a:solidFill>
                  <a:srgbClr val="000000"/>
                </a:solidFill>
                <a:latin typeface="Times"/>
                <a:ea typeface="Times"/>
                <a:cs typeface="Times"/>
                <a:sym typeface="Times"/>
              </a:defRPr>
            </a:lvl4pPr>
            <a:lvl5pPr indent="-280035" lvl="4" marL="2286000" marR="0" rtl="0" algn="l">
              <a:lnSpc>
                <a:spcPct val="100000"/>
              </a:lnSpc>
              <a:spcBef>
                <a:spcPts val="563"/>
              </a:spcBef>
              <a:spcAft>
                <a:spcPts val="0"/>
              </a:spcAft>
              <a:buClr>
                <a:srgbClr val="000000"/>
              </a:buClr>
              <a:buSzPts val="810"/>
              <a:buFont typeface="Arial"/>
              <a:buChar char="&quot;"/>
              <a:defRPr b="0" i="0" sz="1800" u="none" cap="none" strike="noStrike">
                <a:solidFill>
                  <a:srgbClr val="000000"/>
                </a:solidFill>
                <a:latin typeface="Times"/>
                <a:ea typeface="Times"/>
                <a:cs typeface="Times"/>
                <a:sym typeface="Times"/>
              </a:defRPr>
            </a:lvl5pPr>
            <a:lvl6pPr indent="-280035" lvl="5" marL="2743200" marR="0" rtl="0" algn="l">
              <a:lnSpc>
                <a:spcPct val="100000"/>
              </a:lnSpc>
              <a:spcBef>
                <a:spcPts val="275"/>
              </a:spcBef>
              <a:spcAft>
                <a:spcPts val="0"/>
              </a:spcAft>
              <a:buClr>
                <a:srgbClr val="000000"/>
              </a:buClr>
              <a:buSzPts val="810"/>
              <a:buFont typeface="Arial"/>
              <a:buChar char="&quot;"/>
              <a:defRPr b="0" i="0" sz="1800" u="none" cap="none" strike="noStrike">
                <a:solidFill>
                  <a:srgbClr val="000000"/>
                </a:solidFill>
                <a:latin typeface="Times"/>
                <a:ea typeface="Times"/>
                <a:cs typeface="Times"/>
                <a:sym typeface="Times"/>
              </a:defRPr>
            </a:lvl6pPr>
            <a:lvl7pPr indent="-280035" lvl="6" marL="3200400" marR="0" rtl="0" algn="l">
              <a:lnSpc>
                <a:spcPct val="100000"/>
              </a:lnSpc>
              <a:spcBef>
                <a:spcPts val="275"/>
              </a:spcBef>
              <a:spcAft>
                <a:spcPts val="0"/>
              </a:spcAft>
              <a:buClr>
                <a:srgbClr val="000000"/>
              </a:buClr>
              <a:buSzPts val="810"/>
              <a:buFont typeface="Arial"/>
              <a:buChar char="&quot;"/>
              <a:defRPr b="0" i="0" sz="1800" u="none" cap="none" strike="noStrike">
                <a:solidFill>
                  <a:srgbClr val="000000"/>
                </a:solidFill>
                <a:latin typeface="Times"/>
                <a:ea typeface="Times"/>
                <a:cs typeface="Times"/>
                <a:sym typeface="Times"/>
              </a:defRPr>
            </a:lvl7pPr>
            <a:lvl8pPr indent="-280034" lvl="7" marL="3657600" marR="0" rtl="0" algn="l">
              <a:lnSpc>
                <a:spcPct val="100000"/>
              </a:lnSpc>
              <a:spcBef>
                <a:spcPts val="275"/>
              </a:spcBef>
              <a:spcAft>
                <a:spcPts val="0"/>
              </a:spcAft>
              <a:buClr>
                <a:srgbClr val="000000"/>
              </a:buClr>
              <a:buSzPts val="810"/>
              <a:buFont typeface="Arial"/>
              <a:buChar char="&quot;"/>
              <a:defRPr b="0" i="0" sz="1800" u="none" cap="none" strike="noStrike">
                <a:solidFill>
                  <a:srgbClr val="000000"/>
                </a:solidFill>
                <a:latin typeface="Times"/>
                <a:ea typeface="Times"/>
                <a:cs typeface="Times"/>
                <a:sym typeface="Times"/>
              </a:defRPr>
            </a:lvl8pPr>
            <a:lvl9pPr indent="-280034" lvl="8" marL="4114800" marR="0" rtl="0" algn="l">
              <a:lnSpc>
                <a:spcPct val="100000"/>
              </a:lnSpc>
              <a:spcBef>
                <a:spcPts val="275"/>
              </a:spcBef>
              <a:spcAft>
                <a:spcPts val="275"/>
              </a:spcAft>
              <a:buClr>
                <a:srgbClr val="000000"/>
              </a:buClr>
              <a:buSzPts val="810"/>
              <a:buFont typeface="Arial"/>
              <a:buChar char="&quot;"/>
              <a:defRPr b="0" i="0" sz="1800" u="none" cap="none" strike="noStrike">
                <a:solidFill>
                  <a:srgbClr val="000000"/>
                </a:solidFill>
                <a:latin typeface="Times"/>
                <a:ea typeface="Times"/>
                <a:cs typeface="Times"/>
                <a:sym typeface="Time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20" name="Shape 20"/>
        <p:cNvGrpSpPr/>
        <p:nvPr/>
      </p:nvGrpSpPr>
      <p:grpSpPr>
        <a:xfrm>
          <a:off x="0" y="0"/>
          <a:ext cx="0" cy="0"/>
          <a:chOff x="0" y="0"/>
          <a:chExt cx="0" cy="0"/>
        </a:xfrm>
      </p:grpSpPr>
      <p:sp>
        <p:nvSpPr>
          <p:cNvPr id="21" name="Google Shape;21;p36"/>
          <p:cNvSpPr txBox="1"/>
          <p:nvPr>
            <p:ph type="title"/>
          </p:nvPr>
        </p:nvSpPr>
        <p:spPr>
          <a:xfrm>
            <a:off x="504825" y="303213"/>
            <a:ext cx="9072563" cy="1258887"/>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9pPr>
          </a:lstStyle>
          <a:p/>
        </p:txBody>
      </p:sp>
      <p:sp>
        <p:nvSpPr>
          <p:cNvPr id="22" name="Google Shape;22;p36"/>
          <p:cNvSpPr txBox="1"/>
          <p:nvPr>
            <p:ph idx="1" type="body"/>
          </p:nvPr>
        </p:nvSpPr>
        <p:spPr>
          <a:xfrm>
            <a:off x="504825" y="1692275"/>
            <a:ext cx="4452938" cy="70485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080"/>
              <a:buFont typeface="Arial"/>
              <a:buNone/>
              <a:defRPr b="1" i="0" sz="2400" u="none" cap="none" strike="noStrike">
                <a:solidFill>
                  <a:srgbClr val="000000"/>
                </a:solidFill>
                <a:latin typeface="Times"/>
                <a:ea typeface="Times"/>
                <a:cs typeface="Times"/>
                <a:sym typeface="Times"/>
              </a:defRPr>
            </a:lvl1pPr>
            <a:lvl2pPr indent="-228600" lvl="1" marL="914400" marR="0" rtl="0" algn="l">
              <a:lnSpc>
                <a:spcPct val="100000"/>
              </a:lnSpc>
              <a:spcBef>
                <a:spcPts val="1413"/>
              </a:spcBef>
              <a:spcAft>
                <a:spcPts val="0"/>
              </a:spcAft>
              <a:buClr>
                <a:srgbClr val="000000"/>
              </a:buClr>
              <a:buSzPts val="1500"/>
              <a:buFont typeface="Arial"/>
              <a:buNone/>
              <a:defRPr b="1" i="0" sz="2000" u="none" cap="none" strike="noStrike">
                <a:solidFill>
                  <a:srgbClr val="000000"/>
                </a:solidFill>
                <a:latin typeface="Times"/>
                <a:ea typeface="Times"/>
                <a:cs typeface="Times"/>
                <a:sym typeface="Times"/>
              </a:defRPr>
            </a:lvl2pPr>
            <a:lvl3pPr indent="-228600" lvl="2" marL="1371600" marR="0" rtl="0" algn="l">
              <a:lnSpc>
                <a:spcPct val="100000"/>
              </a:lnSpc>
              <a:spcBef>
                <a:spcPts val="1125"/>
              </a:spcBef>
              <a:spcAft>
                <a:spcPts val="0"/>
              </a:spcAft>
              <a:buClr>
                <a:srgbClr val="000000"/>
              </a:buClr>
              <a:buSzPts val="810"/>
              <a:buFont typeface="Arial"/>
              <a:buNone/>
              <a:defRPr b="1" i="0" sz="1800" u="none" cap="none" strike="noStrike">
                <a:solidFill>
                  <a:srgbClr val="000000"/>
                </a:solidFill>
                <a:latin typeface="Times"/>
                <a:ea typeface="Times"/>
                <a:cs typeface="Times"/>
                <a:sym typeface="Times"/>
              </a:defRPr>
            </a:lvl3pPr>
            <a:lvl4pPr indent="-228600" lvl="3" marL="1828800" marR="0" rtl="0" algn="l">
              <a:lnSpc>
                <a:spcPct val="100000"/>
              </a:lnSpc>
              <a:spcBef>
                <a:spcPts val="850"/>
              </a:spcBef>
              <a:spcAft>
                <a:spcPts val="0"/>
              </a:spcAft>
              <a:buClr>
                <a:srgbClr val="000000"/>
              </a:buClr>
              <a:buSzPts val="1200"/>
              <a:buFont typeface="Arial"/>
              <a:buNone/>
              <a:defRPr b="1" i="0" sz="1600" u="none" cap="none" strike="noStrike">
                <a:solidFill>
                  <a:srgbClr val="000000"/>
                </a:solidFill>
                <a:latin typeface="Times"/>
                <a:ea typeface="Times"/>
                <a:cs typeface="Times"/>
                <a:sym typeface="Times"/>
              </a:defRPr>
            </a:lvl4pPr>
            <a:lvl5pPr indent="-228600" lvl="4" marL="2286000" marR="0" rtl="0" algn="l">
              <a:lnSpc>
                <a:spcPct val="100000"/>
              </a:lnSpc>
              <a:spcBef>
                <a:spcPts val="563"/>
              </a:spcBef>
              <a:spcAft>
                <a:spcPts val="0"/>
              </a:spcAft>
              <a:buClr>
                <a:srgbClr val="000000"/>
              </a:buClr>
              <a:buSzPts val="720"/>
              <a:buFont typeface="Arial"/>
              <a:buNone/>
              <a:defRPr b="1" i="0" sz="1600" u="none" cap="none" strike="noStrike">
                <a:solidFill>
                  <a:srgbClr val="000000"/>
                </a:solidFill>
                <a:latin typeface="Times"/>
                <a:ea typeface="Times"/>
                <a:cs typeface="Times"/>
                <a:sym typeface="Times"/>
              </a:defRPr>
            </a:lvl5pPr>
            <a:lvl6pPr indent="-228600" lvl="5" marL="2743200" marR="0" rtl="0" algn="l">
              <a:lnSpc>
                <a:spcPct val="100000"/>
              </a:lnSpc>
              <a:spcBef>
                <a:spcPts val="275"/>
              </a:spcBef>
              <a:spcAft>
                <a:spcPts val="0"/>
              </a:spcAft>
              <a:buClr>
                <a:srgbClr val="000000"/>
              </a:buClr>
              <a:buSzPts val="720"/>
              <a:buFont typeface="Arial"/>
              <a:buNone/>
              <a:defRPr b="1" i="0" sz="1600" u="none" cap="none" strike="noStrike">
                <a:solidFill>
                  <a:srgbClr val="000000"/>
                </a:solidFill>
                <a:latin typeface="Times"/>
                <a:ea typeface="Times"/>
                <a:cs typeface="Times"/>
                <a:sym typeface="Times"/>
              </a:defRPr>
            </a:lvl6pPr>
            <a:lvl7pPr indent="-228600" lvl="6" marL="3200400" marR="0" rtl="0" algn="l">
              <a:lnSpc>
                <a:spcPct val="100000"/>
              </a:lnSpc>
              <a:spcBef>
                <a:spcPts val="275"/>
              </a:spcBef>
              <a:spcAft>
                <a:spcPts val="0"/>
              </a:spcAft>
              <a:buClr>
                <a:srgbClr val="000000"/>
              </a:buClr>
              <a:buSzPts val="720"/>
              <a:buFont typeface="Arial"/>
              <a:buNone/>
              <a:defRPr b="1" i="0" sz="1600" u="none" cap="none" strike="noStrike">
                <a:solidFill>
                  <a:srgbClr val="000000"/>
                </a:solidFill>
                <a:latin typeface="Times"/>
                <a:ea typeface="Times"/>
                <a:cs typeface="Times"/>
                <a:sym typeface="Times"/>
              </a:defRPr>
            </a:lvl7pPr>
            <a:lvl8pPr indent="-228600" lvl="7" marL="3657600" marR="0" rtl="0" algn="l">
              <a:lnSpc>
                <a:spcPct val="100000"/>
              </a:lnSpc>
              <a:spcBef>
                <a:spcPts val="275"/>
              </a:spcBef>
              <a:spcAft>
                <a:spcPts val="0"/>
              </a:spcAft>
              <a:buClr>
                <a:srgbClr val="000000"/>
              </a:buClr>
              <a:buSzPts val="720"/>
              <a:buFont typeface="Arial"/>
              <a:buNone/>
              <a:defRPr b="1" i="0" sz="1600" u="none" cap="none" strike="noStrike">
                <a:solidFill>
                  <a:srgbClr val="000000"/>
                </a:solidFill>
                <a:latin typeface="Times"/>
                <a:ea typeface="Times"/>
                <a:cs typeface="Times"/>
                <a:sym typeface="Times"/>
              </a:defRPr>
            </a:lvl8pPr>
            <a:lvl9pPr indent="-228600" lvl="8" marL="4114800" marR="0" rtl="0" algn="l">
              <a:lnSpc>
                <a:spcPct val="100000"/>
              </a:lnSpc>
              <a:spcBef>
                <a:spcPts val="275"/>
              </a:spcBef>
              <a:spcAft>
                <a:spcPts val="275"/>
              </a:spcAft>
              <a:buClr>
                <a:srgbClr val="000000"/>
              </a:buClr>
              <a:buSzPts val="720"/>
              <a:buFont typeface="Arial"/>
              <a:buNone/>
              <a:defRPr b="1" i="0" sz="1600" u="none" cap="none" strike="noStrike">
                <a:solidFill>
                  <a:srgbClr val="000000"/>
                </a:solidFill>
                <a:latin typeface="Times"/>
                <a:ea typeface="Times"/>
                <a:cs typeface="Times"/>
                <a:sym typeface="Times"/>
              </a:defRPr>
            </a:lvl9pPr>
          </a:lstStyle>
          <a:p/>
        </p:txBody>
      </p:sp>
      <p:sp>
        <p:nvSpPr>
          <p:cNvPr id="23" name="Google Shape;23;p36"/>
          <p:cNvSpPr txBox="1"/>
          <p:nvPr>
            <p:ph idx="2" type="body"/>
          </p:nvPr>
        </p:nvSpPr>
        <p:spPr>
          <a:xfrm>
            <a:off x="504825" y="2397125"/>
            <a:ext cx="4452938" cy="4356100"/>
          </a:xfrm>
          <a:prstGeom prst="rect">
            <a:avLst/>
          </a:prstGeom>
          <a:noFill/>
          <a:ln>
            <a:noFill/>
          </a:ln>
        </p:spPr>
        <p:txBody>
          <a:bodyPr anchorCtr="0" anchor="t" bIns="45700" lIns="91425" spcFirstLastPara="1" rIns="91425" wrap="square" tIns="45700">
            <a:noAutofit/>
          </a:bodyPr>
          <a:lstStyle>
            <a:lvl1pPr indent="-297180" lvl="0" marL="457200" marR="0" rtl="0" algn="l">
              <a:lnSpc>
                <a:spcPct val="100000"/>
              </a:lnSpc>
              <a:spcBef>
                <a:spcPts val="0"/>
              </a:spcBef>
              <a:spcAft>
                <a:spcPts val="0"/>
              </a:spcAft>
              <a:buClr>
                <a:srgbClr val="000000"/>
              </a:buClr>
              <a:buSzPts val="1080"/>
              <a:buFont typeface="Arial"/>
              <a:buChar char="&quot;"/>
              <a:defRPr b="0" i="0" sz="2400" u="none" cap="none" strike="noStrike">
                <a:solidFill>
                  <a:srgbClr val="000000"/>
                </a:solidFill>
                <a:latin typeface="Times"/>
                <a:ea typeface="Times"/>
                <a:cs typeface="Times"/>
                <a:sym typeface="Times"/>
              </a:defRPr>
            </a:lvl1pPr>
            <a:lvl2pPr indent="-323850" lvl="1" marL="914400" marR="0" rtl="0" algn="l">
              <a:lnSpc>
                <a:spcPct val="100000"/>
              </a:lnSpc>
              <a:spcBef>
                <a:spcPts val="1413"/>
              </a:spcBef>
              <a:spcAft>
                <a:spcPts val="0"/>
              </a:spcAft>
              <a:buClr>
                <a:srgbClr val="000000"/>
              </a:buClr>
              <a:buSzPts val="1500"/>
              <a:buFont typeface="Arial"/>
              <a:buChar char=""/>
              <a:defRPr b="0" i="0" sz="2000" u="none" cap="none" strike="noStrike">
                <a:solidFill>
                  <a:srgbClr val="000000"/>
                </a:solidFill>
                <a:latin typeface="Times"/>
                <a:ea typeface="Times"/>
                <a:cs typeface="Times"/>
                <a:sym typeface="Times"/>
              </a:defRPr>
            </a:lvl2pPr>
            <a:lvl3pPr indent="-280035" lvl="2" marL="1371600" marR="0" rtl="0" algn="l">
              <a:lnSpc>
                <a:spcPct val="100000"/>
              </a:lnSpc>
              <a:spcBef>
                <a:spcPts val="1125"/>
              </a:spcBef>
              <a:spcAft>
                <a:spcPts val="0"/>
              </a:spcAft>
              <a:buClr>
                <a:srgbClr val="000000"/>
              </a:buClr>
              <a:buSzPts val="810"/>
              <a:buFont typeface="Arial"/>
              <a:buChar char="&quot;"/>
              <a:defRPr b="0" i="0" sz="1800" u="none" cap="none" strike="noStrike">
                <a:solidFill>
                  <a:srgbClr val="000000"/>
                </a:solidFill>
                <a:latin typeface="Times"/>
                <a:ea typeface="Times"/>
                <a:cs typeface="Times"/>
                <a:sym typeface="Times"/>
              </a:defRPr>
            </a:lvl3pPr>
            <a:lvl4pPr indent="-304800" lvl="3" marL="1828800" marR="0" rtl="0" algn="l">
              <a:lnSpc>
                <a:spcPct val="100000"/>
              </a:lnSpc>
              <a:spcBef>
                <a:spcPts val="850"/>
              </a:spcBef>
              <a:spcAft>
                <a:spcPts val="0"/>
              </a:spcAft>
              <a:buClr>
                <a:srgbClr val="000000"/>
              </a:buClr>
              <a:buSzPts val="1200"/>
              <a:buFont typeface="Arial"/>
              <a:buChar char=""/>
              <a:defRPr b="0" i="0" sz="1600" u="none" cap="none" strike="noStrike">
                <a:solidFill>
                  <a:srgbClr val="000000"/>
                </a:solidFill>
                <a:latin typeface="Times"/>
                <a:ea typeface="Times"/>
                <a:cs typeface="Times"/>
                <a:sym typeface="Times"/>
              </a:defRPr>
            </a:lvl4pPr>
            <a:lvl5pPr indent="-274320" lvl="4" marL="2286000" marR="0" rtl="0" algn="l">
              <a:lnSpc>
                <a:spcPct val="100000"/>
              </a:lnSpc>
              <a:spcBef>
                <a:spcPts val="563"/>
              </a:spcBef>
              <a:spcAft>
                <a:spcPts val="0"/>
              </a:spcAft>
              <a:buClr>
                <a:srgbClr val="000000"/>
              </a:buClr>
              <a:buSzPts val="720"/>
              <a:buFont typeface="Arial"/>
              <a:buChar char="&quot;"/>
              <a:defRPr b="0" i="0" sz="1600" u="none" cap="none" strike="noStrike">
                <a:solidFill>
                  <a:srgbClr val="000000"/>
                </a:solidFill>
                <a:latin typeface="Times"/>
                <a:ea typeface="Times"/>
                <a:cs typeface="Times"/>
                <a:sym typeface="Times"/>
              </a:defRPr>
            </a:lvl5pPr>
            <a:lvl6pPr indent="-274320" lvl="5" marL="2743200" marR="0" rtl="0" algn="l">
              <a:lnSpc>
                <a:spcPct val="100000"/>
              </a:lnSpc>
              <a:spcBef>
                <a:spcPts val="275"/>
              </a:spcBef>
              <a:spcAft>
                <a:spcPts val="0"/>
              </a:spcAft>
              <a:buClr>
                <a:srgbClr val="000000"/>
              </a:buClr>
              <a:buSzPts val="720"/>
              <a:buFont typeface="Arial"/>
              <a:buChar char="&quot;"/>
              <a:defRPr b="0" i="0" sz="1600" u="none" cap="none" strike="noStrike">
                <a:solidFill>
                  <a:srgbClr val="000000"/>
                </a:solidFill>
                <a:latin typeface="Times"/>
                <a:ea typeface="Times"/>
                <a:cs typeface="Times"/>
                <a:sym typeface="Times"/>
              </a:defRPr>
            </a:lvl6pPr>
            <a:lvl7pPr indent="-274320" lvl="6" marL="3200400" marR="0" rtl="0" algn="l">
              <a:lnSpc>
                <a:spcPct val="100000"/>
              </a:lnSpc>
              <a:spcBef>
                <a:spcPts val="275"/>
              </a:spcBef>
              <a:spcAft>
                <a:spcPts val="0"/>
              </a:spcAft>
              <a:buClr>
                <a:srgbClr val="000000"/>
              </a:buClr>
              <a:buSzPts val="720"/>
              <a:buFont typeface="Arial"/>
              <a:buChar char="&quot;"/>
              <a:defRPr b="0" i="0" sz="1600" u="none" cap="none" strike="noStrike">
                <a:solidFill>
                  <a:srgbClr val="000000"/>
                </a:solidFill>
                <a:latin typeface="Times"/>
                <a:ea typeface="Times"/>
                <a:cs typeface="Times"/>
                <a:sym typeface="Times"/>
              </a:defRPr>
            </a:lvl7pPr>
            <a:lvl8pPr indent="-274320" lvl="7" marL="3657600" marR="0" rtl="0" algn="l">
              <a:lnSpc>
                <a:spcPct val="100000"/>
              </a:lnSpc>
              <a:spcBef>
                <a:spcPts val="275"/>
              </a:spcBef>
              <a:spcAft>
                <a:spcPts val="0"/>
              </a:spcAft>
              <a:buClr>
                <a:srgbClr val="000000"/>
              </a:buClr>
              <a:buSzPts val="720"/>
              <a:buFont typeface="Arial"/>
              <a:buChar char="&quot;"/>
              <a:defRPr b="0" i="0" sz="1600" u="none" cap="none" strike="noStrike">
                <a:solidFill>
                  <a:srgbClr val="000000"/>
                </a:solidFill>
                <a:latin typeface="Times"/>
                <a:ea typeface="Times"/>
                <a:cs typeface="Times"/>
                <a:sym typeface="Times"/>
              </a:defRPr>
            </a:lvl8pPr>
            <a:lvl9pPr indent="-274320" lvl="8" marL="4114800" marR="0" rtl="0" algn="l">
              <a:lnSpc>
                <a:spcPct val="100000"/>
              </a:lnSpc>
              <a:spcBef>
                <a:spcPts val="275"/>
              </a:spcBef>
              <a:spcAft>
                <a:spcPts val="275"/>
              </a:spcAft>
              <a:buClr>
                <a:srgbClr val="000000"/>
              </a:buClr>
              <a:buSzPts val="720"/>
              <a:buFont typeface="Arial"/>
              <a:buChar char="&quot;"/>
              <a:defRPr b="0" i="0" sz="1600" u="none" cap="none" strike="noStrike">
                <a:solidFill>
                  <a:srgbClr val="000000"/>
                </a:solidFill>
                <a:latin typeface="Times"/>
                <a:ea typeface="Times"/>
                <a:cs typeface="Times"/>
                <a:sym typeface="Times"/>
              </a:defRPr>
            </a:lvl9pPr>
          </a:lstStyle>
          <a:p/>
        </p:txBody>
      </p:sp>
      <p:sp>
        <p:nvSpPr>
          <p:cNvPr id="24" name="Google Shape;24;p36"/>
          <p:cNvSpPr txBox="1"/>
          <p:nvPr>
            <p:ph idx="3" type="body"/>
          </p:nvPr>
        </p:nvSpPr>
        <p:spPr>
          <a:xfrm>
            <a:off x="5121275" y="1692275"/>
            <a:ext cx="4456113" cy="70485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080"/>
              <a:buFont typeface="Arial"/>
              <a:buNone/>
              <a:defRPr b="1" i="0" sz="2400" u="none" cap="none" strike="noStrike">
                <a:solidFill>
                  <a:srgbClr val="000000"/>
                </a:solidFill>
                <a:latin typeface="Times"/>
                <a:ea typeface="Times"/>
                <a:cs typeface="Times"/>
                <a:sym typeface="Times"/>
              </a:defRPr>
            </a:lvl1pPr>
            <a:lvl2pPr indent="-228600" lvl="1" marL="914400" marR="0" rtl="0" algn="l">
              <a:lnSpc>
                <a:spcPct val="100000"/>
              </a:lnSpc>
              <a:spcBef>
                <a:spcPts val="1413"/>
              </a:spcBef>
              <a:spcAft>
                <a:spcPts val="0"/>
              </a:spcAft>
              <a:buClr>
                <a:srgbClr val="000000"/>
              </a:buClr>
              <a:buSzPts val="1500"/>
              <a:buFont typeface="Arial"/>
              <a:buNone/>
              <a:defRPr b="1" i="0" sz="2000" u="none" cap="none" strike="noStrike">
                <a:solidFill>
                  <a:srgbClr val="000000"/>
                </a:solidFill>
                <a:latin typeface="Times"/>
                <a:ea typeface="Times"/>
                <a:cs typeface="Times"/>
                <a:sym typeface="Times"/>
              </a:defRPr>
            </a:lvl2pPr>
            <a:lvl3pPr indent="-228600" lvl="2" marL="1371600" marR="0" rtl="0" algn="l">
              <a:lnSpc>
                <a:spcPct val="100000"/>
              </a:lnSpc>
              <a:spcBef>
                <a:spcPts val="1125"/>
              </a:spcBef>
              <a:spcAft>
                <a:spcPts val="0"/>
              </a:spcAft>
              <a:buClr>
                <a:srgbClr val="000000"/>
              </a:buClr>
              <a:buSzPts val="810"/>
              <a:buFont typeface="Arial"/>
              <a:buNone/>
              <a:defRPr b="1" i="0" sz="1800" u="none" cap="none" strike="noStrike">
                <a:solidFill>
                  <a:srgbClr val="000000"/>
                </a:solidFill>
                <a:latin typeface="Times"/>
                <a:ea typeface="Times"/>
                <a:cs typeface="Times"/>
                <a:sym typeface="Times"/>
              </a:defRPr>
            </a:lvl3pPr>
            <a:lvl4pPr indent="-228600" lvl="3" marL="1828800" marR="0" rtl="0" algn="l">
              <a:lnSpc>
                <a:spcPct val="100000"/>
              </a:lnSpc>
              <a:spcBef>
                <a:spcPts val="850"/>
              </a:spcBef>
              <a:spcAft>
                <a:spcPts val="0"/>
              </a:spcAft>
              <a:buClr>
                <a:srgbClr val="000000"/>
              </a:buClr>
              <a:buSzPts val="1200"/>
              <a:buFont typeface="Arial"/>
              <a:buNone/>
              <a:defRPr b="1" i="0" sz="1600" u="none" cap="none" strike="noStrike">
                <a:solidFill>
                  <a:srgbClr val="000000"/>
                </a:solidFill>
                <a:latin typeface="Times"/>
                <a:ea typeface="Times"/>
                <a:cs typeface="Times"/>
                <a:sym typeface="Times"/>
              </a:defRPr>
            </a:lvl4pPr>
            <a:lvl5pPr indent="-228600" lvl="4" marL="2286000" marR="0" rtl="0" algn="l">
              <a:lnSpc>
                <a:spcPct val="100000"/>
              </a:lnSpc>
              <a:spcBef>
                <a:spcPts val="563"/>
              </a:spcBef>
              <a:spcAft>
                <a:spcPts val="0"/>
              </a:spcAft>
              <a:buClr>
                <a:srgbClr val="000000"/>
              </a:buClr>
              <a:buSzPts val="720"/>
              <a:buFont typeface="Arial"/>
              <a:buNone/>
              <a:defRPr b="1" i="0" sz="1600" u="none" cap="none" strike="noStrike">
                <a:solidFill>
                  <a:srgbClr val="000000"/>
                </a:solidFill>
                <a:latin typeface="Times"/>
                <a:ea typeface="Times"/>
                <a:cs typeface="Times"/>
                <a:sym typeface="Times"/>
              </a:defRPr>
            </a:lvl5pPr>
            <a:lvl6pPr indent="-228600" lvl="5" marL="2743200" marR="0" rtl="0" algn="l">
              <a:lnSpc>
                <a:spcPct val="100000"/>
              </a:lnSpc>
              <a:spcBef>
                <a:spcPts val="275"/>
              </a:spcBef>
              <a:spcAft>
                <a:spcPts val="0"/>
              </a:spcAft>
              <a:buClr>
                <a:srgbClr val="000000"/>
              </a:buClr>
              <a:buSzPts val="720"/>
              <a:buFont typeface="Arial"/>
              <a:buNone/>
              <a:defRPr b="1" i="0" sz="1600" u="none" cap="none" strike="noStrike">
                <a:solidFill>
                  <a:srgbClr val="000000"/>
                </a:solidFill>
                <a:latin typeface="Times"/>
                <a:ea typeface="Times"/>
                <a:cs typeface="Times"/>
                <a:sym typeface="Times"/>
              </a:defRPr>
            </a:lvl6pPr>
            <a:lvl7pPr indent="-228600" lvl="6" marL="3200400" marR="0" rtl="0" algn="l">
              <a:lnSpc>
                <a:spcPct val="100000"/>
              </a:lnSpc>
              <a:spcBef>
                <a:spcPts val="275"/>
              </a:spcBef>
              <a:spcAft>
                <a:spcPts val="0"/>
              </a:spcAft>
              <a:buClr>
                <a:srgbClr val="000000"/>
              </a:buClr>
              <a:buSzPts val="720"/>
              <a:buFont typeface="Arial"/>
              <a:buNone/>
              <a:defRPr b="1" i="0" sz="1600" u="none" cap="none" strike="noStrike">
                <a:solidFill>
                  <a:srgbClr val="000000"/>
                </a:solidFill>
                <a:latin typeface="Times"/>
                <a:ea typeface="Times"/>
                <a:cs typeface="Times"/>
                <a:sym typeface="Times"/>
              </a:defRPr>
            </a:lvl7pPr>
            <a:lvl8pPr indent="-228600" lvl="7" marL="3657600" marR="0" rtl="0" algn="l">
              <a:lnSpc>
                <a:spcPct val="100000"/>
              </a:lnSpc>
              <a:spcBef>
                <a:spcPts val="275"/>
              </a:spcBef>
              <a:spcAft>
                <a:spcPts val="0"/>
              </a:spcAft>
              <a:buClr>
                <a:srgbClr val="000000"/>
              </a:buClr>
              <a:buSzPts val="720"/>
              <a:buFont typeface="Arial"/>
              <a:buNone/>
              <a:defRPr b="1" i="0" sz="1600" u="none" cap="none" strike="noStrike">
                <a:solidFill>
                  <a:srgbClr val="000000"/>
                </a:solidFill>
                <a:latin typeface="Times"/>
                <a:ea typeface="Times"/>
                <a:cs typeface="Times"/>
                <a:sym typeface="Times"/>
              </a:defRPr>
            </a:lvl8pPr>
            <a:lvl9pPr indent="-228600" lvl="8" marL="4114800" marR="0" rtl="0" algn="l">
              <a:lnSpc>
                <a:spcPct val="100000"/>
              </a:lnSpc>
              <a:spcBef>
                <a:spcPts val="275"/>
              </a:spcBef>
              <a:spcAft>
                <a:spcPts val="275"/>
              </a:spcAft>
              <a:buClr>
                <a:srgbClr val="000000"/>
              </a:buClr>
              <a:buSzPts val="720"/>
              <a:buFont typeface="Arial"/>
              <a:buNone/>
              <a:defRPr b="1" i="0" sz="1600" u="none" cap="none" strike="noStrike">
                <a:solidFill>
                  <a:srgbClr val="000000"/>
                </a:solidFill>
                <a:latin typeface="Times"/>
                <a:ea typeface="Times"/>
                <a:cs typeface="Times"/>
                <a:sym typeface="Times"/>
              </a:defRPr>
            </a:lvl9pPr>
          </a:lstStyle>
          <a:p/>
        </p:txBody>
      </p:sp>
      <p:sp>
        <p:nvSpPr>
          <p:cNvPr id="25" name="Google Shape;25;p36"/>
          <p:cNvSpPr txBox="1"/>
          <p:nvPr>
            <p:ph idx="4" type="body"/>
          </p:nvPr>
        </p:nvSpPr>
        <p:spPr>
          <a:xfrm>
            <a:off x="5121275" y="2397125"/>
            <a:ext cx="4456113" cy="4356100"/>
          </a:xfrm>
          <a:prstGeom prst="rect">
            <a:avLst/>
          </a:prstGeom>
          <a:noFill/>
          <a:ln>
            <a:noFill/>
          </a:ln>
        </p:spPr>
        <p:txBody>
          <a:bodyPr anchorCtr="0" anchor="t" bIns="45700" lIns="91425" spcFirstLastPara="1" rIns="91425" wrap="square" tIns="45700">
            <a:noAutofit/>
          </a:bodyPr>
          <a:lstStyle>
            <a:lvl1pPr indent="-297180" lvl="0" marL="457200" marR="0" rtl="0" algn="l">
              <a:lnSpc>
                <a:spcPct val="100000"/>
              </a:lnSpc>
              <a:spcBef>
                <a:spcPts val="0"/>
              </a:spcBef>
              <a:spcAft>
                <a:spcPts val="0"/>
              </a:spcAft>
              <a:buClr>
                <a:srgbClr val="000000"/>
              </a:buClr>
              <a:buSzPts val="1080"/>
              <a:buFont typeface="Arial"/>
              <a:buChar char="&quot;"/>
              <a:defRPr b="0" i="0" sz="2400" u="none" cap="none" strike="noStrike">
                <a:solidFill>
                  <a:srgbClr val="000000"/>
                </a:solidFill>
                <a:latin typeface="Times"/>
                <a:ea typeface="Times"/>
                <a:cs typeface="Times"/>
                <a:sym typeface="Times"/>
              </a:defRPr>
            </a:lvl1pPr>
            <a:lvl2pPr indent="-323850" lvl="1" marL="914400" marR="0" rtl="0" algn="l">
              <a:lnSpc>
                <a:spcPct val="100000"/>
              </a:lnSpc>
              <a:spcBef>
                <a:spcPts val="1413"/>
              </a:spcBef>
              <a:spcAft>
                <a:spcPts val="0"/>
              </a:spcAft>
              <a:buClr>
                <a:srgbClr val="000000"/>
              </a:buClr>
              <a:buSzPts val="1500"/>
              <a:buFont typeface="Arial"/>
              <a:buChar char=""/>
              <a:defRPr b="0" i="0" sz="2000" u="none" cap="none" strike="noStrike">
                <a:solidFill>
                  <a:srgbClr val="000000"/>
                </a:solidFill>
                <a:latin typeface="Times"/>
                <a:ea typeface="Times"/>
                <a:cs typeface="Times"/>
                <a:sym typeface="Times"/>
              </a:defRPr>
            </a:lvl2pPr>
            <a:lvl3pPr indent="-280035" lvl="2" marL="1371600" marR="0" rtl="0" algn="l">
              <a:lnSpc>
                <a:spcPct val="100000"/>
              </a:lnSpc>
              <a:spcBef>
                <a:spcPts val="1125"/>
              </a:spcBef>
              <a:spcAft>
                <a:spcPts val="0"/>
              </a:spcAft>
              <a:buClr>
                <a:srgbClr val="000000"/>
              </a:buClr>
              <a:buSzPts val="810"/>
              <a:buFont typeface="Arial"/>
              <a:buChar char="&quot;"/>
              <a:defRPr b="0" i="0" sz="1800" u="none" cap="none" strike="noStrike">
                <a:solidFill>
                  <a:srgbClr val="000000"/>
                </a:solidFill>
                <a:latin typeface="Times"/>
                <a:ea typeface="Times"/>
                <a:cs typeface="Times"/>
                <a:sym typeface="Times"/>
              </a:defRPr>
            </a:lvl3pPr>
            <a:lvl4pPr indent="-304800" lvl="3" marL="1828800" marR="0" rtl="0" algn="l">
              <a:lnSpc>
                <a:spcPct val="100000"/>
              </a:lnSpc>
              <a:spcBef>
                <a:spcPts val="850"/>
              </a:spcBef>
              <a:spcAft>
                <a:spcPts val="0"/>
              </a:spcAft>
              <a:buClr>
                <a:srgbClr val="000000"/>
              </a:buClr>
              <a:buSzPts val="1200"/>
              <a:buFont typeface="Arial"/>
              <a:buChar char=""/>
              <a:defRPr b="0" i="0" sz="1600" u="none" cap="none" strike="noStrike">
                <a:solidFill>
                  <a:srgbClr val="000000"/>
                </a:solidFill>
                <a:latin typeface="Times"/>
                <a:ea typeface="Times"/>
                <a:cs typeface="Times"/>
                <a:sym typeface="Times"/>
              </a:defRPr>
            </a:lvl4pPr>
            <a:lvl5pPr indent="-274320" lvl="4" marL="2286000" marR="0" rtl="0" algn="l">
              <a:lnSpc>
                <a:spcPct val="100000"/>
              </a:lnSpc>
              <a:spcBef>
                <a:spcPts val="563"/>
              </a:spcBef>
              <a:spcAft>
                <a:spcPts val="0"/>
              </a:spcAft>
              <a:buClr>
                <a:srgbClr val="000000"/>
              </a:buClr>
              <a:buSzPts val="720"/>
              <a:buFont typeface="Arial"/>
              <a:buChar char="&quot;"/>
              <a:defRPr b="0" i="0" sz="1600" u="none" cap="none" strike="noStrike">
                <a:solidFill>
                  <a:srgbClr val="000000"/>
                </a:solidFill>
                <a:latin typeface="Times"/>
                <a:ea typeface="Times"/>
                <a:cs typeface="Times"/>
                <a:sym typeface="Times"/>
              </a:defRPr>
            </a:lvl5pPr>
            <a:lvl6pPr indent="-274320" lvl="5" marL="2743200" marR="0" rtl="0" algn="l">
              <a:lnSpc>
                <a:spcPct val="100000"/>
              </a:lnSpc>
              <a:spcBef>
                <a:spcPts val="275"/>
              </a:spcBef>
              <a:spcAft>
                <a:spcPts val="0"/>
              </a:spcAft>
              <a:buClr>
                <a:srgbClr val="000000"/>
              </a:buClr>
              <a:buSzPts val="720"/>
              <a:buFont typeface="Arial"/>
              <a:buChar char="&quot;"/>
              <a:defRPr b="0" i="0" sz="1600" u="none" cap="none" strike="noStrike">
                <a:solidFill>
                  <a:srgbClr val="000000"/>
                </a:solidFill>
                <a:latin typeface="Times"/>
                <a:ea typeface="Times"/>
                <a:cs typeface="Times"/>
                <a:sym typeface="Times"/>
              </a:defRPr>
            </a:lvl6pPr>
            <a:lvl7pPr indent="-274320" lvl="6" marL="3200400" marR="0" rtl="0" algn="l">
              <a:lnSpc>
                <a:spcPct val="100000"/>
              </a:lnSpc>
              <a:spcBef>
                <a:spcPts val="275"/>
              </a:spcBef>
              <a:spcAft>
                <a:spcPts val="0"/>
              </a:spcAft>
              <a:buClr>
                <a:srgbClr val="000000"/>
              </a:buClr>
              <a:buSzPts val="720"/>
              <a:buFont typeface="Arial"/>
              <a:buChar char="&quot;"/>
              <a:defRPr b="0" i="0" sz="1600" u="none" cap="none" strike="noStrike">
                <a:solidFill>
                  <a:srgbClr val="000000"/>
                </a:solidFill>
                <a:latin typeface="Times"/>
                <a:ea typeface="Times"/>
                <a:cs typeface="Times"/>
                <a:sym typeface="Times"/>
              </a:defRPr>
            </a:lvl7pPr>
            <a:lvl8pPr indent="-274320" lvl="7" marL="3657600" marR="0" rtl="0" algn="l">
              <a:lnSpc>
                <a:spcPct val="100000"/>
              </a:lnSpc>
              <a:spcBef>
                <a:spcPts val="275"/>
              </a:spcBef>
              <a:spcAft>
                <a:spcPts val="0"/>
              </a:spcAft>
              <a:buClr>
                <a:srgbClr val="000000"/>
              </a:buClr>
              <a:buSzPts val="720"/>
              <a:buFont typeface="Arial"/>
              <a:buChar char="&quot;"/>
              <a:defRPr b="0" i="0" sz="1600" u="none" cap="none" strike="noStrike">
                <a:solidFill>
                  <a:srgbClr val="000000"/>
                </a:solidFill>
                <a:latin typeface="Times"/>
                <a:ea typeface="Times"/>
                <a:cs typeface="Times"/>
                <a:sym typeface="Times"/>
              </a:defRPr>
            </a:lvl8pPr>
            <a:lvl9pPr indent="-274320" lvl="8" marL="4114800" marR="0" rtl="0" algn="l">
              <a:lnSpc>
                <a:spcPct val="100000"/>
              </a:lnSpc>
              <a:spcBef>
                <a:spcPts val="275"/>
              </a:spcBef>
              <a:spcAft>
                <a:spcPts val="275"/>
              </a:spcAft>
              <a:buClr>
                <a:srgbClr val="000000"/>
              </a:buClr>
              <a:buSzPts val="720"/>
              <a:buFont typeface="Arial"/>
              <a:buChar char="&quot;"/>
              <a:defRPr b="0" i="0" sz="1600" u="none" cap="none" strike="noStrike">
                <a:solidFill>
                  <a:srgbClr val="000000"/>
                </a:solidFill>
                <a:latin typeface="Times"/>
                <a:ea typeface="Times"/>
                <a:cs typeface="Times"/>
                <a:sym typeface="Time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26" name="Shape 26"/>
        <p:cNvGrpSpPr/>
        <p:nvPr/>
      </p:nvGrpSpPr>
      <p:grpSpPr>
        <a:xfrm>
          <a:off x="0" y="0"/>
          <a:ext cx="0" cy="0"/>
          <a:chOff x="0" y="0"/>
          <a:chExt cx="0" cy="0"/>
        </a:xfrm>
      </p:grpSpPr>
      <p:sp>
        <p:nvSpPr>
          <p:cNvPr id="27" name="Google Shape;27;p37"/>
          <p:cNvSpPr txBox="1"/>
          <p:nvPr>
            <p:ph type="title"/>
          </p:nvPr>
        </p:nvSpPr>
        <p:spPr>
          <a:xfrm>
            <a:off x="504825" y="303213"/>
            <a:ext cx="9072563" cy="1258887"/>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28" name="Shape 28"/>
        <p:cNvGrpSpPr/>
        <p:nvPr/>
      </p:nvGrpSpPr>
      <p:grpSpPr>
        <a:xfrm>
          <a:off x="0" y="0"/>
          <a:ext cx="0" cy="0"/>
          <a:chOff x="0" y="0"/>
          <a:chExt cx="0" cy="0"/>
        </a:xfrm>
      </p:grpSpPr>
      <p:sp>
        <p:nvSpPr>
          <p:cNvPr id="29" name="Google Shape;29;p38"/>
          <p:cNvSpPr txBox="1"/>
          <p:nvPr>
            <p:ph type="title"/>
          </p:nvPr>
        </p:nvSpPr>
        <p:spPr>
          <a:xfrm>
            <a:off x="504825" y="301625"/>
            <a:ext cx="3316288" cy="12795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000" u="none" cap="none" strike="noStrike">
                <a:solidFill>
                  <a:srgbClr val="000000"/>
                </a:solidFill>
                <a:latin typeface="Times"/>
                <a:ea typeface="Times"/>
                <a:cs typeface="Times"/>
                <a:sym typeface="Times"/>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9pPr>
          </a:lstStyle>
          <a:p/>
        </p:txBody>
      </p:sp>
      <p:sp>
        <p:nvSpPr>
          <p:cNvPr id="30" name="Google Shape;30;p38"/>
          <p:cNvSpPr txBox="1"/>
          <p:nvPr>
            <p:ph idx="1" type="body"/>
          </p:nvPr>
        </p:nvSpPr>
        <p:spPr>
          <a:xfrm>
            <a:off x="3941763" y="301625"/>
            <a:ext cx="5635625" cy="6451600"/>
          </a:xfrm>
          <a:prstGeom prst="rect">
            <a:avLst/>
          </a:prstGeom>
          <a:noFill/>
          <a:ln>
            <a:noFill/>
          </a:ln>
        </p:spPr>
        <p:txBody>
          <a:bodyPr anchorCtr="0" anchor="t" bIns="45700" lIns="91425" spcFirstLastPara="1" rIns="91425" wrap="square" tIns="45700">
            <a:noAutofit/>
          </a:bodyPr>
          <a:lstStyle>
            <a:lvl1pPr indent="-320040" lvl="0" marL="457200" marR="0" rtl="0" algn="l">
              <a:lnSpc>
                <a:spcPct val="100000"/>
              </a:lnSpc>
              <a:spcBef>
                <a:spcPts val="0"/>
              </a:spcBef>
              <a:spcAft>
                <a:spcPts val="0"/>
              </a:spcAft>
              <a:buClr>
                <a:srgbClr val="000000"/>
              </a:buClr>
              <a:buSzPts val="1440"/>
              <a:buFont typeface="Arial"/>
              <a:buChar char="&quot;"/>
              <a:defRPr b="0" i="0" sz="3200" u="none" cap="none" strike="noStrike">
                <a:solidFill>
                  <a:srgbClr val="000000"/>
                </a:solidFill>
                <a:latin typeface="Times"/>
                <a:ea typeface="Times"/>
                <a:cs typeface="Times"/>
                <a:sym typeface="Times"/>
              </a:defRPr>
            </a:lvl1pPr>
            <a:lvl2pPr indent="-361950" lvl="1" marL="914400" marR="0" rtl="0" algn="l">
              <a:lnSpc>
                <a:spcPct val="100000"/>
              </a:lnSpc>
              <a:spcBef>
                <a:spcPts val="1413"/>
              </a:spcBef>
              <a:spcAft>
                <a:spcPts val="0"/>
              </a:spcAft>
              <a:buClr>
                <a:srgbClr val="000000"/>
              </a:buClr>
              <a:buSzPts val="2100"/>
              <a:buFont typeface="Arial"/>
              <a:buChar char=""/>
              <a:defRPr b="0" i="0" sz="2800" u="none" cap="none" strike="noStrike">
                <a:solidFill>
                  <a:srgbClr val="000000"/>
                </a:solidFill>
                <a:latin typeface="Times"/>
                <a:ea typeface="Times"/>
                <a:cs typeface="Times"/>
                <a:sym typeface="Times"/>
              </a:defRPr>
            </a:lvl2pPr>
            <a:lvl3pPr indent="-297180" lvl="2" marL="1371600" marR="0" rtl="0" algn="l">
              <a:lnSpc>
                <a:spcPct val="100000"/>
              </a:lnSpc>
              <a:spcBef>
                <a:spcPts val="1125"/>
              </a:spcBef>
              <a:spcAft>
                <a:spcPts val="0"/>
              </a:spcAft>
              <a:buClr>
                <a:srgbClr val="000000"/>
              </a:buClr>
              <a:buSzPts val="1080"/>
              <a:buFont typeface="Arial"/>
              <a:buChar char="&quot;"/>
              <a:defRPr b="0" i="0" sz="2400" u="none" cap="none" strike="noStrike">
                <a:solidFill>
                  <a:srgbClr val="000000"/>
                </a:solidFill>
                <a:latin typeface="Times"/>
                <a:ea typeface="Times"/>
                <a:cs typeface="Times"/>
                <a:sym typeface="Times"/>
              </a:defRPr>
            </a:lvl3pPr>
            <a:lvl4pPr indent="-323850" lvl="3" marL="1828800" marR="0" rtl="0" algn="l">
              <a:lnSpc>
                <a:spcPct val="100000"/>
              </a:lnSpc>
              <a:spcBef>
                <a:spcPts val="850"/>
              </a:spcBef>
              <a:spcAft>
                <a:spcPts val="0"/>
              </a:spcAft>
              <a:buClr>
                <a:srgbClr val="000000"/>
              </a:buClr>
              <a:buSzPts val="1500"/>
              <a:buFont typeface="Arial"/>
              <a:buChar char=""/>
              <a:defRPr b="0" i="0" sz="2000" u="none" cap="none" strike="noStrike">
                <a:solidFill>
                  <a:srgbClr val="000000"/>
                </a:solidFill>
                <a:latin typeface="Times"/>
                <a:ea typeface="Times"/>
                <a:cs typeface="Times"/>
                <a:sym typeface="Times"/>
              </a:defRPr>
            </a:lvl4pPr>
            <a:lvl5pPr indent="-285750" lvl="4" marL="2286000" marR="0" rtl="0" algn="l">
              <a:lnSpc>
                <a:spcPct val="100000"/>
              </a:lnSpc>
              <a:spcBef>
                <a:spcPts val="563"/>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5pPr>
            <a:lvl6pPr indent="-285750" lvl="5" marL="2743200" marR="0" rtl="0" algn="l">
              <a:lnSpc>
                <a:spcPct val="100000"/>
              </a:lnSpc>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6pPr>
            <a:lvl7pPr indent="-285750" lvl="6" marL="3200400" marR="0" rtl="0" algn="l">
              <a:lnSpc>
                <a:spcPct val="100000"/>
              </a:lnSpc>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7pPr>
            <a:lvl8pPr indent="-285750" lvl="7" marL="3657600" marR="0" rtl="0" algn="l">
              <a:lnSpc>
                <a:spcPct val="100000"/>
              </a:lnSpc>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8pPr>
            <a:lvl9pPr indent="-285750" lvl="8" marL="4114800" marR="0" rtl="0" algn="l">
              <a:lnSpc>
                <a:spcPct val="100000"/>
              </a:lnSpc>
              <a:spcBef>
                <a:spcPts val="275"/>
              </a:spcBef>
              <a:spcAft>
                <a:spcPts val="275"/>
              </a:spcAft>
              <a:buClr>
                <a:srgbClr val="000000"/>
              </a:buClr>
              <a:buSzPts val="900"/>
              <a:buFont typeface="Arial"/>
              <a:buChar char="&quot;"/>
              <a:defRPr b="0" i="0" sz="2000" u="none" cap="none" strike="noStrike">
                <a:solidFill>
                  <a:srgbClr val="000000"/>
                </a:solidFill>
                <a:latin typeface="Times"/>
                <a:ea typeface="Times"/>
                <a:cs typeface="Times"/>
                <a:sym typeface="Times"/>
              </a:defRPr>
            </a:lvl9pPr>
          </a:lstStyle>
          <a:p/>
        </p:txBody>
      </p:sp>
      <p:sp>
        <p:nvSpPr>
          <p:cNvPr id="31" name="Google Shape;31;p38"/>
          <p:cNvSpPr txBox="1"/>
          <p:nvPr>
            <p:ph idx="2" type="body"/>
          </p:nvPr>
        </p:nvSpPr>
        <p:spPr>
          <a:xfrm>
            <a:off x="504825" y="1581150"/>
            <a:ext cx="3316288" cy="51720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630"/>
              <a:buFont typeface="Arial"/>
              <a:buNone/>
              <a:defRPr b="0" i="0" sz="1400" u="none" cap="none" strike="noStrike">
                <a:solidFill>
                  <a:srgbClr val="000000"/>
                </a:solidFill>
                <a:latin typeface="Times"/>
                <a:ea typeface="Times"/>
                <a:cs typeface="Times"/>
                <a:sym typeface="Times"/>
              </a:defRPr>
            </a:lvl1pPr>
            <a:lvl2pPr indent="-228600" lvl="1" marL="914400" marR="0" rtl="0" algn="l">
              <a:lnSpc>
                <a:spcPct val="100000"/>
              </a:lnSpc>
              <a:spcBef>
                <a:spcPts val="1413"/>
              </a:spcBef>
              <a:spcAft>
                <a:spcPts val="0"/>
              </a:spcAft>
              <a:buClr>
                <a:srgbClr val="000000"/>
              </a:buClr>
              <a:buSzPts val="900"/>
              <a:buFont typeface="Arial"/>
              <a:buNone/>
              <a:defRPr b="0" i="0" sz="1200" u="none" cap="none" strike="noStrike">
                <a:solidFill>
                  <a:srgbClr val="000000"/>
                </a:solidFill>
                <a:latin typeface="Times"/>
                <a:ea typeface="Times"/>
                <a:cs typeface="Times"/>
                <a:sym typeface="Times"/>
              </a:defRPr>
            </a:lvl2pPr>
            <a:lvl3pPr indent="-228600" lvl="2" marL="1371600" marR="0" rtl="0" algn="l">
              <a:lnSpc>
                <a:spcPct val="100000"/>
              </a:lnSpc>
              <a:spcBef>
                <a:spcPts val="1125"/>
              </a:spcBef>
              <a:spcAft>
                <a:spcPts val="0"/>
              </a:spcAft>
              <a:buClr>
                <a:srgbClr val="000000"/>
              </a:buClr>
              <a:buSzPts val="450"/>
              <a:buFont typeface="Arial"/>
              <a:buNone/>
              <a:defRPr b="0" i="0" sz="1000" u="none" cap="none" strike="noStrike">
                <a:solidFill>
                  <a:srgbClr val="000000"/>
                </a:solidFill>
                <a:latin typeface="Times"/>
                <a:ea typeface="Times"/>
                <a:cs typeface="Times"/>
                <a:sym typeface="Times"/>
              </a:defRPr>
            </a:lvl3pPr>
            <a:lvl4pPr indent="-228600" lvl="3" marL="1828800" marR="0" rtl="0" algn="l">
              <a:lnSpc>
                <a:spcPct val="100000"/>
              </a:lnSpc>
              <a:spcBef>
                <a:spcPts val="850"/>
              </a:spcBef>
              <a:spcAft>
                <a:spcPts val="0"/>
              </a:spcAft>
              <a:buClr>
                <a:srgbClr val="000000"/>
              </a:buClr>
              <a:buSzPts val="675"/>
              <a:buFont typeface="Arial"/>
              <a:buNone/>
              <a:defRPr b="0" i="0" sz="900" u="none" cap="none" strike="noStrike">
                <a:solidFill>
                  <a:srgbClr val="000000"/>
                </a:solidFill>
                <a:latin typeface="Times"/>
                <a:ea typeface="Times"/>
                <a:cs typeface="Times"/>
                <a:sym typeface="Times"/>
              </a:defRPr>
            </a:lvl4pPr>
            <a:lvl5pPr indent="-228600" lvl="4" marL="2286000" marR="0" rtl="0" algn="l">
              <a:lnSpc>
                <a:spcPct val="100000"/>
              </a:lnSpc>
              <a:spcBef>
                <a:spcPts val="563"/>
              </a:spcBef>
              <a:spcAft>
                <a:spcPts val="0"/>
              </a:spcAft>
              <a:buClr>
                <a:srgbClr val="000000"/>
              </a:buClr>
              <a:buSzPts val="405"/>
              <a:buFont typeface="Arial"/>
              <a:buNone/>
              <a:defRPr b="0" i="0" sz="900" u="none" cap="none" strike="noStrike">
                <a:solidFill>
                  <a:srgbClr val="000000"/>
                </a:solidFill>
                <a:latin typeface="Times"/>
                <a:ea typeface="Times"/>
                <a:cs typeface="Times"/>
                <a:sym typeface="Times"/>
              </a:defRPr>
            </a:lvl5pPr>
            <a:lvl6pPr indent="-228600" lvl="5" marL="2743200" marR="0" rtl="0" algn="l">
              <a:lnSpc>
                <a:spcPct val="100000"/>
              </a:lnSpc>
              <a:spcBef>
                <a:spcPts val="275"/>
              </a:spcBef>
              <a:spcAft>
                <a:spcPts val="0"/>
              </a:spcAft>
              <a:buClr>
                <a:srgbClr val="000000"/>
              </a:buClr>
              <a:buSzPts val="405"/>
              <a:buFont typeface="Arial"/>
              <a:buNone/>
              <a:defRPr b="0" i="0" sz="900" u="none" cap="none" strike="noStrike">
                <a:solidFill>
                  <a:srgbClr val="000000"/>
                </a:solidFill>
                <a:latin typeface="Times"/>
                <a:ea typeface="Times"/>
                <a:cs typeface="Times"/>
                <a:sym typeface="Times"/>
              </a:defRPr>
            </a:lvl6pPr>
            <a:lvl7pPr indent="-228600" lvl="6" marL="3200400" marR="0" rtl="0" algn="l">
              <a:lnSpc>
                <a:spcPct val="100000"/>
              </a:lnSpc>
              <a:spcBef>
                <a:spcPts val="275"/>
              </a:spcBef>
              <a:spcAft>
                <a:spcPts val="0"/>
              </a:spcAft>
              <a:buClr>
                <a:srgbClr val="000000"/>
              </a:buClr>
              <a:buSzPts val="405"/>
              <a:buFont typeface="Arial"/>
              <a:buNone/>
              <a:defRPr b="0" i="0" sz="900" u="none" cap="none" strike="noStrike">
                <a:solidFill>
                  <a:srgbClr val="000000"/>
                </a:solidFill>
                <a:latin typeface="Times"/>
                <a:ea typeface="Times"/>
                <a:cs typeface="Times"/>
                <a:sym typeface="Times"/>
              </a:defRPr>
            </a:lvl7pPr>
            <a:lvl8pPr indent="-228600" lvl="7" marL="3657600" marR="0" rtl="0" algn="l">
              <a:lnSpc>
                <a:spcPct val="100000"/>
              </a:lnSpc>
              <a:spcBef>
                <a:spcPts val="275"/>
              </a:spcBef>
              <a:spcAft>
                <a:spcPts val="0"/>
              </a:spcAft>
              <a:buClr>
                <a:srgbClr val="000000"/>
              </a:buClr>
              <a:buSzPts val="405"/>
              <a:buFont typeface="Arial"/>
              <a:buNone/>
              <a:defRPr b="0" i="0" sz="900" u="none" cap="none" strike="noStrike">
                <a:solidFill>
                  <a:srgbClr val="000000"/>
                </a:solidFill>
                <a:latin typeface="Times"/>
                <a:ea typeface="Times"/>
                <a:cs typeface="Times"/>
                <a:sym typeface="Times"/>
              </a:defRPr>
            </a:lvl8pPr>
            <a:lvl9pPr indent="-228600" lvl="8" marL="4114800" marR="0" rtl="0" algn="l">
              <a:lnSpc>
                <a:spcPct val="100000"/>
              </a:lnSpc>
              <a:spcBef>
                <a:spcPts val="275"/>
              </a:spcBef>
              <a:spcAft>
                <a:spcPts val="275"/>
              </a:spcAft>
              <a:buClr>
                <a:srgbClr val="000000"/>
              </a:buClr>
              <a:buSzPts val="405"/>
              <a:buFont typeface="Arial"/>
              <a:buNone/>
              <a:defRPr b="0" i="0" sz="900" u="none" cap="none" strike="noStrike">
                <a:solidFill>
                  <a:srgbClr val="000000"/>
                </a:solidFill>
                <a:latin typeface="Times"/>
                <a:ea typeface="Times"/>
                <a:cs typeface="Times"/>
                <a:sym typeface="Time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32" name="Shape 32"/>
        <p:cNvGrpSpPr/>
        <p:nvPr/>
      </p:nvGrpSpPr>
      <p:grpSpPr>
        <a:xfrm>
          <a:off x="0" y="0"/>
          <a:ext cx="0" cy="0"/>
          <a:chOff x="0" y="0"/>
          <a:chExt cx="0" cy="0"/>
        </a:xfrm>
      </p:grpSpPr>
      <p:sp>
        <p:nvSpPr>
          <p:cNvPr id="33" name="Google Shape;33;p39"/>
          <p:cNvSpPr txBox="1"/>
          <p:nvPr>
            <p:ph type="title"/>
          </p:nvPr>
        </p:nvSpPr>
        <p:spPr>
          <a:xfrm>
            <a:off x="1976438" y="5291138"/>
            <a:ext cx="6048375" cy="6254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000" u="none" cap="none" strike="noStrike">
                <a:solidFill>
                  <a:srgbClr val="000000"/>
                </a:solidFill>
                <a:latin typeface="Times"/>
                <a:ea typeface="Times"/>
                <a:cs typeface="Times"/>
                <a:sym typeface="Times"/>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9pPr>
          </a:lstStyle>
          <a:p/>
        </p:txBody>
      </p:sp>
      <p:sp>
        <p:nvSpPr>
          <p:cNvPr id="34" name="Google Shape;34;p39"/>
          <p:cNvSpPr/>
          <p:nvPr>
            <p:ph idx="2" type="pic"/>
          </p:nvPr>
        </p:nvSpPr>
        <p:spPr>
          <a:xfrm>
            <a:off x="1976438" y="674688"/>
            <a:ext cx="6048375" cy="4537075"/>
          </a:xfrm>
          <a:prstGeom prst="rect">
            <a:avLst/>
          </a:prstGeom>
          <a:noFill/>
          <a:ln>
            <a:noFill/>
          </a:ln>
        </p:spPr>
      </p:sp>
      <p:sp>
        <p:nvSpPr>
          <p:cNvPr id="35" name="Google Shape;35;p39"/>
          <p:cNvSpPr txBox="1"/>
          <p:nvPr>
            <p:ph idx="1" type="body"/>
          </p:nvPr>
        </p:nvSpPr>
        <p:spPr>
          <a:xfrm>
            <a:off x="1976438" y="5916613"/>
            <a:ext cx="6048375" cy="88741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630"/>
              <a:buFont typeface="Arial"/>
              <a:buNone/>
              <a:defRPr b="0" i="0" sz="1400" u="none" cap="none" strike="noStrike">
                <a:solidFill>
                  <a:srgbClr val="000000"/>
                </a:solidFill>
                <a:latin typeface="Times"/>
                <a:ea typeface="Times"/>
                <a:cs typeface="Times"/>
                <a:sym typeface="Times"/>
              </a:defRPr>
            </a:lvl1pPr>
            <a:lvl2pPr indent="-228600" lvl="1" marL="914400" marR="0" rtl="0" algn="l">
              <a:lnSpc>
                <a:spcPct val="100000"/>
              </a:lnSpc>
              <a:spcBef>
                <a:spcPts val="1413"/>
              </a:spcBef>
              <a:spcAft>
                <a:spcPts val="0"/>
              </a:spcAft>
              <a:buClr>
                <a:srgbClr val="000000"/>
              </a:buClr>
              <a:buSzPts val="900"/>
              <a:buFont typeface="Arial"/>
              <a:buNone/>
              <a:defRPr b="0" i="0" sz="1200" u="none" cap="none" strike="noStrike">
                <a:solidFill>
                  <a:srgbClr val="000000"/>
                </a:solidFill>
                <a:latin typeface="Times"/>
                <a:ea typeface="Times"/>
                <a:cs typeface="Times"/>
                <a:sym typeface="Times"/>
              </a:defRPr>
            </a:lvl2pPr>
            <a:lvl3pPr indent="-228600" lvl="2" marL="1371600" marR="0" rtl="0" algn="l">
              <a:lnSpc>
                <a:spcPct val="100000"/>
              </a:lnSpc>
              <a:spcBef>
                <a:spcPts val="1125"/>
              </a:spcBef>
              <a:spcAft>
                <a:spcPts val="0"/>
              </a:spcAft>
              <a:buClr>
                <a:srgbClr val="000000"/>
              </a:buClr>
              <a:buSzPts val="450"/>
              <a:buFont typeface="Arial"/>
              <a:buNone/>
              <a:defRPr b="0" i="0" sz="1000" u="none" cap="none" strike="noStrike">
                <a:solidFill>
                  <a:srgbClr val="000000"/>
                </a:solidFill>
                <a:latin typeface="Times"/>
                <a:ea typeface="Times"/>
                <a:cs typeface="Times"/>
                <a:sym typeface="Times"/>
              </a:defRPr>
            </a:lvl3pPr>
            <a:lvl4pPr indent="-228600" lvl="3" marL="1828800" marR="0" rtl="0" algn="l">
              <a:lnSpc>
                <a:spcPct val="100000"/>
              </a:lnSpc>
              <a:spcBef>
                <a:spcPts val="850"/>
              </a:spcBef>
              <a:spcAft>
                <a:spcPts val="0"/>
              </a:spcAft>
              <a:buClr>
                <a:srgbClr val="000000"/>
              </a:buClr>
              <a:buSzPts val="675"/>
              <a:buFont typeface="Arial"/>
              <a:buNone/>
              <a:defRPr b="0" i="0" sz="900" u="none" cap="none" strike="noStrike">
                <a:solidFill>
                  <a:srgbClr val="000000"/>
                </a:solidFill>
                <a:latin typeface="Times"/>
                <a:ea typeface="Times"/>
                <a:cs typeface="Times"/>
                <a:sym typeface="Times"/>
              </a:defRPr>
            </a:lvl4pPr>
            <a:lvl5pPr indent="-228600" lvl="4" marL="2286000" marR="0" rtl="0" algn="l">
              <a:lnSpc>
                <a:spcPct val="100000"/>
              </a:lnSpc>
              <a:spcBef>
                <a:spcPts val="563"/>
              </a:spcBef>
              <a:spcAft>
                <a:spcPts val="0"/>
              </a:spcAft>
              <a:buClr>
                <a:srgbClr val="000000"/>
              </a:buClr>
              <a:buSzPts val="405"/>
              <a:buFont typeface="Arial"/>
              <a:buNone/>
              <a:defRPr b="0" i="0" sz="900" u="none" cap="none" strike="noStrike">
                <a:solidFill>
                  <a:srgbClr val="000000"/>
                </a:solidFill>
                <a:latin typeface="Times"/>
                <a:ea typeface="Times"/>
                <a:cs typeface="Times"/>
                <a:sym typeface="Times"/>
              </a:defRPr>
            </a:lvl5pPr>
            <a:lvl6pPr indent="-228600" lvl="5" marL="2743200" marR="0" rtl="0" algn="l">
              <a:lnSpc>
                <a:spcPct val="100000"/>
              </a:lnSpc>
              <a:spcBef>
                <a:spcPts val="275"/>
              </a:spcBef>
              <a:spcAft>
                <a:spcPts val="0"/>
              </a:spcAft>
              <a:buClr>
                <a:srgbClr val="000000"/>
              </a:buClr>
              <a:buSzPts val="405"/>
              <a:buFont typeface="Arial"/>
              <a:buNone/>
              <a:defRPr b="0" i="0" sz="900" u="none" cap="none" strike="noStrike">
                <a:solidFill>
                  <a:srgbClr val="000000"/>
                </a:solidFill>
                <a:latin typeface="Times"/>
                <a:ea typeface="Times"/>
                <a:cs typeface="Times"/>
                <a:sym typeface="Times"/>
              </a:defRPr>
            </a:lvl6pPr>
            <a:lvl7pPr indent="-228600" lvl="6" marL="3200400" marR="0" rtl="0" algn="l">
              <a:lnSpc>
                <a:spcPct val="100000"/>
              </a:lnSpc>
              <a:spcBef>
                <a:spcPts val="275"/>
              </a:spcBef>
              <a:spcAft>
                <a:spcPts val="0"/>
              </a:spcAft>
              <a:buClr>
                <a:srgbClr val="000000"/>
              </a:buClr>
              <a:buSzPts val="405"/>
              <a:buFont typeface="Arial"/>
              <a:buNone/>
              <a:defRPr b="0" i="0" sz="900" u="none" cap="none" strike="noStrike">
                <a:solidFill>
                  <a:srgbClr val="000000"/>
                </a:solidFill>
                <a:latin typeface="Times"/>
                <a:ea typeface="Times"/>
                <a:cs typeface="Times"/>
                <a:sym typeface="Times"/>
              </a:defRPr>
            </a:lvl7pPr>
            <a:lvl8pPr indent="-228600" lvl="7" marL="3657600" marR="0" rtl="0" algn="l">
              <a:lnSpc>
                <a:spcPct val="100000"/>
              </a:lnSpc>
              <a:spcBef>
                <a:spcPts val="275"/>
              </a:spcBef>
              <a:spcAft>
                <a:spcPts val="0"/>
              </a:spcAft>
              <a:buClr>
                <a:srgbClr val="000000"/>
              </a:buClr>
              <a:buSzPts val="405"/>
              <a:buFont typeface="Arial"/>
              <a:buNone/>
              <a:defRPr b="0" i="0" sz="900" u="none" cap="none" strike="noStrike">
                <a:solidFill>
                  <a:srgbClr val="000000"/>
                </a:solidFill>
                <a:latin typeface="Times"/>
                <a:ea typeface="Times"/>
                <a:cs typeface="Times"/>
                <a:sym typeface="Times"/>
              </a:defRPr>
            </a:lvl8pPr>
            <a:lvl9pPr indent="-228600" lvl="8" marL="4114800" marR="0" rtl="0" algn="l">
              <a:lnSpc>
                <a:spcPct val="100000"/>
              </a:lnSpc>
              <a:spcBef>
                <a:spcPts val="275"/>
              </a:spcBef>
              <a:spcAft>
                <a:spcPts val="275"/>
              </a:spcAft>
              <a:buClr>
                <a:srgbClr val="000000"/>
              </a:buClr>
              <a:buSzPts val="405"/>
              <a:buFont typeface="Arial"/>
              <a:buNone/>
              <a:defRPr b="0" i="0" sz="900" u="none" cap="none" strike="noStrike">
                <a:solidFill>
                  <a:srgbClr val="000000"/>
                </a:solidFill>
                <a:latin typeface="Times"/>
                <a:ea typeface="Times"/>
                <a:cs typeface="Times"/>
                <a:sym typeface="Time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70000"/>
          </a:blip>
          <a:stretch>
            <a:fillRect/>
          </a:stretch>
        </a:blip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jpg"/><Relationship Id="rId4" Type="http://schemas.openxmlformats.org/officeDocument/2006/relationships/image" Target="../media/image1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mt="92000"/>
          </a:blip>
          <a:stretch>
            <a:fillRect/>
          </a:stretch>
        </a:blipFill>
      </p:bgPr>
    </p:bg>
    <p:spTree>
      <p:nvGrpSpPr>
        <p:cNvPr id="47" name="Shape 47"/>
        <p:cNvGrpSpPr/>
        <p:nvPr/>
      </p:nvGrpSpPr>
      <p:grpSpPr>
        <a:xfrm>
          <a:off x="0" y="0"/>
          <a:ext cx="0" cy="0"/>
          <a:chOff x="0" y="0"/>
          <a:chExt cx="0" cy="0"/>
        </a:xfrm>
      </p:grpSpPr>
      <p:sp>
        <p:nvSpPr>
          <p:cNvPr id="48" name="Google Shape;48;p1"/>
          <p:cNvSpPr txBox="1"/>
          <p:nvPr>
            <p:ph type="title"/>
          </p:nvPr>
        </p:nvSpPr>
        <p:spPr>
          <a:xfrm>
            <a:off x="504825" y="303213"/>
            <a:ext cx="9183687" cy="1258887"/>
          </a:xfrm>
          <a:prstGeom prst="rect">
            <a:avLst/>
          </a:prstGeom>
          <a:noFill/>
          <a:ln>
            <a:noFill/>
          </a:ln>
        </p:spPr>
        <p:txBody>
          <a:bodyPr anchorCtr="0" anchor="t" bIns="50375" lIns="100775" spcFirstLastPara="1" rIns="100775" wrap="square" tIns="50375">
            <a:noAutofit/>
          </a:bodyPr>
          <a:lstStyle/>
          <a:p>
            <a:pPr indent="0" lvl="0" marL="0" rtl="0" algn="ctr">
              <a:lnSpc>
                <a:spcPct val="100000"/>
              </a:lnSpc>
              <a:spcBef>
                <a:spcPts val="0"/>
              </a:spcBef>
              <a:spcAft>
                <a:spcPts val="0"/>
              </a:spcAft>
              <a:buSzPts val="1400"/>
              <a:buNone/>
            </a:pPr>
            <a:r>
              <a:rPr lang="en-US"/>
              <a:t> </a:t>
            </a:r>
            <a:endParaRPr/>
          </a:p>
        </p:txBody>
      </p:sp>
      <p:sp>
        <p:nvSpPr>
          <p:cNvPr descr="Image result for jecrc logo" id="49" name="Google Shape;49;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descr="Image result for jecrc logo" id="50" name="Google Shape;50;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descr="Image result for jecrc logo" id="51" name="Google Shape;51;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descr="Image result for jecrc logo" id="52" name="Google Shape;52;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descr="Image result for jecrc logo" id="53" name="Google Shape;53;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descr="Image result for jecrc logo" id="54" name="Google Shape;54;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descr="C:\Users\Guest\Desktop\logo_jecrc.jpg" id="55" name="Google Shape;55;p1"/>
          <p:cNvPicPr preferRelativeResize="0"/>
          <p:nvPr/>
        </p:nvPicPr>
        <p:blipFill rotWithShape="1">
          <a:blip r:embed="rId4">
            <a:alphaModFix/>
          </a:blip>
          <a:srcRect b="0" l="0" r="0" t="0"/>
          <a:stretch/>
        </p:blipFill>
        <p:spPr>
          <a:xfrm>
            <a:off x="4116938" y="3496892"/>
            <a:ext cx="1397453" cy="925818"/>
          </a:xfrm>
          <a:prstGeom prst="rect">
            <a:avLst/>
          </a:prstGeom>
          <a:noFill/>
          <a:ln>
            <a:noFill/>
          </a:ln>
        </p:spPr>
      </p:pic>
      <p:sp>
        <p:nvSpPr>
          <p:cNvPr id="56" name="Google Shape;56;p1"/>
          <p:cNvSpPr txBox="1"/>
          <p:nvPr/>
        </p:nvSpPr>
        <p:spPr>
          <a:xfrm>
            <a:off x="1266234" y="2019358"/>
            <a:ext cx="7193400" cy="1322824"/>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en-US" sz="4000" u="none" cap="none" strike="noStrike">
                <a:solidFill>
                  <a:srgbClr val="000000"/>
                </a:solidFill>
                <a:latin typeface="Times"/>
                <a:ea typeface="Times"/>
                <a:cs typeface="Times"/>
                <a:sym typeface="Times"/>
              </a:rPr>
              <a:t>Criminal Face Identification System </a:t>
            </a:r>
            <a:endParaRPr b="0" i="0" sz="4000" u="none" cap="none" strike="noStrike">
              <a:solidFill>
                <a:srgbClr val="000000"/>
              </a:solidFill>
              <a:latin typeface="Times"/>
              <a:ea typeface="Times"/>
              <a:cs typeface="Times"/>
              <a:sym typeface="Times"/>
            </a:endParaRPr>
          </a:p>
        </p:txBody>
      </p:sp>
      <p:sp>
        <p:nvSpPr>
          <p:cNvPr id="57" name="Google Shape;57;p1"/>
          <p:cNvSpPr txBox="1"/>
          <p:nvPr/>
        </p:nvSpPr>
        <p:spPr>
          <a:xfrm>
            <a:off x="460374" y="6087061"/>
            <a:ext cx="4355289" cy="10207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Presented by :</a:t>
            </a:r>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Archit Sharma | Apurva Rathore | Aayushi Singh | Aman Dhakad</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20EJCCS046  | 20EJCCS044    | 20EJCCS006   | 20EJCCS025                                                     </a:t>
            </a:r>
            <a:endParaRPr b="0" i="0" sz="1200" u="none" cap="none" strike="noStrike">
              <a:solidFill>
                <a:schemeClr val="dk1"/>
              </a:solidFill>
              <a:latin typeface="Arial"/>
              <a:ea typeface="Arial"/>
              <a:cs typeface="Arial"/>
              <a:sym typeface="Arial"/>
            </a:endParaRPr>
          </a:p>
        </p:txBody>
      </p:sp>
      <p:sp>
        <p:nvSpPr>
          <p:cNvPr id="58" name="Google Shape;58;p1"/>
          <p:cNvSpPr txBox="1"/>
          <p:nvPr/>
        </p:nvSpPr>
        <p:spPr>
          <a:xfrm>
            <a:off x="2273906" y="4647185"/>
            <a:ext cx="5178056" cy="107721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chemeClr val="dk1"/>
                </a:solidFill>
                <a:latin typeface="Quantico"/>
                <a:ea typeface="Quantico"/>
                <a:cs typeface="Quantico"/>
                <a:sym typeface="Quantico"/>
              </a:rPr>
              <a:t>Final Year Project Presentation</a:t>
            </a:r>
            <a:endParaRPr/>
          </a:p>
          <a:p>
            <a:pPr indent="0" lvl="0" marL="0" marR="0" rtl="0" algn="ctr">
              <a:lnSpc>
                <a:spcPct val="100000"/>
              </a:lnSpc>
              <a:spcBef>
                <a:spcPts val="0"/>
              </a:spcBef>
              <a:spcAft>
                <a:spcPts val="0"/>
              </a:spcAft>
              <a:buNone/>
            </a:pPr>
            <a:r>
              <a:rPr b="0" i="0" lang="en-US" sz="1600" u="none" cap="none" strike="noStrike">
                <a:solidFill>
                  <a:schemeClr val="dk1"/>
                </a:solidFill>
                <a:latin typeface="Quantico"/>
                <a:ea typeface="Quantico"/>
                <a:cs typeface="Quantico"/>
                <a:sym typeface="Quantico"/>
              </a:rPr>
              <a:t>2023-2024 </a:t>
            </a:r>
            <a:endParaRPr/>
          </a:p>
          <a:p>
            <a:pPr indent="0" lvl="0" marL="0" marR="0" rtl="0" algn="ctr">
              <a:lnSpc>
                <a:spcPct val="100000"/>
              </a:lnSpc>
              <a:spcBef>
                <a:spcPts val="0"/>
              </a:spcBef>
              <a:spcAft>
                <a:spcPts val="0"/>
              </a:spcAft>
              <a:buNone/>
            </a:pPr>
            <a:r>
              <a:rPr b="0" i="0" lang="en-US" sz="1600" u="none" cap="none" strike="noStrike">
                <a:solidFill>
                  <a:schemeClr val="dk1"/>
                </a:solidFill>
                <a:latin typeface="Quantico"/>
                <a:ea typeface="Quantico"/>
                <a:cs typeface="Quantico"/>
                <a:sym typeface="Quantico"/>
              </a:rPr>
              <a:t>Computer Science Engineering</a:t>
            </a:r>
            <a:endParaRPr/>
          </a:p>
          <a:p>
            <a:pPr indent="0" lvl="0" marL="0" marR="0" rtl="0" algn="ctr">
              <a:lnSpc>
                <a:spcPct val="100000"/>
              </a:lnSpc>
              <a:spcBef>
                <a:spcPts val="0"/>
              </a:spcBef>
              <a:spcAft>
                <a:spcPts val="0"/>
              </a:spcAft>
              <a:buNone/>
            </a:pPr>
            <a:r>
              <a:rPr b="0" i="0" lang="en-US" sz="1600" u="none" cap="none" strike="noStrike">
                <a:solidFill>
                  <a:schemeClr val="dk1"/>
                </a:solidFill>
                <a:latin typeface="Quantico"/>
                <a:ea typeface="Quantico"/>
                <a:cs typeface="Quantico"/>
                <a:sym typeface="Quantico"/>
              </a:rPr>
              <a:t>JECRC Foundation, Jaipur</a:t>
            </a:r>
            <a:endParaRPr b="0" i="0" sz="1600" u="none" cap="none" strike="noStrike">
              <a:solidFill>
                <a:schemeClr val="dk1"/>
              </a:solidFill>
              <a:latin typeface="Quantico"/>
              <a:ea typeface="Quantico"/>
              <a:cs typeface="Quantico"/>
              <a:sym typeface="Quantico"/>
            </a:endParaRPr>
          </a:p>
        </p:txBody>
      </p:sp>
      <p:sp>
        <p:nvSpPr>
          <p:cNvPr id="59" name="Google Shape;59;p1"/>
          <p:cNvSpPr txBox="1"/>
          <p:nvPr/>
        </p:nvSpPr>
        <p:spPr>
          <a:xfrm>
            <a:off x="7784335" y="6087061"/>
            <a:ext cx="193544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Supervisor :</a:t>
            </a:r>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dk1"/>
                </a:solidFill>
                <a:latin typeface="Arial"/>
                <a:ea typeface="Arial"/>
                <a:cs typeface="Arial"/>
                <a:sym typeface="Arial"/>
              </a:rPr>
              <a:t>Mr. Pushpraj Tripathi</a:t>
            </a:r>
            <a:endParaRPr b="0" i="0" sz="1200" u="none" cap="none" strike="noStrike">
              <a:solidFill>
                <a:schemeClr val="dk1"/>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2"/>
          <p:cNvSpPr txBox="1"/>
          <p:nvPr/>
        </p:nvSpPr>
        <p:spPr>
          <a:xfrm>
            <a:off x="1516401" y="1642051"/>
            <a:ext cx="7193400" cy="393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Face recognition library </a:t>
            </a:r>
            <a:endParaRPr b="0" i="0" sz="2800" u="none" cap="none" strike="noStrike">
              <a:solidFill>
                <a:srgbClr val="000000"/>
              </a:solidFill>
              <a:latin typeface="Arial"/>
              <a:ea typeface="Arial"/>
              <a:cs typeface="Arial"/>
              <a:sym typeface="Arial"/>
            </a:endParaRPr>
          </a:p>
        </p:txBody>
      </p:sp>
      <p:sp>
        <p:nvSpPr>
          <p:cNvPr id="125" name="Google Shape;125;p12"/>
          <p:cNvSpPr txBox="1"/>
          <p:nvPr/>
        </p:nvSpPr>
        <p:spPr>
          <a:xfrm>
            <a:off x="1313310" y="2632595"/>
            <a:ext cx="7597426" cy="27027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2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Built using dlib’s state of the art face recognition built with deep learning.</a:t>
            </a:r>
            <a:endParaRPr/>
          </a:p>
          <a:p>
            <a:pPr indent="-285750" lvl="0" marL="285750" marR="0" rtl="0" algn="l">
              <a:lnSpc>
                <a:spcPct val="2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 model has an accuracy of 99% on labeled face in wild benchmark.</a:t>
            </a:r>
            <a:endParaRPr/>
          </a:p>
          <a:p>
            <a:pPr indent="-285750" lvl="0" marL="285750" marR="0" rtl="0" algn="l">
              <a:lnSpc>
                <a:spcPct val="2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This also provides a simple command line tool that lets you do face recognition on a folder of image from command line.</a:t>
            </a:r>
            <a:endParaRPr/>
          </a:p>
          <a:p>
            <a:pPr indent="0" lvl="0" marL="0" marR="0" rtl="0" algn="just">
              <a:lnSpc>
                <a:spcPct val="2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grpSp>
        <p:nvGrpSpPr>
          <p:cNvPr id="130" name="Google Shape;130;p13"/>
          <p:cNvGrpSpPr/>
          <p:nvPr/>
        </p:nvGrpSpPr>
        <p:grpSpPr>
          <a:xfrm>
            <a:off x="242595" y="3230516"/>
            <a:ext cx="1782147" cy="1558212"/>
            <a:chOff x="5247525" y="3007275"/>
            <a:chExt cx="517575" cy="384825"/>
          </a:xfrm>
        </p:grpSpPr>
        <p:sp>
          <p:nvSpPr>
            <p:cNvPr id="131" name="Google Shape;131;p13"/>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2" name="Google Shape;132;p13"/>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33" name="Google Shape;133;p13"/>
          <p:cNvSpPr txBox="1"/>
          <p:nvPr/>
        </p:nvSpPr>
        <p:spPr>
          <a:xfrm>
            <a:off x="354563" y="3444440"/>
            <a:ext cx="7193400" cy="1159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6000" u="none" cap="none" strike="noStrike">
                <a:solidFill>
                  <a:srgbClr val="000000"/>
                </a:solidFill>
                <a:latin typeface="Arial"/>
                <a:ea typeface="Arial"/>
                <a:cs typeface="Arial"/>
                <a:sym typeface="Arial"/>
              </a:rPr>
              <a:t>Process</a:t>
            </a:r>
            <a:endParaRPr b="0" i="0" sz="60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4"/>
          <p:cNvSpPr txBox="1"/>
          <p:nvPr/>
        </p:nvSpPr>
        <p:spPr>
          <a:xfrm>
            <a:off x="1283160" y="1597111"/>
            <a:ext cx="7193400" cy="393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Import the required modules </a:t>
            </a:r>
            <a:endParaRPr b="0" i="0" sz="2800" u="none" cap="none" strike="noStrike">
              <a:solidFill>
                <a:srgbClr val="000000"/>
              </a:solidFill>
              <a:latin typeface="Arial"/>
              <a:ea typeface="Arial"/>
              <a:cs typeface="Arial"/>
              <a:sym typeface="Arial"/>
            </a:endParaRPr>
          </a:p>
        </p:txBody>
      </p:sp>
      <p:sp>
        <p:nvSpPr>
          <p:cNvPr id="139" name="Google Shape;139;p14"/>
          <p:cNvSpPr txBox="1"/>
          <p:nvPr/>
        </p:nvSpPr>
        <p:spPr>
          <a:xfrm>
            <a:off x="706691" y="2480194"/>
            <a:ext cx="8446639" cy="3026692"/>
          </a:xfrm>
          <a:prstGeom prst="rect">
            <a:avLst/>
          </a:prstGeom>
          <a:noFill/>
          <a:ln>
            <a:noFill/>
          </a:ln>
        </p:spPr>
        <p:txBody>
          <a:bodyPr anchorCtr="0" anchor="t" bIns="45700" lIns="91425" spcFirstLastPara="1" rIns="91425" wrap="square" tIns="45700">
            <a:noAutofit/>
          </a:bodyPr>
          <a:lstStyle/>
          <a:p>
            <a:pPr indent="-285750" lvl="0" marL="285750" marR="0" rtl="0" algn="l">
              <a:lnSpc>
                <a:spcPct val="2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 Modules required to perform the facial recognition are cv2, os, face-recognition, image module and numpy. </a:t>
            </a:r>
            <a:endParaRPr/>
          </a:p>
          <a:p>
            <a:pPr indent="-285750" lvl="0" marL="285750" marR="0" rtl="0" algn="l">
              <a:lnSpc>
                <a:spcPct val="2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cv2 is the OpenCV module and contains the functions for face detection and recognition.</a:t>
            </a:r>
            <a:endParaRPr/>
          </a:p>
          <a:p>
            <a:pPr indent="-285750" lvl="0" marL="285750" marR="0" rtl="0" algn="l">
              <a:lnSpc>
                <a:spcPct val="2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First, we use this module to extract the image names in the database directory and then from these names individual number is extracted, which is used as a label for the face in that image.</a:t>
            </a:r>
            <a:endParaRPr/>
          </a:p>
          <a:p>
            <a:pPr indent="-285750" lvl="0" marL="285750" marR="0" rtl="0" algn="l">
              <a:lnSpc>
                <a:spcPct val="2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 Image module from PIL is used to read the image in grayscale format.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nvSpPr>
        <p:spPr>
          <a:xfrm>
            <a:off x="1032875" y="1699748"/>
            <a:ext cx="7193400" cy="393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Load the face detection Cascade </a:t>
            </a:r>
            <a:endParaRPr b="0" i="0" sz="2800" u="none" cap="none" strike="noStrike">
              <a:solidFill>
                <a:srgbClr val="000000"/>
              </a:solidFill>
              <a:latin typeface="Arial"/>
              <a:ea typeface="Arial"/>
              <a:cs typeface="Arial"/>
              <a:sym typeface="Arial"/>
            </a:endParaRPr>
          </a:p>
        </p:txBody>
      </p:sp>
      <p:sp>
        <p:nvSpPr>
          <p:cNvPr id="145" name="Google Shape;145;p15"/>
          <p:cNvSpPr txBox="1"/>
          <p:nvPr/>
        </p:nvSpPr>
        <p:spPr>
          <a:xfrm>
            <a:off x="854763" y="2526847"/>
            <a:ext cx="8802421" cy="3026692"/>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To Load the face detection cascade the first step is to detect the face in each image.</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For the purpose of face detection, we will use the Haar Cascade provided by OpenCV. </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 Haar cascades that come with OpenCV are located in the directory of OpenCV installation. </a:t>
            </a:r>
            <a:endParaRPr/>
          </a:p>
          <a:p>
            <a:pPr indent="-285750" lvl="0" marL="285750" marR="0" rtl="0" algn="l">
              <a:lnSpc>
                <a:spcPct val="150000"/>
              </a:lnSpc>
              <a:spcBef>
                <a:spcPts val="0"/>
              </a:spcBef>
              <a:spcAft>
                <a:spcPts val="0"/>
              </a:spcAft>
              <a:buClr>
                <a:srgbClr val="000000"/>
              </a:buClr>
              <a:buSzPts val="1800"/>
              <a:buFont typeface="Arial"/>
              <a:buChar char="•"/>
            </a:pPr>
            <a:r>
              <a:rPr b="0" i="1" lang="en-US" sz="1800" u="none" cap="none" strike="noStrike">
                <a:solidFill>
                  <a:srgbClr val="000000"/>
                </a:solidFill>
                <a:latin typeface="Arial"/>
                <a:ea typeface="Arial"/>
                <a:cs typeface="Arial"/>
                <a:sym typeface="Arial"/>
              </a:rPr>
              <a:t>haarcascade frontalface default.xml</a:t>
            </a:r>
            <a:r>
              <a:rPr b="0" i="0" lang="en-US" sz="1800" u="none" cap="none" strike="noStrike">
                <a:solidFill>
                  <a:srgbClr val="000000"/>
                </a:solidFill>
                <a:latin typeface="Arial"/>
                <a:ea typeface="Arial"/>
                <a:cs typeface="Arial"/>
                <a:sym typeface="Arial"/>
              </a:rPr>
              <a:t> is used for detecting the face. </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Cascade is loaded using the cv2 CascadeClassifier function which takes the path to the cascade .</a:t>
            </a:r>
            <a:r>
              <a:rPr b="0" i="1" lang="en-US" sz="1800" u="none" cap="none" strike="noStrike">
                <a:solidFill>
                  <a:srgbClr val="000000"/>
                </a:solidFill>
                <a:latin typeface="Arial"/>
                <a:ea typeface="Arial"/>
                <a:cs typeface="Arial"/>
                <a:sym typeface="Arial"/>
              </a:rPr>
              <a:t>yml</a:t>
            </a:r>
            <a:r>
              <a:rPr b="0" i="0" lang="en-US" sz="1800" u="none" cap="none" strike="noStrike">
                <a:solidFill>
                  <a:srgbClr val="000000"/>
                </a:solidFill>
                <a:latin typeface="Arial"/>
                <a:ea typeface="Arial"/>
                <a:cs typeface="Arial"/>
                <a:sym typeface="Arial"/>
              </a:rPr>
              <a:t> file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nvSpPr>
        <p:spPr>
          <a:xfrm>
            <a:off x="1068556" y="1597111"/>
            <a:ext cx="7193400" cy="393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Create the Face Recognizer Object </a:t>
            </a:r>
            <a:endParaRPr b="0" i="0" sz="2800" u="none" cap="none" strike="noStrike">
              <a:solidFill>
                <a:srgbClr val="000000"/>
              </a:solidFill>
              <a:latin typeface="Arial"/>
              <a:ea typeface="Arial"/>
              <a:cs typeface="Arial"/>
              <a:sym typeface="Arial"/>
            </a:endParaRPr>
          </a:p>
        </p:txBody>
      </p:sp>
      <p:sp>
        <p:nvSpPr>
          <p:cNvPr id="151" name="Google Shape;151;p16"/>
          <p:cNvSpPr txBox="1"/>
          <p:nvPr/>
        </p:nvSpPr>
        <p:spPr>
          <a:xfrm>
            <a:off x="775251" y="2284251"/>
            <a:ext cx="8713982" cy="3026692"/>
          </a:xfrm>
          <a:prstGeom prst="rect">
            <a:avLst/>
          </a:prstGeom>
          <a:noFill/>
          <a:ln>
            <a:noFill/>
          </a:ln>
        </p:spPr>
        <p:txBody>
          <a:bodyPr anchorCtr="0" anchor="t" bIns="45700" lIns="91425" spcFirstLastPara="1" rIns="91425" wrap="square" tIns="45700">
            <a:noAutofit/>
          </a:bodyPr>
          <a:lstStyle/>
          <a:p>
            <a:pPr indent="-285750" lvl="0" marL="285750" marR="0" rtl="0" algn="l">
              <a:lnSpc>
                <a:spcPct val="2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 next step involves creating the face recognizer object. </a:t>
            </a:r>
            <a:endParaRPr/>
          </a:p>
          <a:p>
            <a:pPr indent="-285750" lvl="0" marL="285750" marR="0" rtl="0" algn="l">
              <a:lnSpc>
                <a:spcPct val="2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 face recognizer object has functions like FaceRecognizer.train() to train the recognizer and FaceRecognizer.predict() to recognize a face.</a:t>
            </a:r>
            <a:endParaRPr/>
          </a:p>
          <a:p>
            <a:pPr indent="-285750" lvl="0" marL="285750" marR="0" rtl="0" algn="l">
              <a:lnSpc>
                <a:spcPct val="2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 OpenCV currently provides Eigenface Recognizer, Fisherface Recognizer and Local Binary Patterns Histograms(LBPH) Face Recognizer. </a:t>
            </a:r>
            <a:endParaRPr/>
          </a:p>
          <a:p>
            <a:pPr indent="-285750" lvl="0" marL="285750" marR="0" rtl="0" algn="l">
              <a:lnSpc>
                <a:spcPct val="2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LBPH focus on extracting local features from images.</a:t>
            </a:r>
            <a:endParaRPr/>
          </a:p>
          <a:p>
            <a:pPr indent="-285750" lvl="0" marL="285750" marR="0" rtl="0" algn="l">
              <a:lnSpc>
                <a:spcPct val="2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 basic idea of Local Binary Patterns is to summarize the local structure in an image by comparing each pixel with its neighbourhood. LBP operator is robust against monotonic gray scale transformations.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nvSpPr>
        <p:spPr>
          <a:xfrm>
            <a:off x="1301821" y="1577594"/>
            <a:ext cx="7193400" cy="393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Perform the training </a:t>
            </a:r>
            <a:endParaRPr b="0" i="0" sz="2800" u="none" cap="none" strike="noStrike">
              <a:solidFill>
                <a:srgbClr val="000000"/>
              </a:solidFill>
              <a:latin typeface="Arial"/>
              <a:ea typeface="Arial"/>
              <a:cs typeface="Arial"/>
              <a:sym typeface="Arial"/>
            </a:endParaRPr>
          </a:p>
        </p:txBody>
      </p:sp>
      <p:sp>
        <p:nvSpPr>
          <p:cNvPr id="157" name="Google Shape;157;p17"/>
          <p:cNvSpPr txBox="1"/>
          <p:nvPr/>
        </p:nvSpPr>
        <p:spPr>
          <a:xfrm>
            <a:off x="739539" y="2367009"/>
            <a:ext cx="8665717" cy="3026692"/>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To create the function to prepare the training set, we will define a function that takes the absolute path to the image database as input argument and returns tuple of 2 list, one containing the detected faces and the other containing the corresponding label for that face. </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For example, if the ith index in the list of faces represents the 4th individual in the database, then the corresponding ith location in the list of labels has value equal to 4. </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Train function requires 2 arguments, the features which in this case are the images of faces and the corresponding labels assigned to these faces which in this case are the individual number that we extracted from the image names.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nvSpPr>
        <p:spPr>
          <a:xfrm>
            <a:off x="1199185" y="1597112"/>
            <a:ext cx="7193400" cy="393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Perform Testing </a:t>
            </a:r>
            <a:endParaRPr b="0" i="0" sz="2800" u="none" cap="none" strike="noStrike">
              <a:solidFill>
                <a:srgbClr val="000000"/>
              </a:solidFill>
              <a:latin typeface="Arial"/>
              <a:ea typeface="Arial"/>
              <a:cs typeface="Arial"/>
              <a:sym typeface="Arial"/>
            </a:endParaRPr>
          </a:p>
        </p:txBody>
      </p:sp>
      <p:sp>
        <p:nvSpPr>
          <p:cNvPr id="163" name="Google Shape;163;p18"/>
          <p:cNvSpPr txBox="1"/>
          <p:nvPr/>
        </p:nvSpPr>
        <p:spPr>
          <a:xfrm>
            <a:off x="742010" y="2405549"/>
            <a:ext cx="8579272" cy="3026692"/>
          </a:xfrm>
          <a:prstGeom prst="rect">
            <a:avLst/>
          </a:prstGeom>
          <a:noFill/>
          <a:ln>
            <a:noFill/>
          </a:ln>
        </p:spPr>
        <p:txBody>
          <a:bodyPr anchorCtr="0" anchor="t" bIns="45700" lIns="91425" spcFirstLastPara="1" rIns="91425" wrap="square" tIns="45700">
            <a:noAutofit/>
          </a:bodyPr>
          <a:lstStyle/>
          <a:p>
            <a:pPr indent="-285750" lvl="0" marL="285750" marR="0" rtl="0" algn="l">
              <a:lnSpc>
                <a:spcPct val="2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For testing the Face Recognizer, we check if the recognition was correct by seeing the predicted label when we bring the trained face in front of camera. </a:t>
            </a:r>
            <a:endParaRPr/>
          </a:p>
          <a:p>
            <a:pPr indent="-285750" lvl="0" marL="285750" marR="0" rtl="0" algn="l">
              <a:lnSpc>
                <a:spcPct val="2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 label is extracted using the os module and the string operations from the name of the sample images folder.</a:t>
            </a:r>
            <a:endParaRPr/>
          </a:p>
          <a:p>
            <a:pPr indent="-285750" lvl="0" marL="285750" marR="0" rtl="0" algn="l">
              <a:lnSpc>
                <a:spcPct val="2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Lower is the confidence score better is the prediction.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19"/>
          <p:cNvPicPr preferRelativeResize="0"/>
          <p:nvPr/>
        </p:nvPicPr>
        <p:blipFill rotWithShape="1">
          <a:blip r:embed="rId3">
            <a:alphaModFix/>
          </a:blip>
          <a:srcRect b="0" l="0" r="0" t="0"/>
          <a:stretch/>
        </p:blipFill>
        <p:spPr>
          <a:xfrm>
            <a:off x="492125" y="1477150"/>
            <a:ext cx="9096399" cy="5971800"/>
          </a:xfrm>
          <a:prstGeom prst="rect">
            <a:avLst/>
          </a:prstGeom>
          <a:noFill/>
          <a:ln>
            <a:noFill/>
          </a:ln>
        </p:spPr>
      </p:pic>
      <p:sp>
        <p:nvSpPr>
          <p:cNvPr id="169" name="Google Shape;169;p19"/>
          <p:cNvSpPr txBox="1"/>
          <p:nvPr/>
        </p:nvSpPr>
        <p:spPr>
          <a:xfrm>
            <a:off x="1922177" y="566998"/>
            <a:ext cx="3916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chemeClr val="lt1"/>
                </a:solidFill>
              </a:rPr>
              <a:t>Process flow diagram of CFIS</a:t>
            </a:r>
            <a:endParaRPr b="1" i="0" sz="2000" u="none" cap="none" strike="noStrike">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g2d0280f043b_0_19"/>
          <p:cNvPicPr preferRelativeResize="0"/>
          <p:nvPr/>
        </p:nvPicPr>
        <p:blipFill rotWithShape="1">
          <a:blip r:embed="rId3">
            <a:alphaModFix/>
          </a:blip>
          <a:srcRect b="0" l="0" r="0" t="0"/>
          <a:stretch/>
        </p:blipFill>
        <p:spPr>
          <a:xfrm>
            <a:off x="214605" y="3209731"/>
            <a:ext cx="1657370" cy="1723004"/>
          </a:xfrm>
          <a:prstGeom prst="rect">
            <a:avLst/>
          </a:prstGeom>
          <a:noFill/>
          <a:ln>
            <a:noFill/>
          </a:ln>
        </p:spPr>
      </p:pic>
      <p:sp>
        <p:nvSpPr>
          <p:cNvPr id="175" name="Google Shape;175;g2d0280f043b_0_19"/>
          <p:cNvSpPr txBox="1"/>
          <p:nvPr/>
        </p:nvSpPr>
        <p:spPr>
          <a:xfrm>
            <a:off x="1987420" y="3651076"/>
            <a:ext cx="2859600" cy="8403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US" sz="6000"/>
              <a:t>Code</a:t>
            </a:r>
            <a:r>
              <a:rPr b="0" i="0" lang="en-US" sz="4400" u="none" cap="none" strike="noStrike">
                <a:solidFill>
                  <a:srgbClr val="000000"/>
                </a:solidFill>
                <a:latin typeface="Arial"/>
                <a:ea typeface="Arial"/>
                <a:cs typeface="Arial"/>
                <a:sym typeface="Arial"/>
              </a:rPr>
              <a:t> </a:t>
            </a:r>
            <a:endParaRPr b="0" i="0" sz="4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g2d0280f043b_0_24"/>
          <p:cNvPicPr preferRelativeResize="0"/>
          <p:nvPr/>
        </p:nvPicPr>
        <p:blipFill>
          <a:blip r:embed="rId3">
            <a:alphaModFix/>
          </a:blip>
          <a:stretch>
            <a:fillRect/>
          </a:stretch>
        </p:blipFill>
        <p:spPr>
          <a:xfrm>
            <a:off x="0" y="1458875"/>
            <a:ext cx="9861901" cy="568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2"/>
          <p:cNvSpPr txBox="1"/>
          <p:nvPr/>
        </p:nvSpPr>
        <p:spPr>
          <a:xfrm>
            <a:off x="481579" y="1675082"/>
            <a:ext cx="8805784" cy="5438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600" u="none" cap="none" strike="noStrike">
                <a:solidFill>
                  <a:srgbClr val="000000"/>
                </a:solidFill>
              </a:rPr>
              <a:t>Contents</a:t>
            </a:r>
            <a:endParaRPr b="1" i="0" sz="3600" u="none" cap="none" strike="noStrike">
              <a:solidFill>
                <a:srgbClr val="000000"/>
              </a:solidFill>
            </a:endParaRPr>
          </a:p>
        </p:txBody>
      </p:sp>
      <p:sp>
        <p:nvSpPr>
          <p:cNvPr id="65" name="Google Shape;65;p2"/>
          <p:cNvSpPr txBox="1"/>
          <p:nvPr/>
        </p:nvSpPr>
        <p:spPr>
          <a:xfrm>
            <a:off x="481600" y="2492850"/>
            <a:ext cx="8410500" cy="4528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0" i="0" lang="en-US" sz="2200" u="none" cap="none" strike="noStrike">
                <a:solidFill>
                  <a:srgbClr val="000000"/>
                </a:solidFill>
                <a:latin typeface="Arial"/>
                <a:ea typeface="Arial"/>
                <a:cs typeface="Arial"/>
                <a:sym typeface="Arial"/>
              </a:rPr>
              <a:t>Why this system is required?</a:t>
            </a:r>
            <a:endParaRPr sz="1800"/>
          </a:p>
          <a:p>
            <a:pPr indent="0" lvl="0" marL="0" marR="0" rtl="0" algn="just">
              <a:lnSpc>
                <a:spcPct val="150000"/>
              </a:lnSpc>
              <a:spcBef>
                <a:spcPts val="0"/>
              </a:spcBef>
              <a:spcAft>
                <a:spcPts val="0"/>
              </a:spcAft>
              <a:buNone/>
            </a:pPr>
            <a:r>
              <a:rPr b="0" i="0" lang="en-US" sz="2200" u="none" cap="none" strike="noStrike">
                <a:solidFill>
                  <a:srgbClr val="000000"/>
                </a:solidFill>
                <a:latin typeface="Arial"/>
                <a:ea typeface="Arial"/>
                <a:cs typeface="Arial"/>
                <a:sym typeface="Arial"/>
              </a:rPr>
              <a:t>Introduction</a:t>
            </a:r>
            <a:endParaRPr sz="1800"/>
          </a:p>
          <a:p>
            <a:pPr indent="0" lvl="0" marL="0" marR="0" rtl="0" algn="l">
              <a:lnSpc>
                <a:spcPct val="150000"/>
              </a:lnSpc>
              <a:spcBef>
                <a:spcPts val="0"/>
              </a:spcBef>
              <a:spcAft>
                <a:spcPts val="0"/>
              </a:spcAft>
              <a:buNone/>
            </a:pPr>
            <a:r>
              <a:rPr b="0" i="0" lang="en-US" sz="2200" u="none" cap="none" strike="noStrike">
                <a:solidFill>
                  <a:srgbClr val="000000"/>
                </a:solidFill>
                <a:latin typeface="Arial"/>
                <a:ea typeface="Arial"/>
                <a:cs typeface="Arial"/>
                <a:sym typeface="Arial"/>
              </a:rPr>
              <a:t>Objective</a:t>
            </a:r>
            <a:endParaRPr sz="1800"/>
          </a:p>
          <a:p>
            <a:pPr indent="0" lvl="0" marL="0" marR="0" rtl="0" algn="l">
              <a:lnSpc>
                <a:spcPct val="150000"/>
              </a:lnSpc>
              <a:spcBef>
                <a:spcPts val="0"/>
              </a:spcBef>
              <a:spcAft>
                <a:spcPts val="0"/>
              </a:spcAft>
              <a:buNone/>
            </a:pPr>
            <a:r>
              <a:rPr b="0" i="0" lang="en-US" sz="2200" u="none" cap="none" strike="noStrike">
                <a:solidFill>
                  <a:srgbClr val="000000"/>
                </a:solidFill>
                <a:latin typeface="Arial"/>
                <a:ea typeface="Arial"/>
                <a:cs typeface="Arial"/>
                <a:sym typeface="Arial"/>
              </a:rPr>
              <a:t>H/W and S/W requirement</a:t>
            </a:r>
            <a:endParaRPr sz="1800"/>
          </a:p>
          <a:p>
            <a:pPr indent="0" lvl="0" marL="0" marR="0" rtl="0" algn="l">
              <a:lnSpc>
                <a:spcPct val="150000"/>
              </a:lnSpc>
              <a:spcBef>
                <a:spcPts val="0"/>
              </a:spcBef>
              <a:spcAft>
                <a:spcPts val="0"/>
              </a:spcAft>
              <a:buNone/>
            </a:pPr>
            <a:r>
              <a:rPr lang="en-US" sz="2200"/>
              <a:t>Modules used</a:t>
            </a:r>
            <a:endParaRPr sz="1800"/>
          </a:p>
          <a:p>
            <a:pPr indent="0" lvl="0" marL="0" marR="0" rtl="0" algn="l">
              <a:lnSpc>
                <a:spcPct val="150000"/>
              </a:lnSpc>
              <a:spcBef>
                <a:spcPts val="0"/>
              </a:spcBef>
              <a:spcAft>
                <a:spcPts val="0"/>
              </a:spcAft>
              <a:buNone/>
            </a:pPr>
            <a:r>
              <a:rPr b="0" i="0" lang="en-US" sz="2200" u="none" cap="none" strike="noStrike">
                <a:solidFill>
                  <a:srgbClr val="000000"/>
                </a:solidFill>
                <a:latin typeface="Arial"/>
                <a:ea typeface="Arial"/>
                <a:cs typeface="Arial"/>
                <a:sym typeface="Arial"/>
              </a:rPr>
              <a:t>Process</a:t>
            </a:r>
            <a:endParaRPr b="0" i="0" sz="2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lang="en-US" sz="2200"/>
              <a:t>Code</a:t>
            </a:r>
            <a:endParaRPr sz="2200"/>
          </a:p>
          <a:p>
            <a:pPr indent="0" lvl="0" marL="0" marR="0" rtl="0" algn="l">
              <a:lnSpc>
                <a:spcPct val="150000"/>
              </a:lnSpc>
              <a:spcBef>
                <a:spcPts val="0"/>
              </a:spcBef>
              <a:spcAft>
                <a:spcPts val="0"/>
              </a:spcAft>
              <a:buNone/>
            </a:pPr>
            <a:r>
              <a:rPr b="0" i="0" lang="en-US" sz="2200" u="none" cap="none" strike="noStrike">
                <a:solidFill>
                  <a:srgbClr val="000000"/>
                </a:solidFill>
                <a:latin typeface="Arial"/>
                <a:ea typeface="Arial"/>
                <a:cs typeface="Arial"/>
                <a:sym typeface="Arial"/>
              </a:rPr>
              <a:t>Results</a:t>
            </a:r>
            <a:endParaRPr sz="1800"/>
          </a:p>
          <a:p>
            <a:pPr indent="0" lvl="0" marL="0" marR="0" rtl="0" algn="l">
              <a:lnSpc>
                <a:spcPct val="150000"/>
              </a:lnSpc>
              <a:spcBef>
                <a:spcPts val="0"/>
              </a:spcBef>
              <a:spcAft>
                <a:spcPts val="0"/>
              </a:spcAft>
              <a:buNone/>
            </a:pPr>
            <a:r>
              <a:rPr b="0" i="0" lang="en-US" sz="2200" u="none" cap="none" strike="noStrike">
                <a:solidFill>
                  <a:srgbClr val="000000"/>
                </a:solidFill>
                <a:latin typeface="Arial"/>
                <a:ea typeface="Arial"/>
                <a:cs typeface="Arial"/>
                <a:sym typeface="Arial"/>
              </a:rPr>
              <a:t>Conclusion</a:t>
            </a:r>
            <a:endParaRPr b="0" i="0" sz="22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g2d0280f043b_0_28"/>
          <p:cNvPicPr preferRelativeResize="0"/>
          <p:nvPr/>
        </p:nvPicPr>
        <p:blipFill>
          <a:blip r:embed="rId3">
            <a:alphaModFix/>
          </a:blip>
          <a:stretch>
            <a:fillRect/>
          </a:stretch>
        </p:blipFill>
        <p:spPr>
          <a:xfrm>
            <a:off x="0" y="1354325"/>
            <a:ext cx="10014201" cy="5731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g2d0280f043b_0_32"/>
          <p:cNvPicPr preferRelativeResize="0"/>
          <p:nvPr/>
        </p:nvPicPr>
        <p:blipFill>
          <a:blip r:embed="rId3">
            <a:alphaModFix/>
          </a:blip>
          <a:stretch>
            <a:fillRect/>
          </a:stretch>
        </p:blipFill>
        <p:spPr>
          <a:xfrm>
            <a:off x="0" y="1486905"/>
            <a:ext cx="10080626" cy="583406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0"/>
          <p:cNvPicPr preferRelativeResize="0"/>
          <p:nvPr/>
        </p:nvPicPr>
        <p:blipFill rotWithShape="1">
          <a:blip r:embed="rId3">
            <a:alphaModFix/>
          </a:blip>
          <a:srcRect b="0" l="0" r="0" t="0"/>
          <a:stretch/>
        </p:blipFill>
        <p:spPr>
          <a:xfrm>
            <a:off x="214605" y="3209731"/>
            <a:ext cx="1657370" cy="1723004"/>
          </a:xfrm>
          <a:prstGeom prst="rect">
            <a:avLst/>
          </a:prstGeom>
          <a:noFill/>
          <a:ln>
            <a:noFill/>
          </a:ln>
        </p:spPr>
      </p:pic>
      <p:sp>
        <p:nvSpPr>
          <p:cNvPr id="196" name="Google Shape;196;p20"/>
          <p:cNvSpPr txBox="1"/>
          <p:nvPr/>
        </p:nvSpPr>
        <p:spPr>
          <a:xfrm>
            <a:off x="1987420" y="3651076"/>
            <a:ext cx="2859531" cy="840313"/>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b="0" i="0" lang="en-US" sz="6000" u="none" cap="none" strike="noStrike">
                <a:solidFill>
                  <a:srgbClr val="000000"/>
                </a:solidFill>
                <a:latin typeface="Arial"/>
                <a:ea typeface="Arial"/>
                <a:cs typeface="Arial"/>
                <a:sym typeface="Arial"/>
              </a:rPr>
              <a:t>Results</a:t>
            </a:r>
            <a:r>
              <a:rPr b="0" i="0" lang="en-US" sz="4400" u="none" cap="none" strike="noStrike">
                <a:solidFill>
                  <a:srgbClr val="000000"/>
                </a:solidFill>
                <a:latin typeface="Arial"/>
                <a:ea typeface="Arial"/>
                <a:cs typeface="Arial"/>
                <a:sym typeface="Arial"/>
              </a:rPr>
              <a:t>  </a:t>
            </a:r>
            <a:endParaRPr b="0" i="0" sz="4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1"/>
          <p:cNvPicPr preferRelativeResize="0"/>
          <p:nvPr/>
        </p:nvPicPr>
        <p:blipFill rotWithShape="1">
          <a:blip r:embed="rId3">
            <a:alphaModFix/>
          </a:blip>
          <a:srcRect b="0" l="0" r="0" t="0"/>
          <a:stretch/>
        </p:blipFill>
        <p:spPr>
          <a:xfrm>
            <a:off x="1194318" y="1528050"/>
            <a:ext cx="7557796" cy="548529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22"/>
          <p:cNvPicPr preferRelativeResize="0"/>
          <p:nvPr/>
        </p:nvPicPr>
        <p:blipFill rotWithShape="1">
          <a:blip r:embed="rId3">
            <a:alphaModFix/>
          </a:blip>
          <a:srcRect b="0" l="0" r="0" t="0"/>
          <a:stretch/>
        </p:blipFill>
        <p:spPr>
          <a:xfrm>
            <a:off x="2194417" y="1436916"/>
            <a:ext cx="5615306" cy="58930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3"/>
          <p:cNvPicPr preferRelativeResize="0"/>
          <p:nvPr/>
        </p:nvPicPr>
        <p:blipFill rotWithShape="1">
          <a:blip r:embed="rId3">
            <a:alphaModFix/>
          </a:blip>
          <a:srcRect b="0" l="0" r="0" t="0"/>
          <a:stretch/>
        </p:blipFill>
        <p:spPr>
          <a:xfrm>
            <a:off x="2360644" y="1458046"/>
            <a:ext cx="5542383" cy="583295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24"/>
          <p:cNvPicPr preferRelativeResize="0"/>
          <p:nvPr/>
        </p:nvPicPr>
        <p:blipFill rotWithShape="1">
          <a:blip r:embed="rId3">
            <a:alphaModFix/>
          </a:blip>
          <a:srcRect b="0" l="0" r="0" t="0"/>
          <a:stretch/>
        </p:blipFill>
        <p:spPr>
          <a:xfrm>
            <a:off x="2385274" y="1464906"/>
            <a:ext cx="5562603" cy="588949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25"/>
          <p:cNvPicPr preferRelativeResize="0"/>
          <p:nvPr/>
        </p:nvPicPr>
        <p:blipFill rotWithShape="1">
          <a:blip r:embed="rId3">
            <a:alphaModFix/>
          </a:blip>
          <a:srcRect b="0" l="0" r="0" t="0"/>
          <a:stretch/>
        </p:blipFill>
        <p:spPr>
          <a:xfrm>
            <a:off x="682527" y="2361238"/>
            <a:ext cx="3916998" cy="3927804"/>
          </a:xfrm>
          <a:prstGeom prst="rect">
            <a:avLst/>
          </a:prstGeom>
          <a:noFill/>
          <a:ln>
            <a:noFill/>
          </a:ln>
        </p:spPr>
      </p:pic>
      <p:pic>
        <p:nvPicPr>
          <p:cNvPr id="222" name="Google Shape;222;p25"/>
          <p:cNvPicPr preferRelativeResize="0"/>
          <p:nvPr/>
        </p:nvPicPr>
        <p:blipFill rotWithShape="1">
          <a:blip r:embed="rId4">
            <a:alphaModFix/>
          </a:blip>
          <a:srcRect b="0" l="0" r="0" t="0"/>
          <a:stretch/>
        </p:blipFill>
        <p:spPr>
          <a:xfrm>
            <a:off x="4850277" y="2360645"/>
            <a:ext cx="4554979" cy="392839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26"/>
          <p:cNvPicPr preferRelativeResize="0"/>
          <p:nvPr/>
        </p:nvPicPr>
        <p:blipFill rotWithShape="1">
          <a:blip r:embed="rId3">
            <a:alphaModFix/>
          </a:blip>
          <a:srcRect b="0" l="0" r="0" t="0"/>
          <a:stretch/>
        </p:blipFill>
        <p:spPr>
          <a:xfrm>
            <a:off x="243522" y="1847460"/>
            <a:ext cx="9593580" cy="485191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nvSpPr>
        <p:spPr>
          <a:xfrm>
            <a:off x="1064030" y="1579536"/>
            <a:ext cx="7193400" cy="393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Conclusion</a:t>
            </a:r>
            <a:endParaRPr b="0" i="0" sz="2800" u="none" cap="none" strike="noStrike">
              <a:solidFill>
                <a:srgbClr val="000000"/>
              </a:solidFill>
              <a:latin typeface="Arial"/>
              <a:ea typeface="Arial"/>
              <a:cs typeface="Arial"/>
              <a:sym typeface="Arial"/>
            </a:endParaRPr>
          </a:p>
        </p:txBody>
      </p:sp>
      <p:sp>
        <p:nvSpPr>
          <p:cNvPr id="233" name="Google Shape;233;p27"/>
          <p:cNvSpPr txBox="1"/>
          <p:nvPr/>
        </p:nvSpPr>
        <p:spPr>
          <a:xfrm>
            <a:off x="684474" y="2245941"/>
            <a:ext cx="8758105" cy="2996876"/>
          </a:xfrm>
          <a:prstGeom prst="rect">
            <a:avLst/>
          </a:prstGeom>
          <a:noFill/>
          <a:ln>
            <a:noFill/>
          </a:ln>
        </p:spPr>
        <p:txBody>
          <a:bodyPr anchorCtr="0" anchor="t" bIns="45700" lIns="91425" spcFirstLastPara="1" rIns="91425" wrap="square" tIns="45700">
            <a:noAutofit/>
          </a:bodyPr>
          <a:lstStyle/>
          <a:p>
            <a:pPr indent="-285750" lvl="0" marL="285750" marR="0" rtl="0" algn="l">
              <a:lnSpc>
                <a:spcPct val="2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We have used Haar feature-based cascade classifiers in OpenCV approach for face detection. It is a machine learning based approach where a cascade function is trained from a lot of positive and negative images. And we have used Local Binary Patterns Histograms (LBPH) for face recognition. Also in this  project we have used face recognition library build with deep learning having accuracy of more than 90%.</a:t>
            </a:r>
            <a:endParaRPr/>
          </a:p>
          <a:p>
            <a:pPr indent="-285750" lvl="0" marL="285750" marR="0" rtl="0" algn="l">
              <a:lnSpc>
                <a:spcPct val="2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In this project, we are able to detect and recognize faces of the criminals in an image and in a video stream. And expecting the proper working of project in real environment.</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10160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nvSpPr>
        <p:spPr>
          <a:xfrm>
            <a:off x="1388280" y="1783724"/>
            <a:ext cx="7193400" cy="393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Why This System Is Required</a:t>
            </a:r>
            <a:endParaRPr b="0" i="0" sz="2800" u="none" cap="none" strike="noStrike">
              <a:solidFill>
                <a:srgbClr val="000000"/>
              </a:solidFill>
              <a:latin typeface="Arial"/>
              <a:ea typeface="Arial"/>
              <a:cs typeface="Arial"/>
              <a:sym typeface="Arial"/>
            </a:endParaRPr>
          </a:p>
        </p:txBody>
      </p:sp>
      <p:sp>
        <p:nvSpPr>
          <p:cNvPr id="71" name="Google Shape;71;p3"/>
          <p:cNvSpPr txBox="1"/>
          <p:nvPr/>
        </p:nvSpPr>
        <p:spPr>
          <a:xfrm>
            <a:off x="396752" y="2845705"/>
            <a:ext cx="9176456" cy="2975611"/>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Since, criminal have tendency to involve in various and repeated crimes.</a:t>
            </a:r>
            <a:endParaRPr/>
          </a:p>
          <a:p>
            <a:pPr indent="-285750" lvl="0" marL="285750" marR="0" rtl="0" algn="just">
              <a:lnSpc>
                <a:spcPct val="2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Using technology, to track history sheeters or identify wanted person in real time.</a:t>
            </a:r>
            <a:endParaRPr/>
          </a:p>
          <a:p>
            <a:pPr indent="-285750" lvl="0" marL="285750" marR="0" rtl="0" algn="just">
              <a:lnSpc>
                <a:spcPct val="2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Manual surveillance operations are very tedious and chances of human error is high.  </a:t>
            </a:r>
            <a:endParaRPr/>
          </a:p>
          <a:p>
            <a:pPr indent="0" lvl="0" marL="101600" marR="0" rtl="0" algn="l">
              <a:lnSpc>
                <a:spcPct val="2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101600" marR="0" rtl="0" algn="l">
              <a:lnSpc>
                <a:spcPct val="2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nvSpPr>
        <p:spPr>
          <a:xfrm>
            <a:off x="975249" y="1623499"/>
            <a:ext cx="7193400" cy="393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Future work</a:t>
            </a:r>
            <a:endParaRPr b="0" i="0" sz="2800" u="none" cap="none" strike="noStrike">
              <a:solidFill>
                <a:srgbClr val="000000"/>
              </a:solidFill>
              <a:latin typeface="Arial"/>
              <a:ea typeface="Arial"/>
              <a:cs typeface="Arial"/>
              <a:sym typeface="Arial"/>
            </a:endParaRPr>
          </a:p>
        </p:txBody>
      </p:sp>
      <p:sp>
        <p:nvSpPr>
          <p:cNvPr id="239" name="Google Shape;239;p28"/>
          <p:cNvSpPr txBox="1"/>
          <p:nvPr/>
        </p:nvSpPr>
        <p:spPr>
          <a:xfrm>
            <a:off x="739516" y="2347960"/>
            <a:ext cx="8609757" cy="2979820"/>
          </a:xfrm>
          <a:prstGeom prst="rect">
            <a:avLst/>
          </a:prstGeom>
          <a:noFill/>
          <a:ln>
            <a:noFill/>
          </a:ln>
        </p:spPr>
        <p:txBody>
          <a:bodyPr anchorCtr="0" anchor="t" bIns="45700" lIns="91425" spcFirstLastPara="1" rIns="91425" wrap="square" tIns="45700">
            <a:noAutofit/>
          </a:bodyPr>
          <a:lstStyle/>
          <a:p>
            <a:pPr indent="-285750" lvl="0" marL="285750" marR="0" rtl="0" algn="l">
              <a:lnSpc>
                <a:spcPct val="2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Light normalization may allow the threshold value to increase.</a:t>
            </a:r>
            <a:endParaRPr/>
          </a:p>
          <a:p>
            <a:pPr indent="-285750" lvl="0" marL="285750" marR="0" rtl="0" algn="l">
              <a:lnSpc>
                <a:spcPct val="2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Future work may include improvement of face recognition using specific character in the face (distance between eyes) and also analyze the face in 3D by using more than one camera. Using these two method the probability of error will decrease and system will be more accurate.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nvSpPr>
        <p:spPr>
          <a:xfrm>
            <a:off x="1216457" y="3225839"/>
            <a:ext cx="7647600" cy="1108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6600" u="none" cap="none" strike="noStrike">
                <a:solidFill>
                  <a:srgbClr val="0070C0"/>
                </a:solidFill>
                <a:latin typeface="Arial"/>
                <a:ea typeface="Arial"/>
                <a:cs typeface="Arial"/>
                <a:sym typeface="Arial"/>
              </a:rPr>
              <a:t>THANK YOU!</a:t>
            </a:r>
            <a:endParaRPr b="0" i="0" sz="6600" u="none" cap="none" strike="noStrike">
              <a:solidFill>
                <a:srgbClr val="0070C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nvSpPr>
        <p:spPr>
          <a:xfrm>
            <a:off x="975226" y="1998328"/>
            <a:ext cx="7193400" cy="393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Introduction</a:t>
            </a:r>
            <a:endParaRPr b="0" i="0" sz="2800" u="none" cap="none" strike="noStrike">
              <a:solidFill>
                <a:srgbClr val="000000"/>
              </a:solidFill>
              <a:latin typeface="Arial"/>
              <a:ea typeface="Arial"/>
              <a:cs typeface="Arial"/>
              <a:sym typeface="Arial"/>
            </a:endParaRPr>
          </a:p>
        </p:txBody>
      </p:sp>
      <p:sp>
        <p:nvSpPr>
          <p:cNvPr id="77" name="Google Shape;77;p4"/>
          <p:cNvSpPr txBox="1"/>
          <p:nvPr/>
        </p:nvSpPr>
        <p:spPr>
          <a:xfrm>
            <a:off x="695332" y="2862749"/>
            <a:ext cx="8681934" cy="27027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2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Criminal face identification system is based on face identification technology. Since, face is primary focus of attention in social intercourse.</a:t>
            </a:r>
            <a:endParaRPr/>
          </a:p>
          <a:p>
            <a:pPr indent="-285750" lvl="0" marL="285750" marR="0" rtl="0" algn="l">
              <a:lnSpc>
                <a:spcPct val="2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This system aims to track habitual criminal those are registered with the system.</a:t>
            </a:r>
            <a:endParaRPr/>
          </a:p>
          <a:p>
            <a:pPr indent="-285750" lvl="0" marL="285750" marR="0" rtl="0" algn="l">
              <a:lnSpc>
                <a:spcPct val="2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This system is built on python using Open-CV and face-recognition library.</a:t>
            </a:r>
            <a:endParaRPr/>
          </a:p>
          <a:p>
            <a:pPr indent="0" lvl="0" marL="101600" marR="0" rtl="0" algn="just">
              <a:lnSpc>
                <a:spcPct val="2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5"/>
          <p:cNvSpPr txBox="1"/>
          <p:nvPr/>
        </p:nvSpPr>
        <p:spPr>
          <a:xfrm>
            <a:off x="975249" y="1840429"/>
            <a:ext cx="7193400" cy="393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Objective</a:t>
            </a:r>
            <a:endParaRPr b="0" i="0" sz="2800" u="none" cap="none" strike="noStrike">
              <a:solidFill>
                <a:srgbClr val="000000"/>
              </a:solidFill>
              <a:latin typeface="Arial"/>
              <a:ea typeface="Arial"/>
              <a:cs typeface="Arial"/>
              <a:sym typeface="Arial"/>
            </a:endParaRPr>
          </a:p>
        </p:txBody>
      </p:sp>
      <p:sp>
        <p:nvSpPr>
          <p:cNvPr id="83" name="Google Shape;83;p5"/>
          <p:cNvSpPr txBox="1"/>
          <p:nvPr/>
        </p:nvSpPr>
        <p:spPr>
          <a:xfrm>
            <a:off x="975249" y="3014007"/>
            <a:ext cx="8364694" cy="2264734"/>
          </a:xfrm>
          <a:prstGeom prst="rect">
            <a:avLst/>
          </a:prstGeom>
          <a:noFill/>
          <a:ln>
            <a:noFill/>
          </a:ln>
        </p:spPr>
        <p:txBody>
          <a:bodyPr anchorCtr="0" anchor="t" bIns="45700" lIns="91425" spcFirstLastPara="1" rIns="91425" wrap="square" tIns="45700">
            <a:noAutofit/>
          </a:bodyPr>
          <a:lstStyle/>
          <a:p>
            <a:pPr indent="0" lvl="0" marL="101600" marR="0" rtl="0" algn="just">
              <a:lnSpc>
                <a:spcPct val="200000"/>
              </a:lnSpc>
              <a:spcBef>
                <a:spcPts val="0"/>
              </a:spcBef>
              <a:spcAft>
                <a:spcPts val="0"/>
              </a:spcAft>
              <a:buNone/>
            </a:pPr>
            <a:r>
              <a:rPr b="0" i="0" lang="en-US" sz="1800" u="none" cap="none" strike="noStrike">
                <a:solidFill>
                  <a:srgbClr val="000000"/>
                </a:solidFill>
                <a:latin typeface="Arial"/>
                <a:ea typeface="Arial"/>
                <a:cs typeface="Arial"/>
                <a:sym typeface="Arial"/>
              </a:rPr>
              <a:t>This following system is use to facilitate the law enforcement official by the following </a:t>
            </a:r>
            <a:endParaRPr/>
          </a:p>
          <a:p>
            <a:pPr indent="-285750" lvl="0" marL="285750" marR="0" rtl="0" algn="just">
              <a:lnSpc>
                <a:spcPct val="2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Registering  criminal</a:t>
            </a:r>
            <a:endParaRPr/>
          </a:p>
          <a:p>
            <a:pPr indent="-285750" lvl="0" marL="285750" marR="0" rtl="0" algn="just">
              <a:lnSpc>
                <a:spcPct val="2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Photo matching</a:t>
            </a:r>
            <a:endParaRPr/>
          </a:p>
          <a:p>
            <a:pPr indent="-285750" lvl="0" marL="285750" marR="0" rtl="0" algn="just">
              <a:lnSpc>
                <a:spcPct val="2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Custom Video surveillance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6"/>
          <p:cNvSpPr txBox="1"/>
          <p:nvPr/>
        </p:nvSpPr>
        <p:spPr>
          <a:xfrm>
            <a:off x="1084631" y="1727741"/>
            <a:ext cx="7193400" cy="393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Hardware and Software requirement </a:t>
            </a:r>
            <a:endParaRPr b="0" i="0" sz="2800" u="none" cap="none" strike="noStrike">
              <a:solidFill>
                <a:srgbClr val="000000"/>
              </a:solidFill>
              <a:latin typeface="Arial"/>
              <a:ea typeface="Arial"/>
              <a:cs typeface="Arial"/>
              <a:sym typeface="Arial"/>
            </a:endParaRPr>
          </a:p>
        </p:txBody>
      </p:sp>
      <p:sp>
        <p:nvSpPr>
          <p:cNvPr id="89" name="Google Shape;89;p6"/>
          <p:cNvSpPr txBox="1"/>
          <p:nvPr/>
        </p:nvSpPr>
        <p:spPr>
          <a:xfrm>
            <a:off x="1123123" y="3544819"/>
            <a:ext cx="3558208"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Hardware:</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4 GB RAM (Minimum)</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80 GB HDD.</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Dual Core processor.</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VGA resolution monitor.</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Camera (webcam/CCTV</a:t>
            </a:r>
            <a:r>
              <a:rPr b="0" i="0" lang="en-US" sz="1800" u="none" cap="none" strike="noStrike">
                <a:solidFill>
                  <a:schemeClr val="lt1"/>
                </a:solidFill>
                <a:latin typeface="Arial"/>
                <a:ea typeface="Arial"/>
                <a:cs typeface="Arial"/>
                <a:sym typeface="Arial"/>
              </a:rPr>
              <a:t>)</a:t>
            </a:r>
            <a:endParaRPr b="0" i="0" sz="1800" u="none" cap="none" strike="noStrike">
              <a:solidFill>
                <a:schemeClr val="lt1"/>
              </a:solidFill>
              <a:latin typeface="Arial"/>
              <a:ea typeface="Arial"/>
              <a:cs typeface="Arial"/>
              <a:sym typeface="Arial"/>
            </a:endParaRPr>
          </a:p>
        </p:txBody>
      </p:sp>
      <p:sp>
        <p:nvSpPr>
          <p:cNvPr id="90" name="Google Shape;90;p6"/>
          <p:cNvSpPr txBox="1"/>
          <p:nvPr/>
        </p:nvSpPr>
        <p:spPr>
          <a:xfrm>
            <a:off x="5474433" y="3545226"/>
            <a:ext cx="3965712"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Software:</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Microsoft Windows 7 or higher</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Python 3.5+</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OPEN-CV </a:t>
            </a:r>
            <a:r>
              <a:rPr b="1" i="0" lang="en-US" sz="1800" u="none" cap="none" strike="noStrike">
                <a:solidFill>
                  <a:schemeClr val="dk1"/>
                </a:solidFill>
                <a:latin typeface="Arial"/>
                <a:ea typeface="Arial"/>
                <a:cs typeface="Arial"/>
                <a:sym typeface="Arial"/>
              </a:rPr>
              <a:t>4.4.0.40</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Face_recognition</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SQLite Studio</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Notepad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grpSp>
        <p:nvGrpSpPr>
          <p:cNvPr id="95" name="Google Shape;95;p7"/>
          <p:cNvGrpSpPr/>
          <p:nvPr/>
        </p:nvGrpSpPr>
        <p:grpSpPr>
          <a:xfrm>
            <a:off x="204813" y="3051021"/>
            <a:ext cx="1380930" cy="1274618"/>
            <a:chOff x="5233525" y="4954450"/>
            <a:chExt cx="538275" cy="516350"/>
          </a:xfrm>
        </p:grpSpPr>
        <p:sp>
          <p:nvSpPr>
            <p:cNvPr id="96" name="Google Shape;96;p7"/>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7" name="Google Shape;97;p7"/>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8" name="Google Shape;98;p7"/>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9" name="Google Shape;99;p7"/>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0" name="Google Shape;100;p7"/>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1" name="Google Shape;101;p7"/>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2" name="Google Shape;102;p7"/>
            <p:cNvSpPr/>
            <p:nvPr/>
          </p:nvSpPr>
          <p:spPr>
            <a:xfrm>
              <a:off x="5367475" y="5025075"/>
              <a:ext cx="81600" cy="105975"/>
            </a:xfrm>
            <a:custGeom>
              <a:rect b="b" l="l" r="r" t="t"/>
              <a:pathLst>
                <a:path extrusionOk="0" fill="none" h="4239" w="3264">
                  <a:moveTo>
                    <a:pt x="0" y="1"/>
                  </a:moveTo>
                  <a:lnTo>
                    <a:pt x="3264" y="4238"/>
                  </a:lnTo>
                </a:path>
              </a:pathLst>
            </a:cu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3" name="Google Shape;103;p7"/>
            <p:cNvSpPr/>
            <p:nvPr/>
          </p:nvSpPr>
          <p:spPr>
            <a:xfrm>
              <a:off x="5567800" y="4999500"/>
              <a:ext cx="115100" cy="133975"/>
            </a:xfrm>
            <a:custGeom>
              <a:rect b="b" l="l" r="r" t="t"/>
              <a:pathLst>
                <a:path extrusionOk="0" fill="none" h="5359" w="4604">
                  <a:moveTo>
                    <a:pt x="0" y="5359"/>
                  </a:moveTo>
                  <a:lnTo>
                    <a:pt x="4603" y="1"/>
                  </a:lnTo>
                </a:path>
              </a:pathLst>
            </a:cu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4" name="Google Shape;104;p7"/>
            <p:cNvSpPr/>
            <p:nvPr/>
          </p:nvSpPr>
          <p:spPr>
            <a:xfrm>
              <a:off x="5600075" y="5217475"/>
              <a:ext cx="127275" cy="16475"/>
            </a:xfrm>
            <a:custGeom>
              <a:rect b="b" l="l" r="r" t="t"/>
              <a:pathLst>
                <a:path extrusionOk="0" fill="none" h="659" w="5091">
                  <a:moveTo>
                    <a:pt x="5090" y="658"/>
                  </a:moveTo>
                  <a:lnTo>
                    <a:pt x="0" y="1"/>
                  </a:lnTo>
                </a:path>
              </a:pathLst>
            </a:cu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5" name="Google Shape;105;p7"/>
            <p:cNvSpPr/>
            <p:nvPr/>
          </p:nvSpPr>
          <p:spPr>
            <a:xfrm>
              <a:off x="5497775" y="5299674"/>
              <a:ext cx="4899" cy="126675"/>
            </a:xfrm>
            <a:custGeom>
              <a:rect b="b" l="l" r="r" t="t"/>
              <a:pathLst>
                <a:path extrusionOk="0" fill="none" h="5067" w="196">
                  <a:moveTo>
                    <a:pt x="0" y="5067"/>
                  </a:moveTo>
                  <a:lnTo>
                    <a:pt x="195" y="1"/>
                  </a:lnTo>
                </a:path>
              </a:pathLst>
            </a:cu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6" name="Google Shape;106;p7"/>
            <p:cNvSpPr/>
            <p:nvPr/>
          </p:nvSpPr>
          <p:spPr>
            <a:xfrm>
              <a:off x="5277975" y="5241825"/>
              <a:ext cx="141275" cy="58500"/>
            </a:xfrm>
            <a:custGeom>
              <a:rect b="b" l="l" r="r" t="t"/>
              <a:pathLst>
                <a:path extrusionOk="0" fill="none" h="2340" w="5651">
                  <a:moveTo>
                    <a:pt x="0" y="2339"/>
                  </a:moveTo>
                  <a:lnTo>
                    <a:pt x="5651" y="1"/>
                  </a:lnTo>
                </a:path>
              </a:pathLst>
            </a:cu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107" name="Google Shape;107;p7"/>
          <p:cNvSpPr txBox="1"/>
          <p:nvPr/>
        </p:nvSpPr>
        <p:spPr>
          <a:xfrm>
            <a:off x="780445" y="3353944"/>
            <a:ext cx="7193400" cy="11598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 </a:t>
            </a:r>
            <a:endParaRPr b="0" i="0" sz="4000" u="none" cap="none" strike="noStrike">
              <a:solidFill>
                <a:srgbClr val="000000"/>
              </a:solidFill>
              <a:latin typeface="Arial"/>
              <a:ea typeface="Arial"/>
              <a:cs typeface="Arial"/>
              <a:sym typeface="Arial"/>
            </a:endParaRPr>
          </a:p>
        </p:txBody>
      </p:sp>
      <p:sp>
        <p:nvSpPr>
          <p:cNvPr id="108" name="Google Shape;108;p7"/>
          <p:cNvSpPr/>
          <p:nvPr/>
        </p:nvSpPr>
        <p:spPr>
          <a:xfrm>
            <a:off x="1969847" y="3197518"/>
            <a:ext cx="6364936"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6000"/>
              <a:t>Modules used</a:t>
            </a:r>
            <a:endParaRPr b="0" i="0" sz="60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8"/>
          <p:cNvSpPr txBox="1"/>
          <p:nvPr/>
        </p:nvSpPr>
        <p:spPr>
          <a:xfrm>
            <a:off x="998528" y="1698677"/>
            <a:ext cx="7193400" cy="39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114" name="Google Shape;114;p8"/>
          <p:cNvSpPr txBox="1"/>
          <p:nvPr/>
        </p:nvSpPr>
        <p:spPr>
          <a:xfrm>
            <a:off x="670063" y="1698675"/>
            <a:ext cx="8740500" cy="5113200"/>
          </a:xfrm>
          <a:prstGeom prst="rect">
            <a:avLst/>
          </a:prstGeom>
          <a:noFill/>
          <a:ln>
            <a:noFill/>
          </a:ln>
        </p:spPr>
        <p:txBody>
          <a:bodyPr anchorCtr="0" anchor="t" bIns="45700" lIns="91425" spcFirstLastPara="1" rIns="91425" wrap="square" tIns="45700">
            <a:noAutofit/>
          </a:bodyPr>
          <a:lstStyle/>
          <a:p>
            <a:pPr indent="-342900" lvl="0" marL="457200" marR="0" rtl="0" algn="just">
              <a:lnSpc>
                <a:spcPct val="100000"/>
              </a:lnSpc>
              <a:spcBef>
                <a:spcPts val="0"/>
              </a:spcBef>
              <a:spcAft>
                <a:spcPts val="0"/>
              </a:spcAft>
              <a:buSzPts val="1800"/>
              <a:buChar char="●"/>
            </a:pPr>
            <a:r>
              <a:rPr b="1" lang="en-US" sz="1800"/>
              <a:t>Python </a:t>
            </a:r>
            <a:r>
              <a:rPr lang="en-US" sz="1800"/>
              <a:t>- Python is chosen as the primary programming language for its versatility and extensive ecosystem of libraries, including TensorFlow and PyTorch, essential for machine learning and natural language processing tasks.</a:t>
            </a:r>
            <a:endParaRPr sz="1800"/>
          </a:p>
          <a:p>
            <a:pPr indent="-342900" lvl="0" marL="457200" rtl="0" algn="just">
              <a:spcBef>
                <a:spcPts val="0"/>
              </a:spcBef>
              <a:spcAft>
                <a:spcPts val="0"/>
              </a:spcAft>
              <a:buSzPts val="1800"/>
              <a:buChar char="●"/>
            </a:pPr>
            <a:r>
              <a:rPr b="1" lang="en-US" sz="1800"/>
              <a:t>Tinkter</a:t>
            </a:r>
            <a:r>
              <a:rPr lang="en-US" sz="1800"/>
              <a:t>: Tkinter is a built-in Python library for creating graphical user interfaces (GUIs). It provides a simple and intuitive way to design and implement GUI applications, making it a popular choice for developers.</a:t>
            </a:r>
            <a:endParaRPr sz="1800"/>
          </a:p>
          <a:p>
            <a:pPr indent="-342900" lvl="0" marL="457200" rtl="0" algn="just">
              <a:spcBef>
                <a:spcPts val="0"/>
              </a:spcBef>
              <a:spcAft>
                <a:spcPts val="0"/>
              </a:spcAft>
              <a:buSzPts val="1800"/>
              <a:buChar char="●"/>
            </a:pPr>
            <a:r>
              <a:rPr b="1" lang="en-US" sz="1800"/>
              <a:t>Face recognition:</a:t>
            </a:r>
            <a:r>
              <a:rPr lang="en-US" sz="1800"/>
              <a:t> Face recognition is a process of identifying or verifying a person's identity from an image or video frame. It involves detecting and analyzing facial features, such as eyes, nose, and mouth, and matching them against known faces in a database or dataset.</a:t>
            </a:r>
            <a:endParaRPr sz="1800"/>
          </a:p>
          <a:p>
            <a:pPr indent="-342900" lvl="0" marL="457200" rtl="0" algn="just">
              <a:spcBef>
                <a:spcPts val="0"/>
              </a:spcBef>
              <a:spcAft>
                <a:spcPts val="0"/>
              </a:spcAft>
              <a:buSzPts val="1800"/>
              <a:buChar char="●"/>
            </a:pPr>
            <a:r>
              <a:rPr b="1" lang="en-US" sz="1800"/>
              <a:t>CV2 (OpenCV):</a:t>
            </a:r>
            <a:r>
              <a:rPr lang="en-US" sz="1800"/>
              <a:t> cv2, or OpenCV, is a Python library for computer vision tasks, offering image and video processing capabilities, including reading, writing, manipulation, and object detection.</a:t>
            </a:r>
            <a:endParaRPr sz="1800"/>
          </a:p>
          <a:p>
            <a:pPr indent="-342900" lvl="0" marL="457200" rtl="0" algn="just">
              <a:spcBef>
                <a:spcPts val="0"/>
              </a:spcBef>
              <a:spcAft>
                <a:spcPts val="0"/>
              </a:spcAft>
              <a:buSzPts val="1800"/>
              <a:buChar char="●"/>
            </a:pPr>
            <a:r>
              <a:rPr b="1" lang="en-US" sz="1800"/>
              <a:t>CSV (Comma-Separated Values)</a:t>
            </a:r>
            <a:r>
              <a:rPr lang="en-US" sz="1800"/>
              <a:t>: CSV (Comma-Separated Values) is a simple file format used for storing tabular data in plain text, where each line represents a row and fields are separated by commas. It's widely supported and used for data exchange between different applications and systems.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d0280f043b_0_8"/>
          <p:cNvSpPr txBox="1"/>
          <p:nvPr/>
        </p:nvSpPr>
        <p:spPr>
          <a:xfrm>
            <a:off x="382750" y="1825075"/>
            <a:ext cx="9125400" cy="4340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b="1" lang="en-US" sz="1800"/>
              <a:t>NumPy:</a:t>
            </a:r>
            <a:r>
              <a:rPr lang="en-US" sz="1800"/>
              <a:t> NumPy is a fundamental Python library for numerical computing, providing support for multi-dimensional arrays, mathematical functions, linear algebra operations, and random number generation, essential for scientific computing tasks</a:t>
            </a:r>
            <a:endParaRPr sz="1800"/>
          </a:p>
          <a:p>
            <a:pPr indent="-342900" lvl="0" marL="457200" rtl="0" algn="l">
              <a:spcBef>
                <a:spcPts val="0"/>
              </a:spcBef>
              <a:spcAft>
                <a:spcPts val="0"/>
              </a:spcAft>
              <a:buSzPts val="1800"/>
              <a:buChar char="●"/>
            </a:pPr>
            <a:r>
              <a:rPr b="1" lang="en-US" sz="1800"/>
              <a:t>SQLite3:</a:t>
            </a:r>
            <a:r>
              <a:rPr lang="en-US" sz="1800"/>
              <a:t> SQLite3 is a lightweight, serverless, and self-contained SQL database engine included in Python's standard library. It provides a simple and efficient way to create, manage, and interact with relational databases directly within Python applications.</a:t>
            </a:r>
            <a:endParaRPr sz="1800"/>
          </a:p>
          <a:p>
            <a:pPr indent="-342900" lvl="0" marL="457200" rtl="0" algn="l">
              <a:spcBef>
                <a:spcPts val="0"/>
              </a:spcBef>
              <a:spcAft>
                <a:spcPts val="0"/>
              </a:spcAft>
              <a:buSzPts val="1800"/>
              <a:buChar char="●"/>
            </a:pPr>
            <a:r>
              <a:rPr b="1" lang="en-US" sz="1800"/>
              <a:t>Plyer: </a:t>
            </a:r>
            <a:r>
              <a:rPr lang="en-US" sz="1800"/>
              <a:t>Plyer is a Python library that provides a unified interface for accessing platform-specific features such as notifications, vibration, and battery status. It simplifies cross-platform app development by abstracting away the platform differences.</a:t>
            </a:r>
            <a:endParaRPr sz="1800"/>
          </a:p>
          <a:p>
            <a:pPr indent="-342900" lvl="0" marL="457200" rtl="0" algn="l">
              <a:spcBef>
                <a:spcPts val="0"/>
              </a:spcBef>
              <a:spcAft>
                <a:spcPts val="0"/>
              </a:spcAft>
              <a:buSzPts val="1800"/>
              <a:buChar char="●"/>
            </a:pPr>
            <a:r>
              <a:rPr b="1" lang="en-US" sz="1800"/>
              <a:t>DateTime:</a:t>
            </a:r>
            <a:r>
              <a:rPr lang="en-US" sz="1800"/>
              <a:t> The datetime module in Python provides functionalities for working with dates, times, and time intervals. It allows for creating, manipulating, and formatting date and time objects, as well as performing arithmetic operations and conversions between different date and time representations.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coreProperties>
</file>