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14AF-DAA6-73A0-5CB6-BD9279104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EBF41-45E9-E85E-0964-69F3D4E6C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37539-5102-5D2B-CFE2-A0E015FA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B0FE-3861-473E-B38A-22AFBAE3A4D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88C99-D190-84D9-2E57-6D80CE02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74BF-9BBD-2F11-2A55-7C872F04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A65D-F354-401F-BF4C-B68E0025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8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FF04-8515-14A1-20FF-90A9A308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21227-A98E-1D21-F9B0-A3E252D4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60863-BCBF-945B-715B-15C83A1C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B0FE-3861-473E-B38A-22AFBAE3A4D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BF43-594D-6597-DBA4-951E9F92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5333D-40CC-5122-14D7-30654262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A65D-F354-401F-BF4C-B68E0025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1DC25-AA33-F3AE-B798-56C67A9D8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55EF9-CE86-BB87-508E-AF438D95B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CDB5-C7C5-142A-FA72-E0AA6F80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B0FE-3861-473E-B38A-22AFBAE3A4D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4838-DCD9-5BEA-7615-EA161EE5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E4ED-CDD2-D9B5-0A6E-367B7E93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A65D-F354-401F-BF4C-B68E0025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0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A861-1487-D17B-329A-8D4795E3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9D48-40A4-CD9B-A41E-9C987996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EB4C-BCAC-ADAB-D394-66557213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B0FE-3861-473E-B38A-22AFBAE3A4D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B462-997D-0A69-E8EB-55CD178C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2F1A-0C68-C010-9929-AE2C4067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A65D-F354-401F-BF4C-B68E0025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9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45BB-C721-A3A0-BAC6-E1748C98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CCAA-B6CC-9228-8CBD-7B48C89A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6F4B5-4D4E-E357-4216-4AA1E7E4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B0FE-3861-473E-B38A-22AFBAE3A4D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369BF-99A8-C98F-8154-E4374D3C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1A49B-0EE0-2D5B-8DE0-4D7F16BB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A65D-F354-401F-BF4C-B68E0025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6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5061-31A4-1B08-BC77-51B4CEE6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E7FD-7B7C-5DAD-1F0F-32A5A99E3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A1D52-DAC2-BD61-91A9-065032ED2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61C77-0E02-EC1A-359F-4C4D3C89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B0FE-3861-473E-B38A-22AFBAE3A4D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012C7-CBE9-375E-5B2E-0669D490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06996-F443-4623-E398-EF832AE3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A65D-F354-401F-BF4C-B68E0025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51F0-15AB-BD5B-9C8A-DBB5AD5B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D0119-A90C-4711-6DFC-A9666794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3F015-1D1F-DA2D-320C-FD5ABEE47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6DC48-A659-1C99-7D92-9AA8ACBEC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02B6C-9C28-971C-02F6-972EBD8B2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E7E65-F244-F4AF-DB21-22ECBF07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B0FE-3861-473E-B38A-22AFBAE3A4D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F7032-01FE-2E6D-B79E-49FBED2B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3BAF2-F9AB-A23D-FE7B-C3E12A06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A65D-F354-401F-BF4C-B68E0025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8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3B7E-5E2F-3CF8-90A9-F1D7E2D6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28C9D-837F-1D34-0ADC-90C8946E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B0FE-3861-473E-B38A-22AFBAE3A4D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71C07-4D8D-A6D8-A76B-2E004006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82441-0908-EC16-B82B-B244B807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A65D-F354-401F-BF4C-B68E0025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0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5AD5-61AB-B197-53D9-C27DF254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B0FE-3861-473E-B38A-22AFBAE3A4D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755B7-18F9-A4D3-C09F-D1AFE52B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98387-32F8-8C26-2E4E-5F11A10B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A65D-F354-401F-BF4C-B68E0025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F03B-D839-731A-D510-2408D379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EC51-FB70-4FDA-7C6B-356C7D55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886DC-43F6-5788-981D-06068FC1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2FB2B-3584-3273-EFB2-149E3CCE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B0FE-3861-473E-B38A-22AFBAE3A4D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35BF5-7CF3-4678-9843-017C4A27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0D07D-2A0C-9D4B-F355-A0F38FEF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A65D-F354-401F-BF4C-B68E0025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46AF-735B-C52E-7AF1-5DFCE117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1ACFB-2992-FE19-9CE0-D8E213085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0AAF4-CFD4-2E72-E9E7-D58A42232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0DDC5-747D-7039-D0BE-506F0B89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B0FE-3861-473E-B38A-22AFBAE3A4D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29CAD-9D48-5077-D94F-A82E6246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70AD1-8BA9-4771-8A80-AFEE8DA0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A65D-F354-401F-BF4C-B68E0025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5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3AD30-9799-6071-5521-02112AD9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3A401-BCC7-163F-12C2-EEA9DBE8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45A74-428C-BD4B-80DD-10C1C70EC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6B0FE-3861-473E-B38A-22AFBAE3A4D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186A-3518-0214-8FA5-79D428C27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A9B92-0405-9798-153F-46A94BDC2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2A65D-F354-401F-BF4C-B68E0025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79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10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73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00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B830CC-81D3-F3AF-A4E0-B3BEB7901DA5}"/>
              </a:ext>
            </a:extLst>
          </p:cNvPr>
          <p:cNvSpPr txBox="1"/>
          <p:nvPr/>
        </p:nvSpPr>
        <p:spPr>
          <a:xfrm>
            <a:off x="783772" y="1472978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https://github.com/miloxeon/potion/blob/master/potion.css</a:t>
            </a:r>
          </a:p>
        </p:txBody>
      </p:sp>
    </p:spTree>
    <p:extLst>
      <p:ext uri="{BB962C8B-B14F-4D97-AF65-F5344CB8AC3E}">
        <p14:creationId xmlns:p14="http://schemas.microsoft.com/office/powerpoint/2010/main" val="110685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Archita Vasuki</dc:creator>
  <cp:lastModifiedBy>Archita Vasuki</cp:lastModifiedBy>
  <cp:revision>2</cp:revision>
  <dcterms:created xsi:type="dcterms:W3CDTF">2024-05-19T12:47:31Z</dcterms:created>
  <dcterms:modified xsi:type="dcterms:W3CDTF">2024-05-19T12:53:29Z</dcterms:modified>
</cp:coreProperties>
</file>